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4a" ContentType="audio/mp4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0" r:id="rId1"/>
  </p:sldMasterIdLst>
  <p:notesMasterIdLst>
    <p:notesMasterId r:id="rId14"/>
  </p:notesMasterIdLst>
  <p:sldIdLst>
    <p:sldId id="285" r:id="rId2"/>
    <p:sldId id="283" r:id="rId3"/>
    <p:sldId id="259" r:id="rId4"/>
    <p:sldId id="260" r:id="rId5"/>
    <p:sldId id="261" r:id="rId6"/>
    <p:sldId id="263" r:id="rId7"/>
    <p:sldId id="265" r:id="rId8"/>
    <p:sldId id="272" r:id="rId9"/>
    <p:sldId id="279" r:id="rId10"/>
    <p:sldId id="282" r:id="rId11"/>
    <p:sldId id="277" r:id="rId12"/>
    <p:sldId id="281" r:id="rId13"/>
  </p:sldIdLst>
  <p:sldSz cx="12192000" cy="6858000"/>
  <p:notesSz cx="6858000" cy="9144000"/>
  <p:embeddedFontLst>
    <p:embeddedFont>
      <p:font typeface="Abril Fatface" panose="02000503000000020003" pitchFamily="2" charset="0"/>
      <p:regular r:id="rId15"/>
    </p:embeddedFont>
    <p:embeddedFont>
      <p:font typeface="BN Bilbo" panose="02000400000000000000" pitchFamily="2" charset="-79"/>
      <p:regular r:id="rId16"/>
    </p:embeddedFon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Chewy" panose="020B0604020202020204" charset="0"/>
      <p:regular r:id="rId21"/>
    </p:embeddedFont>
    <p:embeddedFont>
      <p:font typeface="DM Sans" pitchFamily="2" charset="0"/>
      <p:regular r:id="rId22"/>
      <p:bold r:id="rId23"/>
      <p:italic r:id="rId24"/>
      <p:boldItalic r:id="rId25"/>
    </p:embeddedFont>
    <p:embeddedFont>
      <p:font typeface="Gisha" panose="020B0502040204020203" pitchFamily="34" charset="-79"/>
      <p:regular r:id="rId26"/>
      <p:bold r:id="rId27"/>
    </p:embeddedFont>
    <p:embeddedFont>
      <p:font typeface="Homemade Apple" panose="020B0604020202020204" charset="0"/>
      <p:regular r:id="rId28"/>
    </p:embeddedFont>
    <p:embeddedFont>
      <p:font typeface="Poppins" panose="00000500000000000000" pitchFamily="2" charset="0"/>
      <p:regular r:id="rId29"/>
      <p:bold r:id="rId30"/>
      <p:italic r:id="rId31"/>
      <p:boldItalic r:id="rId3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2" Type="http://schemas.openxmlformats.org/officeDocument/2006/relationships/font" Target="fonts/font18.fntdata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font" Target="fonts/font14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31" Type="http://schemas.openxmlformats.org/officeDocument/2006/relationships/font" Target="fonts/font1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0" Type="http://schemas.openxmlformats.org/officeDocument/2006/relationships/font" Target="fonts/font16.fntdata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6" name="Google Shape;2376;ga073618e60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7" name="Google Shape;2377;ga073618e60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838998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1" name="Google Shape;3961;ga073618e60_0_7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62" name="Google Shape;3962;ga073618e60_0_7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141620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3" name="Google Shape;4473;ga0744a8d92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74" name="Google Shape;4474;ga0744a8d92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4" name="Google Shape;2544;g111c3728c19_2_1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45" name="Google Shape;2545;g111c3728c19_2_1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" name="Google Shape;2672;ga073618e60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3" name="Google Shape;2673;ga073618e60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" name="Google Shape;2703;ga073618e60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4" name="Google Shape;2704;ga073618e60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9" name="Google Shape;2719;ga073618e60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20" name="Google Shape;2720;ga073618e60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9" name="Google Shape;2739;ga073618e60_0_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0" name="Google Shape;2740;ga073618e60_0_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6" name="Google Shape;3266;ga073618e60_0_1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67" name="Google Shape;3267;ga073618e60_0_1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2" name="Google Shape;4042;ga073618e60_0_9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43" name="Google Shape;4043;ga073618e60_0_9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2" name="Google Shape;4042;ga073618e60_0_9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43" name="Google Shape;4043;ga073618e60_0_9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436194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s://www.facebook.com/SlidesManiaSM/" TargetMode="External"/><Relationship Id="rId7" Type="http://schemas.openxmlformats.org/officeDocument/2006/relationships/hyperlink" Target="https://www.pinterest.com/slidesmania/" TargetMode="External"/><Relationship Id="rId2" Type="http://schemas.openxmlformats.org/officeDocument/2006/relationships/hyperlink" Target="https://slidesmania.com/questions-powerpoint-google-slides/can-i-use-these-templates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11" Type="http://schemas.openxmlformats.org/officeDocument/2006/relationships/image" Target="../media/image5.png"/><Relationship Id="rId5" Type="http://schemas.openxmlformats.org/officeDocument/2006/relationships/hyperlink" Target="https://twitter.com/SlidesManiaSM/" TargetMode="External"/><Relationship Id="rId10" Type="http://schemas.openxmlformats.org/officeDocument/2006/relationships/image" Target="../media/image4.png"/><Relationship Id="rId4" Type="http://schemas.openxmlformats.org/officeDocument/2006/relationships/image" Target="../media/image1.png"/><Relationship Id="rId9" Type="http://schemas.openxmlformats.org/officeDocument/2006/relationships/hyperlink" Target="https://www.instagram.com/slidesmania/" TargetMode="Externa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1 Title">
  <p:cSld name="CUSTOM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oogle Shape;11;p2"/>
          <p:cNvGrpSpPr/>
          <p:nvPr/>
        </p:nvGrpSpPr>
        <p:grpSpPr>
          <a:xfrm>
            <a:off x="309841" y="5585075"/>
            <a:ext cx="5858266" cy="1792596"/>
            <a:chOff x="1043332" y="5244050"/>
            <a:chExt cx="5088392" cy="1557019"/>
          </a:xfrm>
        </p:grpSpPr>
        <p:sp>
          <p:nvSpPr>
            <p:cNvPr id="12" name="Google Shape;12;p2"/>
            <p:cNvSpPr/>
            <p:nvPr/>
          </p:nvSpPr>
          <p:spPr>
            <a:xfrm>
              <a:off x="4699165" y="5244050"/>
              <a:ext cx="1051343" cy="1557019"/>
            </a:xfrm>
            <a:custGeom>
              <a:avLst/>
              <a:gdLst/>
              <a:ahLst/>
              <a:cxnLst/>
              <a:rect l="l" t="t" r="r" b="b"/>
              <a:pathLst>
                <a:path w="1051343" h="1557019" extrusionOk="0">
                  <a:moveTo>
                    <a:pt x="0" y="1557020"/>
                  </a:moveTo>
                  <a:cubicBezTo>
                    <a:pt x="0" y="1557020"/>
                    <a:pt x="118883" y="631356"/>
                    <a:pt x="502644" y="502036"/>
                  </a:cubicBezTo>
                  <a:cubicBezTo>
                    <a:pt x="832347" y="390939"/>
                    <a:pt x="993250" y="0"/>
                    <a:pt x="993250" y="0"/>
                  </a:cubicBezTo>
                  <a:cubicBezTo>
                    <a:pt x="993250" y="0"/>
                    <a:pt x="1199929" y="610594"/>
                    <a:pt x="833617" y="1015006"/>
                  </a:cubicBezTo>
                  <a:cubicBezTo>
                    <a:pt x="674646" y="1190652"/>
                    <a:pt x="0" y="1557020"/>
                    <a:pt x="0" y="1557020"/>
                  </a:cubicBezTo>
                  <a:close/>
                </a:path>
              </a:pathLst>
            </a:custGeom>
            <a:solidFill>
              <a:srgbClr val="424C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3799122" y="5396782"/>
              <a:ext cx="793528" cy="1037590"/>
            </a:xfrm>
            <a:custGeom>
              <a:avLst/>
              <a:gdLst/>
              <a:ahLst/>
              <a:cxnLst/>
              <a:rect l="l" t="t" r="r" b="b"/>
              <a:pathLst>
                <a:path w="793528" h="1037590" extrusionOk="0">
                  <a:moveTo>
                    <a:pt x="793529" y="1037590"/>
                  </a:moveTo>
                  <a:cubicBezTo>
                    <a:pt x="793529" y="1037590"/>
                    <a:pt x="445880" y="814512"/>
                    <a:pt x="287296" y="641074"/>
                  </a:cubicBezTo>
                  <a:cubicBezTo>
                    <a:pt x="128712" y="467636"/>
                    <a:pt x="0" y="0"/>
                    <a:pt x="0" y="0"/>
                  </a:cubicBezTo>
                  <a:cubicBezTo>
                    <a:pt x="0" y="0"/>
                    <a:pt x="286468" y="85698"/>
                    <a:pt x="460623" y="293038"/>
                  </a:cubicBezTo>
                  <a:cubicBezTo>
                    <a:pt x="634834" y="500435"/>
                    <a:pt x="793529" y="1037590"/>
                    <a:pt x="793529" y="1037590"/>
                  </a:cubicBezTo>
                  <a:close/>
                </a:path>
              </a:pathLst>
            </a:custGeom>
            <a:solidFill>
              <a:srgbClr val="839C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1043332" y="5736492"/>
              <a:ext cx="3455504" cy="852540"/>
            </a:xfrm>
            <a:custGeom>
              <a:avLst/>
              <a:gdLst/>
              <a:ahLst/>
              <a:cxnLst/>
              <a:rect l="l" t="t" r="r" b="b"/>
              <a:pathLst>
                <a:path w="3455504" h="852540" extrusionOk="0">
                  <a:moveTo>
                    <a:pt x="3455504" y="720906"/>
                  </a:moveTo>
                  <a:cubicBezTo>
                    <a:pt x="3455504" y="720906"/>
                    <a:pt x="2641490" y="934487"/>
                    <a:pt x="1919633" y="817536"/>
                  </a:cubicBezTo>
                  <a:cubicBezTo>
                    <a:pt x="1075414" y="680763"/>
                    <a:pt x="964427" y="428640"/>
                    <a:pt x="561285" y="234496"/>
                  </a:cubicBezTo>
                  <a:cubicBezTo>
                    <a:pt x="299389" y="108379"/>
                    <a:pt x="0" y="325936"/>
                    <a:pt x="0" y="325936"/>
                  </a:cubicBezTo>
                  <a:cubicBezTo>
                    <a:pt x="0" y="325936"/>
                    <a:pt x="126337" y="-4320"/>
                    <a:pt x="491380" y="43"/>
                  </a:cubicBezTo>
                  <a:cubicBezTo>
                    <a:pt x="703194" y="2583"/>
                    <a:pt x="1062935" y="165198"/>
                    <a:pt x="1415387" y="260006"/>
                  </a:cubicBezTo>
                  <a:cubicBezTo>
                    <a:pt x="1734654" y="345925"/>
                    <a:pt x="1920682" y="86182"/>
                    <a:pt x="2370924" y="203850"/>
                  </a:cubicBezTo>
                  <a:cubicBezTo>
                    <a:pt x="2821112" y="321518"/>
                    <a:pt x="3455504" y="720906"/>
                    <a:pt x="3455504" y="720906"/>
                  </a:cubicBezTo>
                  <a:close/>
                </a:path>
              </a:pathLst>
            </a:custGeom>
            <a:solidFill>
              <a:srgbClr val="8098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2380476" y="5496478"/>
              <a:ext cx="1186842" cy="450728"/>
            </a:xfrm>
            <a:custGeom>
              <a:avLst/>
              <a:gdLst/>
              <a:ahLst/>
              <a:cxnLst/>
              <a:rect l="l" t="t" r="r" b="b"/>
              <a:pathLst>
                <a:path w="1186842" h="450728" extrusionOk="0">
                  <a:moveTo>
                    <a:pt x="1186843" y="376995"/>
                  </a:moveTo>
                  <a:cubicBezTo>
                    <a:pt x="1186843" y="376995"/>
                    <a:pt x="855594" y="538616"/>
                    <a:pt x="621803" y="383290"/>
                  </a:cubicBezTo>
                  <a:cubicBezTo>
                    <a:pt x="272443" y="151211"/>
                    <a:pt x="0" y="195330"/>
                    <a:pt x="0" y="195330"/>
                  </a:cubicBezTo>
                  <a:cubicBezTo>
                    <a:pt x="0" y="195330"/>
                    <a:pt x="313635" y="-36197"/>
                    <a:pt x="586519" y="4885"/>
                  </a:cubicBezTo>
                  <a:cubicBezTo>
                    <a:pt x="963599" y="61649"/>
                    <a:pt x="1186843" y="376995"/>
                    <a:pt x="1186843" y="376995"/>
                  </a:cubicBezTo>
                  <a:close/>
                </a:path>
              </a:pathLst>
            </a:custGeom>
            <a:solidFill>
              <a:srgbClr val="87A1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5034279" y="5930458"/>
              <a:ext cx="1097445" cy="548637"/>
            </a:xfrm>
            <a:custGeom>
              <a:avLst/>
              <a:gdLst/>
              <a:ahLst/>
              <a:cxnLst/>
              <a:rect l="l" t="t" r="r" b="b"/>
              <a:pathLst>
                <a:path w="1097445" h="548637" extrusionOk="0">
                  <a:moveTo>
                    <a:pt x="0" y="487128"/>
                  </a:moveTo>
                  <a:cubicBezTo>
                    <a:pt x="0" y="487128"/>
                    <a:pt x="191826" y="172389"/>
                    <a:pt x="472440" y="177082"/>
                  </a:cubicBezTo>
                  <a:cubicBezTo>
                    <a:pt x="891816" y="184095"/>
                    <a:pt x="1097446" y="0"/>
                    <a:pt x="1097446" y="0"/>
                  </a:cubicBezTo>
                  <a:cubicBezTo>
                    <a:pt x="1097446" y="0"/>
                    <a:pt x="958188" y="364103"/>
                    <a:pt x="706286" y="476692"/>
                  </a:cubicBezTo>
                  <a:cubicBezTo>
                    <a:pt x="358030" y="632239"/>
                    <a:pt x="0" y="487128"/>
                    <a:pt x="0" y="487128"/>
                  </a:cubicBezTo>
                  <a:close/>
                </a:path>
              </a:pathLst>
            </a:custGeom>
            <a:solidFill>
              <a:srgbClr val="839C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1985230" y="5648131"/>
              <a:ext cx="2525588" cy="823678"/>
            </a:xfrm>
            <a:custGeom>
              <a:avLst/>
              <a:gdLst/>
              <a:ahLst/>
              <a:cxnLst/>
              <a:rect l="l" t="t" r="r" b="b"/>
              <a:pathLst>
                <a:path w="2525588" h="823678" extrusionOk="0">
                  <a:moveTo>
                    <a:pt x="2525588" y="823678"/>
                  </a:moveTo>
                  <a:cubicBezTo>
                    <a:pt x="2525588" y="823678"/>
                    <a:pt x="1653043" y="525614"/>
                    <a:pt x="1037645" y="597728"/>
                  </a:cubicBezTo>
                  <a:cubicBezTo>
                    <a:pt x="339200" y="679560"/>
                    <a:pt x="0" y="0"/>
                    <a:pt x="0" y="0"/>
                  </a:cubicBezTo>
                  <a:cubicBezTo>
                    <a:pt x="0" y="0"/>
                    <a:pt x="386466" y="235171"/>
                    <a:pt x="955592" y="79292"/>
                  </a:cubicBezTo>
                  <a:cubicBezTo>
                    <a:pt x="1713120" y="-128215"/>
                    <a:pt x="2525588" y="823678"/>
                    <a:pt x="2525588" y="823678"/>
                  </a:cubicBezTo>
                  <a:close/>
                </a:path>
              </a:pathLst>
            </a:custGeom>
            <a:solidFill>
              <a:srgbClr val="6072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4304582" y="5625989"/>
              <a:ext cx="760993" cy="857967"/>
            </a:xfrm>
            <a:custGeom>
              <a:avLst/>
              <a:gdLst/>
              <a:ahLst/>
              <a:cxnLst/>
              <a:rect l="l" t="t" r="r" b="b"/>
              <a:pathLst>
                <a:path w="760993" h="857967" extrusionOk="0">
                  <a:moveTo>
                    <a:pt x="270731" y="851121"/>
                  </a:moveTo>
                  <a:cubicBezTo>
                    <a:pt x="270731" y="851121"/>
                    <a:pt x="71838" y="667854"/>
                    <a:pt x="35891" y="505184"/>
                  </a:cubicBezTo>
                  <a:cubicBezTo>
                    <a:pt x="-55" y="342514"/>
                    <a:pt x="0" y="0"/>
                    <a:pt x="0" y="0"/>
                  </a:cubicBezTo>
                  <a:cubicBezTo>
                    <a:pt x="0" y="0"/>
                    <a:pt x="223686" y="164934"/>
                    <a:pt x="425781" y="256871"/>
                  </a:cubicBezTo>
                  <a:cubicBezTo>
                    <a:pt x="799272" y="426720"/>
                    <a:pt x="759791" y="857968"/>
                    <a:pt x="759791" y="857968"/>
                  </a:cubicBezTo>
                  <a:lnTo>
                    <a:pt x="270731" y="851121"/>
                  </a:lnTo>
                  <a:close/>
                </a:path>
              </a:pathLst>
            </a:custGeom>
            <a:solidFill>
              <a:srgbClr val="67740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" name="Google Shape;19;p2"/>
          <p:cNvSpPr/>
          <p:nvPr/>
        </p:nvSpPr>
        <p:spPr>
          <a:xfrm>
            <a:off x="6870459" y="741177"/>
            <a:ext cx="5330997" cy="6151252"/>
          </a:xfrm>
          <a:custGeom>
            <a:avLst/>
            <a:gdLst/>
            <a:ahLst/>
            <a:cxnLst/>
            <a:rect l="l" t="t" r="r" b="b"/>
            <a:pathLst>
              <a:path w="4625594" h="5337312" extrusionOk="0">
                <a:moveTo>
                  <a:pt x="333878" y="5337313"/>
                </a:moveTo>
                <a:cubicBezTo>
                  <a:pt x="333878" y="5337313"/>
                  <a:pt x="-394439" y="3881286"/>
                  <a:pt x="300306" y="2894220"/>
                </a:cubicBezTo>
                <a:cubicBezTo>
                  <a:pt x="1115315" y="1736311"/>
                  <a:pt x="2028279" y="2114826"/>
                  <a:pt x="2994639" y="1736311"/>
                </a:cubicBezTo>
                <a:cubicBezTo>
                  <a:pt x="4085127" y="1309204"/>
                  <a:pt x="4625595" y="0"/>
                  <a:pt x="4625595" y="0"/>
                </a:cubicBezTo>
                <a:lnTo>
                  <a:pt x="4618141" y="5333006"/>
                </a:lnTo>
                <a:lnTo>
                  <a:pt x="333878" y="53373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>
            <a:off x="8169771" y="3295478"/>
            <a:ext cx="3252040" cy="3049575"/>
          </a:xfrm>
          <a:custGeom>
            <a:avLst/>
            <a:gdLst/>
            <a:ahLst/>
            <a:cxnLst/>
            <a:rect l="l" t="t" r="r" b="b"/>
            <a:pathLst>
              <a:path w="2821727" h="2646052" extrusionOk="0">
                <a:moveTo>
                  <a:pt x="2581933" y="1897535"/>
                </a:moveTo>
                <a:cubicBezTo>
                  <a:pt x="2228321" y="2477152"/>
                  <a:pt x="1073173" y="2897025"/>
                  <a:pt x="433204" y="2473839"/>
                </a:cubicBezTo>
                <a:cubicBezTo>
                  <a:pt x="138012" y="2278645"/>
                  <a:pt x="-166457" y="1816089"/>
                  <a:pt x="106206" y="1595275"/>
                </a:cubicBezTo>
                <a:cubicBezTo>
                  <a:pt x="564013" y="1224490"/>
                  <a:pt x="942363" y="1708139"/>
                  <a:pt x="1185264" y="1208366"/>
                </a:cubicBezTo>
                <a:cubicBezTo>
                  <a:pt x="1348100" y="873363"/>
                  <a:pt x="1015360" y="252277"/>
                  <a:pt x="1577695" y="47697"/>
                </a:cubicBezTo>
                <a:cubicBezTo>
                  <a:pt x="2353057" y="-234409"/>
                  <a:pt x="3263757" y="780156"/>
                  <a:pt x="2581933" y="189753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" name="Google Shape;21;p2"/>
          <p:cNvGrpSpPr/>
          <p:nvPr/>
        </p:nvGrpSpPr>
        <p:grpSpPr>
          <a:xfrm>
            <a:off x="9884709" y="2977870"/>
            <a:ext cx="837940" cy="607428"/>
            <a:chOff x="9359899" y="2979475"/>
            <a:chExt cx="727821" cy="527602"/>
          </a:xfrm>
        </p:grpSpPr>
        <p:sp>
          <p:nvSpPr>
            <p:cNvPr id="22" name="Google Shape;22;p2"/>
            <p:cNvSpPr/>
            <p:nvPr/>
          </p:nvSpPr>
          <p:spPr>
            <a:xfrm>
              <a:off x="9864310" y="3054184"/>
              <a:ext cx="223410" cy="223464"/>
            </a:xfrm>
            <a:custGeom>
              <a:avLst/>
              <a:gdLst/>
              <a:ahLst/>
              <a:cxnLst/>
              <a:rect l="l" t="t" r="r" b="b"/>
              <a:pathLst>
                <a:path w="223410" h="223464" extrusionOk="0">
                  <a:moveTo>
                    <a:pt x="0" y="111760"/>
                  </a:moveTo>
                  <a:cubicBezTo>
                    <a:pt x="0" y="50027"/>
                    <a:pt x="50027" y="0"/>
                    <a:pt x="111705" y="0"/>
                  </a:cubicBezTo>
                  <a:cubicBezTo>
                    <a:pt x="173383" y="0"/>
                    <a:pt x="223410" y="50027"/>
                    <a:pt x="223410" y="111760"/>
                  </a:cubicBezTo>
                  <a:cubicBezTo>
                    <a:pt x="223410" y="173493"/>
                    <a:pt x="173383" y="223465"/>
                    <a:pt x="111705" y="223465"/>
                  </a:cubicBezTo>
                  <a:cubicBezTo>
                    <a:pt x="50027" y="223465"/>
                    <a:pt x="0" y="173438"/>
                    <a:pt x="0" y="1117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9606500" y="3133089"/>
              <a:ext cx="175149" cy="175149"/>
            </a:xfrm>
            <a:custGeom>
              <a:avLst/>
              <a:gdLst/>
              <a:ahLst/>
              <a:cxnLst/>
              <a:rect l="l" t="t" r="r" b="b"/>
              <a:pathLst>
                <a:path w="175149" h="175149" extrusionOk="0">
                  <a:moveTo>
                    <a:pt x="0" y="87575"/>
                  </a:moveTo>
                  <a:cubicBezTo>
                    <a:pt x="0" y="39205"/>
                    <a:pt x="39259" y="0"/>
                    <a:pt x="87630" y="0"/>
                  </a:cubicBezTo>
                  <a:cubicBezTo>
                    <a:pt x="136000" y="0"/>
                    <a:pt x="175149" y="39205"/>
                    <a:pt x="175149" y="87575"/>
                  </a:cubicBezTo>
                  <a:cubicBezTo>
                    <a:pt x="175149" y="135946"/>
                    <a:pt x="136000" y="175150"/>
                    <a:pt x="87630" y="175150"/>
                  </a:cubicBezTo>
                  <a:cubicBezTo>
                    <a:pt x="39259" y="175205"/>
                    <a:pt x="0" y="135946"/>
                    <a:pt x="0" y="8757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9516220" y="3293220"/>
              <a:ext cx="89120" cy="89176"/>
            </a:xfrm>
            <a:custGeom>
              <a:avLst/>
              <a:gdLst/>
              <a:ahLst/>
              <a:cxnLst/>
              <a:rect l="l" t="t" r="r" b="b"/>
              <a:pathLst>
                <a:path w="89120" h="89176" extrusionOk="0">
                  <a:moveTo>
                    <a:pt x="0" y="44560"/>
                  </a:moveTo>
                  <a:cubicBezTo>
                    <a:pt x="0" y="19934"/>
                    <a:pt x="19933" y="0"/>
                    <a:pt x="44560" y="0"/>
                  </a:cubicBezTo>
                  <a:cubicBezTo>
                    <a:pt x="69132" y="0"/>
                    <a:pt x="89121" y="19989"/>
                    <a:pt x="89121" y="44560"/>
                  </a:cubicBezTo>
                  <a:cubicBezTo>
                    <a:pt x="89121" y="69188"/>
                    <a:pt x="69132" y="89176"/>
                    <a:pt x="44560" y="89176"/>
                  </a:cubicBezTo>
                  <a:cubicBezTo>
                    <a:pt x="19933" y="89176"/>
                    <a:pt x="0" y="69188"/>
                    <a:pt x="0" y="445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9723119" y="2979475"/>
              <a:ext cx="104636" cy="104581"/>
            </a:xfrm>
            <a:custGeom>
              <a:avLst/>
              <a:gdLst/>
              <a:ahLst/>
              <a:cxnLst/>
              <a:rect l="l" t="t" r="r" b="b"/>
              <a:pathLst>
                <a:path w="104636" h="104581" extrusionOk="0">
                  <a:moveTo>
                    <a:pt x="0" y="52291"/>
                  </a:moveTo>
                  <a:cubicBezTo>
                    <a:pt x="0" y="23412"/>
                    <a:pt x="23412" y="0"/>
                    <a:pt x="52346" y="0"/>
                  </a:cubicBezTo>
                  <a:cubicBezTo>
                    <a:pt x="81280" y="0"/>
                    <a:pt x="104637" y="23412"/>
                    <a:pt x="104637" y="52291"/>
                  </a:cubicBezTo>
                  <a:cubicBezTo>
                    <a:pt x="104637" y="81169"/>
                    <a:pt x="81280" y="104582"/>
                    <a:pt x="52346" y="104582"/>
                  </a:cubicBezTo>
                  <a:cubicBezTo>
                    <a:pt x="23412" y="104582"/>
                    <a:pt x="0" y="81169"/>
                    <a:pt x="0" y="5229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9698272" y="3429773"/>
              <a:ext cx="77359" cy="77304"/>
            </a:xfrm>
            <a:custGeom>
              <a:avLst/>
              <a:gdLst/>
              <a:ahLst/>
              <a:cxnLst/>
              <a:rect l="l" t="t" r="r" b="b"/>
              <a:pathLst>
                <a:path w="77359" h="77304" extrusionOk="0">
                  <a:moveTo>
                    <a:pt x="0" y="38652"/>
                  </a:moveTo>
                  <a:cubicBezTo>
                    <a:pt x="0" y="17283"/>
                    <a:pt x="17283" y="0"/>
                    <a:pt x="38707" y="0"/>
                  </a:cubicBezTo>
                  <a:cubicBezTo>
                    <a:pt x="60077" y="0"/>
                    <a:pt x="77360" y="17338"/>
                    <a:pt x="77360" y="38652"/>
                  </a:cubicBezTo>
                  <a:cubicBezTo>
                    <a:pt x="77360" y="60021"/>
                    <a:pt x="60077" y="77304"/>
                    <a:pt x="38707" y="77304"/>
                  </a:cubicBezTo>
                  <a:cubicBezTo>
                    <a:pt x="17283" y="77304"/>
                    <a:pt x="0" y="60021"/>
                    <a:pt x="0" y="3865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9359899" y="3197362"/>
              <a:ext cx="57757" cy="57812"/>
            </a:xfrm>
            <a:custGeom>
              <a:avLst/>
              <a:gdLst/>
              <a:ahLst/>
              <a:cxnLst/>
              <a:rect l="l" t="t" r="r" b="b"/>
              <a:pathLst>
                <a:path w="57757" h="57812" extrusionOk="0">
                  <a:moveTo>
                    <a:pt x="0" y="28934"/>
                  </a:moveTo>
                  <a:cubicBezTo>
                    <a:pt x="0" y="12976"/>
                    <a:pt x="12921" y="0"/>
                    <a:pt x="28879" y="0"/>
                  </a:cubicBezTo>
                  <a:cubicBezTo>
                    <a:pt x="44836" y="0"/>
                    <a:pt x="57758" y="12921"/>
                    <a:pt x="57758" y="28934"/>
                  </a:cubicBezTo>
                  <a:cubicBezTo>
                    <a:pt x="57758" y="44947"/>
                    <a:pt x="44836" y="57813"/>
                    <a:pt x="28879" y="57813"/>
                  </a:cubicBezTo>
                  <a:cubicBezTo>
                    <a:pt x="12921" y="57868"/>
                    <a:pt x="0" y="44947"/>
                    <a:pt x="0" y="2893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" name="Google Shape;28;p2"/>
          <p:cNvGrpSpPr/>
          <p:nvPr/>
        </p:nvGrpSpPr>
        <p:grpSpPr>
          <a:xfrm>
            <a:off x="10640207" y="390045"/>
            <a:ext cx="815111" cy="554582"/>
            <a:chOff x="10016117" y="731733"/>
            <a:chExt cx="707992" cy="481701"/>
          </a:xfrm>
        </p:grpSpPr>
        <p:sp>
          <p:nvSpPr>
            <p:cNvPr id="29" name="Google Shape;29;p2"/>
            <p:cNvSpPr/>
            <p:nvPr/>
          </p:nvSpPr>
          <p:spPr>
            <a:xfrm>
              <a:off x="10016117" y="849975"/>
              <a:ext cx="223547" cy="223547"/>
            </a:xfrm>
            <a:custGeom>
              <a:avLst/>
              <a:gdLst/>
              <a:ahLst/>
              <a:cxnLst/>
              <a:rect l="l" t="t" r="r" b="b"/>
              <a:pathLst>
                <a:path w="223547" h="223547" extrusionOk="0">
                  <a:moveTo>
                    <a:pt x="215443" y="153490"/>
                  </a:moveTo>
                  <a:cubicBezTo>
                    <a:pt x="192308" y="210751"/>
                    <a:pt x="127317" y="238470"/>
                    <a:pt x="70001" y="215444"/>
                  </a:cubicBezTo>
                  <a:cubicBezTo>
                    <a:pt x="12796" y="192419"/>
                    <a:pt x="-14979" y="127317"/>
                    <a:pt x="8158" y="70057"/>
                  </a:cubicBezTo>
                  <a:cubicBezTo>
                    <a:pt x="31183" y="12797"/>
                    <a:pt x="96285" y="-14923"/>
                    <a:pt x="153545" y="8103"/>
                  </a:cubicBezTo>
                  <a:cubicBezTo>
                    <a:pt x="210750" y="31129"/>
                    <a:pt x="238469" y="96230"/>
                    <a:pt x="215443" y="15349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10322281" y="928636"/>
              <a:ext cx="175216" cy="175223"/>
            </a:xfrm>
            <a:custGeom>
              <a:avLst/>
              <a:gdLst/>
              <a:ahLst/>
              <a:cxnLst/>
              <a:rect l="l" t="t" r="r" b="b"/>
              <a:pathLst>
                <a:path w="175216" h="175223" extrusionOk="0">
                  <a:moveTo>
                    <a:pt x="168857" y="120328"/>
                  </a:moveTo>
                  <a:cubicBezTo>
                    <a:pt x="150801" y="165220"/>
                    <a:pt x="99780" y="186920"/>
                    <a:pt x="54888" y="168864"/>
                  </a:cubicBezTo>
                  <a:cubicBezTo>
                    <a:pt x="10052" y="150808"/>
                    <a:pt x="-11704" y="99787"/>
                    <a:pt x="6352" y="54896"/>
                  </a:cubicBezTo>
                  <a:cubicBezTo>
                    <a:pt x="24409" y="10004"/>
                    <a:pt x="75429" y="-11697"/>
                    <a:pt x="120321" y="6360"/>
                  </a:cubicBezTo>
                  <a:cubicBezTo>
                    <a:pt x="165213" y="24416"/>
                    <a:pt x="186913" y="75437"/>
                    <a:pt x="168857" y="12032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10532702" y="912777"/>
              <a:ext cx="89233" cy="89217"/>
            </a:xfrm>
            <a:custGeom>
              <a:avLst/>
              <a:gdLst/>
              <a:ahLst/>
              <a:cxnLst/>
              <a:rect l="l" t="t" r="r" b="b"/>
              <a:pathLst>
                <a:path w="89233" h="89217" extrusionOk="0">
                  <a:moveTo>
                    <a:pt x="85988" y="61257"/>
                  </a:moveTo>
                  <a:cubicBezTo>
                    <a:pt x="76822" y="84117"/>
                    <a:pt x="50759" y="95160"/>
                    <a:pt x="27899" y="85994"/>
                  </a:cubicBezTo>
                  <a:cubicBezTo>
                    <a:pt x="5150" y="76773"/>
                    <a:pt x="-5949" y="50821"/>
                    <a:pt x="3217" y="27961"/>
                  </a:cubicBezTo>
                  <a:cubicBezTo>
                    <a:pt x="12438" y="5101"/>
                    <a:pt x="38446" y="-5943"/>
                    <a:pt x="61195" y="3224"/>
                  </a:cubicBezTo>
                  <a:cubicBezTo>
                    <a:pt x="84110" y="12445"/>
                    <a:pt x="95209" y="38397"/>
                    <a:pt x="85988" y="6125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10211565" y="1108843"/>
              <a:ext cx="104628" cy="104591"/>
            </a:xfrm>
            <a:custGeom>
              <a:avLst/>
              <a:gdLst/>
              <a:ahLst/>
              <a:cxnLst/>
              <a:rect l="l" t="t" r="r" b="b"/>
              <a:pathLst>
                <a:path w="104628" h="104591" extrusionOk="0">
                  <a:moveTo>
                    <a:pt x="100834" y="71815"/>
                  </a:moveTo>
                  <a:cubicBezTo>
                    <a:pt x="90067" y="98595"/>
                    <a:pt x="59587" y="111572"/>
                    <a:pt x="32807" y="100804"/>
                  </a:cubicBezTo>
                  <a:cubicBezTo>
                    <a:pt x="5971" y="90037"/>
                    <a:pt x="-7006" y="59557"/>
                    <a:pt x="3817" y="32776"/>
                  </a:cubicBezTo>
                  <a:cubicBezTo>
                    <a:pt x="14585" y="5996"/>
                    <a:pt x="45065" y="-6980"/>
                    <a:pt x="71845" y="3787"/>
                  </a:cubicBezTo>
                  <a:cubicBezTo>
                    <a:pt x="98681" y="14555"/>
                    <a:pt x="111602" y="45035"/>
                    <a:pt x="100834" y="7181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10423962" y="731733"/>
              <a:ext cx="77422" cy="77373"/>
            </a:xfrm>
            <a:custGeom>
              <a:avLst/>
              <a:gdLst/>
              <a:ahLst/>
              <a:cxnLst/>
              <a:rect l="l" t="t" r="r" b="b"/>
              <a:pathLst>
                <a:path w="77422" h="77373" extrusionOk="0">
                  <a:moveTo>
                    <a:pt x="74630" y="53126"/>
                  </a:moveTo>
                  <a:cubicBezTo>
                    <a:pt x="66624" y="72949"/>
                    <a:pt x="44040" y="82557"/>
                    <a:pt x="24272" y="74551"/>
                  </a:cubicBezTo>
                  <a:cubicBezTo>
                    <a:pt x="4449" y="66599"/>
                    <a:pt x="-5159" y="44071"/>
                    <a:pt x="2793" y="24248"/>
                  </a:cubicBezTo>
                  <a:cubicBezTo>
                    <a:pt x="10799" y="4425"/>
                    <a:pt x="33383" y="-5183"/>
                    <a:pt x="53151" y="2823"/>
                  </a:cubicBezTo>
                  <a:cubicBezTo>
                    <a:pt x="72974" y="10775"/>
                    <a:pt x="82581" y="33303"/>
                    <a:pt x="74630" y="5312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10666341" y="1096119"/>
              <a:ext cx="57768" cy="57814"/>
            </a:xfrm>
            <a:custGeom>
              <a:avLst/>
              <a:gdLst/>
              <a:ahLst/>
              <a:cxnLst/>
              <a:rect l="l" t="t" r="r" b="b"/>
              <a:pathLst>
                <a:path w="57768" h="57814" extrusionOk="0">
                  <a:moveTo>
                    <a:pt x="55661" y="39702"/>
                  </a:moveTo>
                  <a:cubicBezTo>
                    <a:pt x="49808" y="54501"/>
                    <a:pt x="32912" y="61679"/>
                    <a:pt x="18058" y="55715"/>
                  </a:cubicBezTo>
                  <a:cubicBezTo>
                    <a:pt x="3315" y="49752"/>
                    <a:pt x="-3863" y="32911"/>
                    <a:pt x="2100" y="18112"/>
                  </a:cubicBezTo>
                  <a:cubicBezTo>
                    <a:pt x="8064" y="3314"/>
                    <a:pt x="24849" y="-3864"/>
                    <a:pt x="39703" y="2099"/>
                  </a:cubicBezTo>
                  <a:cubicBezTo>
                    <a:pt x="54501" y="8063"/>
                    <a:pt x="61624" y="24849"/>
                    <a:pt x="55661" y="397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" name="Google Shape;35;p2"/>
          <p:cNvGrpSpPr/>
          <p:nvPr/>
        </p:nvGrpSpPr>
        <p:grpSpPr>
          <a:xfrm>
            <a:off x="140882" y="5301371"/>
            <a:ext cx="815165" cy="554556"/>
            <a:chOff x="896578" y="4997631"/>
            <a:chExt cx="708039" cy="481678"/>
          </a:xfrm>
        </p:grpSpPr>
        <p:sp>
          <p:nvSpPr>
            <p:cNvPr id="36" name="Google Shape;36;p2"/>
            <p:cNvSpPr/>
            <p:nvPr/>
          </p:nvSpPr>
          <p:spPr>
            <a:xfrm>
              <a:off x="896578" y="5115849"/>
              <a:ext cx="223547" cy="223547"/>
            </a:xfrm>
            <a:custGeom>
              <a:avLst/>
              <a:gdLst/>
              <a:ahLst/>
              <a:cxnLst/>
              <a:rect l="l" t="t" r="r" b="b"/>
              <a:pathLst>
                <a:path w="223547" h="223547" extrusionOk="0">
                  <a:moveTo>
                    <a:pt x="215444" y="153490"/>
                  </a:moveTo>
                  <a:cubicBezTo>
                    <a:pt x="192419" y="210751"/>
                    <a:pt x="127317" y="238470"/>
                    <a:pt x="70057" y="215444"/>
                  </a:cubicBezTo>
                  <a:cubicBezTo>
                    <a:pt x="12797" y="192419"/>
                    <a:pt x="-14923" y="127317"/>
                    <a:pt x="8103" y="70057"/>
                  </a:cubicBezTo>
                  <a:cubicBezTo>
                    <a:pt x="31129" y="12797"/>
                    <a:pt x="96230" y="-14923"/>
                    <a:pt x="153490" y="8103"/>
                  </a:cubicBezTo>
                  <a:cubicBezTo>
                    <a:pt x="210751" y="31129"/>
                    <a:pt x="238470" y="96230"/>
                    <a:pt x="215444" y="15349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1202790" y="5194511"/>
              <a:ext cx="175223" cy="175223"/>
            </a:xfrm>
            <a:custGeom>
              <a:avLst/>
              <a:gdLst/>
              <a:ahLst/>
              <a:cxnLst/>
              <a:rect l="l" t="t" r="r" b="b"/>
              <a:pathLst>
                <a:path w="175223" h="175223" extrusionOk="0">
                  <a:moveTo>
                    <a:pt x="168864" y="120328"/>
                  </a:moveTo>
                  <a:cubicBezTo>
                    <a:pt x="150808" y="165220"/>
                    <a:pt x="99787" y="186921"/>
                    <a:pt x="54896" y="168864"/>
                  </a:cubicBezTo>
                  <a:cubicBezTo>
                    <a:pt x="10004" y="150808"/>
                    <a:pt x="-11697" y="99787"/>
                    <a:pt x="6360" y="54896"/>
                  </a:cubicBezTo>
                  <a:cubicBezTo>
                    <a:pt x="24416" y="10004"/>
                    <a:pt x="75437" y="-11697"/>
                    <a:pt x="120328" y="6360"/>
                  </a:cubicBezTo>
                  <a:cubicBezTo>
                    <a:pt x="165220" y="24415"/>
                    <a:pt x="186920" y="75437"/>
                    <a:pt x="168864" y="12032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1413213" y="5178652"/>
              <a:ext cx="89217" cy="89217"/>
            </a:xfrm>
            <a:custGeom>
              <a:avLst/>
              <a:gdLst/>
              <a:ahLst/>
              <a:cxnLst/>
              <a:rect l="l" t="t" r="r" b="b"/>
              <a:pathLst>
                <a:path w="89217" h="89217" extrusionOk="0">
                  <a:moveTo>
                    <a:pt x="85994" y="61257"/>
                  </a:moveTo>
                  <a:cubicBezTo>
                    <a:pt x="76773" y="84117"/>
                    <a:pt x="50821" y="95160"/>
                    <a:pt x="27961" y="85994"/>
                  </a:cubicBezTo>
                  <a:cubicBezTo>
                    <a:pt x="5101" y="76828"/>
                    <a:pt x="-5943" y="50821"/>
                    <a:pt x="3223" y="27961"/>
                  </a:cubicBezTo>
                  <a:cubicBezTo>
                    <a:pt x="12445" y="5101"/>
                    <a:pt x="38397" y="-5943"/>
                    <a:pt x="61257" y="3224"/>
                  </a:cubicBezTo>
                  <a:cubicBezTo>
                    <a:pt x="84117" y="12445"/>
                    <a:pt x="95160" y="38397"/>
                    <a:pt x="85994" y="6125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1092112" y="5374718"/>
              <a:ext cx="104591" cy="104591"/>
            </a:xfrm>
            <a:custGeom>
              <a:avLst/>
              <a:gdLst/>
              <a:ahLst/>
              <a:cxnLst/>
              <a:rect l="l" t="t" r="r" b="b"/>
              <a:pathLst>
                <a:path w="104591" h="104591" extrusionOk="0">
                  <a:moveTo>
                    <a:pt x="100804" y="71815"/>
                  </a:moveTo>
                  <a:cubicBezTo>
                    <a:pt x="90037" y="98595"/>
                    <a:pt x="59557" y="111572"/>
                    <a:pt x="32776" y="100804"/>
                  </a:cubicBezTo>
                  <a:cubicBezTo>
                    <a:pt x="5996" y="90037"/>
                    <a:pt x="-6980" y="59557"/>
                    <a:pt x="3787" y="32776"/>
                  </a:cubicBezTo>
                  <a:cubicBezTo>
                    <a:pt x="14555" y="5996"/>
                    <a:pt x="45035" y="-6980"/>
                    <a:pt x="71815" y="3787"/>
                  </a:cubicBezTo>
                  <a:cubicBezTo>
                    <a:pt x="98595" y="14555"/>
                    <a:pt x="111571" y="45035"/>
                    <a:pt x="100804" y="7181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1304503" y="4997631"/>
              <a:ext cx="77373" cy="77350"/>
            </a:xfrm>
            <a:custGeom>
              <a:avLst/>
              <a:gdLst/>
              <a:ahLst/>
              <a:cxnLst/>
              <a:rect l="l" t="t" r="r" b="b"/>
              <a:pathLst>
                <a:path w="77373" h="77350" extrusionOk="0">
                  <a:moveTo>
                    <a:pt x="74551" y="53103"/>
                  </a:moveTo>
                  <a:cubicBezTo>
                    <a:pt x="66599" y="72926"/>
                    <a:pt x="44071" y="82534"/>
                    <a:pt x="24248" y="74528"/>
                  </a:cubicBezTo>
                  <a:cubicBezTo>
                    <a:pt x="4425" y="66576"/>
                    <a:pt x="-5183" y="44048"/>
                    <a:pt x="2823" y="24224"/>
                  </a:cubicBezTo>
                  <a:cubicBezTo>
                    <a:pt x="10775" y="4402"/>
                    <a:pt x="33303" y="-5151"/>
                    <a:pt x="53126" y="2800"/>
                  </a:cubicBezTo>
                  <a:cubicBezTo>
                    <a:pt x="72949" y="10752"/>
                    <a:pt x="82557" y="33280"/>
                    <a:pt x="74551" y="5310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1546803" y="5361994"/>
              <a:ext cx="57814" cy="57814"/>
            </a:xfrm>
            <a:custGeom>
              <a:avLst/>
              <a:gdLst/>
              <a:ahLst/>
              <a:cxnLst/>
              <a:rect l="l" t="t" r="r" b="b"/>
              <a:pathLst>
                <a:path w="57814" h="57814" extrusionOk="0">
                  <a:moveTo>
                    <a:pt x="55715" y="39702"/>
                  </a:moveTo>
                  <a:cubicBezTo>
                    <a:pt x="49752" y="54501"/>
                    <a:pt x="32911" y="61679"/>
                    <a:pt x="18112" y="55715"/>
                  </a:cubicBezTo>
                  <a:cubicBezTo>
                    <a:pt x="3314" y="49752"/>
                    <a:pt x="-3864" y="32911"/>
                    <a:pt x="2099" y="18112"/>
                  </a:cubicBezTo>
                  <a:cubicBezTo>
                    <a:pt x="8063" y="3314"/>
                    <a:pt x="24904" y="-3864"/>
                    <a:pt x="39702" y="2099"/>
                  </a:cubicBezTo>
                  <a:cubicBezTo>
                    <a:pt x="54501" y="8063"/>
                    <a:pt x="61679" y="24849"/>
                    <a:pt x="55715" y="397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2" name="Google Shape;42;p2"/>
          <p:cNvGrpSpPr/>
          <p:nvPr/>
        </p:nvGrpSpPr>
        <p:grpSpPr>
          <a:xfrm>
            <a:off x="7623009" y="4033986"/>
            <a:ext cx="600054" cy="863940"/>
            <a:chOff x="7395430" y="3896801"/>
            <a:chExt cx="521197" cy="750404"/>
          </a:xfrm>
        </p:grpSpPr>
        <p:sp>
          <p:nvSpPr>
            <p:cNvPr id="43" name="Google Shape;43;p2"/>
            <p:cNvSpPr/>
            <p:nvPr/>
          </p:nvSpPr>
          <p:spPr>
            <a:xfrm>
              <a:off x="7452415" y="3896801"/>
              <a:ext cx="223464" cy="223520"/>
            </a:xfrm>
            <a:custGeom>
              <a:avLst/>
              <a:gdLst/>
              <a:ahLst/>
              <a:cxnLst/>
              <a:rect l="l" t="t" r="r" b="b"/>
              <a:pathLst>
                <a:path w="223464" h="223520" extrusionOk="0">
                  <a:moveTo>
                    <a:pt x="0" y="111760"/>
                  </a:moveTo>
                  <a:cubicBezTo>
                    <a:pt x="0" y="50027"/>
                    <a:pt x="50027" y="0"/>
                    <a:pt x="111760" y="0"/>
                  </a:cubicBezTo>
                  <a:cubicBezTo>
                    <a:pt x="173493" y="0"/>
                    <a:pt x="223465" y="50027"/>
                    <a:pt x="223465" y="111760"/>
                  </a:cubicBezTo>
                  <a:cubicBezTo>
                    <a:pt x="223465" y="173493"/>
                    <a:pt x="173438" y="223520"/>
                    <a:pt x="111760" y="223520"/>
                  </a:cubicBezTo>
                  <a:cubicBezTo>
                    <a:pt x="50027" y="223520"/>
                    <a:pt x="0" y="173493"/>
                    <a:pt x="0" y="1117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7518565" y="4199393"/>
              <a:ext cx="175149" cy="175149"/>
            </a:xfrm>
            <a:custGeom>
              <a:avLst/>
              <a:gdLst/>
              <a:ahLst/>
              <a:cxnLst/>
              <a:rect l="l" t="t" r="r" b="b"/>
              <a:pathLst>
                <a:path w="175149" h="175149" extrusionOk="0">
                  <a:moveTo>
                    <a:pt x="0" y="87575"/>
                  </a:moveTo>
                  <a:cubicBezTo>
                    <a:pt x="0" y="39204"/>
                    <a:pt x="39204" y="0"/>
                    <a:pt x="87575" y="0"/>
                  </a:cubicBezTo>
                  <a:cubicBezTo>
                    <a:pt x="135945" y="0"/>
                    <a:pt x="175149" y="39204"/>
                    <a:pt x="175149" y="87575"/>
                  </a:cubicBezTo>
                  <a:cubicBezTo>
                    <a:pt x="175149" y="135945"/>
                    <a:pt x="135945" y="175149"/>
                    <a:pt x="87575" y="175149"/>
                  </a:cubicBezTo>
                  <a:cubicBezTo>
                    <a:pt x="39204" y="175149"/>
                    <a:pt x="0" y="135945"/>
                    <a:pt x="0" y="8757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7551972" y="4558029"/>
              <a:ext cx="89120" cy="89176"/>
            </a:xfrm>
            <a:custGeom>
              <a:avLst/>
              <a:gdLst/>
              <a:ahLst/>
              <a:cxnLst/>
              <a:rect l="l" t="t" r="r" b="b"/>
              <a:pathLst>
                <a:path w="89120" h="89176" extrusionOk="0">
                  <a:moveTo>
                    <a:pt x="0" y="44616"/>
                  </a:moveTo>
                  <a:cubicBezTo>
                    <a:pt x="0" y="19989"/>
                    <a:pt x="19933" y="0"/>
                    <a:pt x="44560" y="0"/>
                  </a:cubicBezTo>
                  <a:cubicBezTo>
                    <a:pt x="69187" y="0"/>
                    <a:pt x="89120" y="19989"/>
                    <a:pt x="89120" y="44616"/>
                  </a:cubicBezTo>
                  <a:cubicBezTo>
                    <a:pt x="89120" y="69243"/>
                    <a:pt x="69132" y="89176"/>
                    <a:pt x="44560" y="89176"/>
                  </a:cubicBezTo>
                  <a:cubicBezTo>
                    <a:pt x="19989" y="89231"/>
                    <a:pt x="0" y="69243"/>
                    <a:pt x="0" y="446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7692997" y="4387684"/>
              <a:ext cx="104582" cy="104581"/>
            </a:xfrm>
            <a:custGeom>
              <a:avLst/>
              <a:gdLst/>
              <a:ahLst/>
              <a:cxnLst/>
              <a:rect l="l" t="t" r="r" b="b"/>
              <a:pathLst>
                <a:path w="104582" h="104581" extrusionOk="0">
                  <a:moveTo>
                    <a:pt x="0" y="52291"/>
                  </a:moveTo>
                  <a:cubicBezTo>
                    <a:pt x="0" y="23412"/>
                    <a:pt x="23412" y="0"/>
                    <a:pt x="52291" y="0"/>
                  </a:cubicBezTo>
                  <a:cubicBezTo>
                    <a:pt x="81170" y="0"/>
                    <a:pt x="104582" y="23412"/>
                    <a:pt x="104582" y="52291"/>
                  </a:cubicBezTo>
                  <a:cubicBezTo>
                    <a:pt x="104582" y="81170"/>
                    <a:pt x="81170" y="104582"/>
                    <a:pt x="52291" y="104582"/>
                  </a:cubicBezTo>
                  <a:cubicBezTo>
                    <a:pt x="23412" y="104582"/>
                    <a:pt x="0" y="81170"/>
                    <a:pt x="0" y="5229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7395430" y="4187521"/>
              <a:ext cx="77304" cy="77304"/>
            </a:xfrm>
            <a:custGeom>
              <a:avLst/>
              <a:gdLst/>
              <a:ahLst/>
              <a:cxnLst/>
              <a:rect l="l" t="t" r="r" b="b"/>
              <a:pathLst>
                <a:path w="77304" h="77304" extrusionOk="0">
                  <a:moveTo>
                    <a:pt x="0" y="38652"/>
                  </a:moveTo>
                  <a:cubicBezTo>
                    <a:pt x="0" y="17283"/>
                    <a:pt x="17338" y="0"/>
                    <a:pt x="38652" y="0"/>
                  </a:cubicBezTo>
                  <a:cubicBezTo>
                    <a:pt x="60021" y="0"/>
                    <a:pt x="77304" y="17338"/>
                    <a:pt x="77304" y="38652"/>
                  </a:cubicBezTo>
                  <a:cubicBezTo>
                    <a:pt x="77304" y="60021"/>
                    <a:pt x="59966" y="77304"/>
                    <a:pt x="38652" y="77304"/>
                  </a:cubicBezTo>
                  <a:cubicBezTo>
                    <a:pt x="17338" y="77360"/>
                    <a:pt x="0" y="60021"/>
                    <a:pt x="0" y="3865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7858870" y="4309275"/>
              <a:ext cx="57757" cy="57757"/>
            </a:xfrm>
            <a:custGeom>
              <a:avLst/>
              <a:gdLst/>
              <a:ahLst/>
              <a:cxnLst/>
              <a:rect l="l" t="t" r="r" b="b"/>
              <a:pathLst>
                <a:path w="57757" h="57757" extrusionOk="0">
                  <a:moveTo>
                    <a:pt x="0" y="28879"/>
                  </a:moveTo>
                  <a:cubicBezTo>
                    <a:pt x="0" y="12921"/>
                    <a:pt x="12921" y="0"/>
                    <a:pt x="28879" y="0"/>
                  </a:cubicBezTo>
                  <a:cubicBezTo>
                    <a:pt x="44836" y="0"/>
                    <a:pt x="57757" y="12921"/>
                    <a:pt x="57757" y="28879"/>
                  </a:cubicBezTo>
                  <a:cubicBezTo>
                    <a:pt x="57757" y="44836"/>
                    <a:pt x="44836" y="57758"/>
                    <a:pt x="28879" y="57758"/>
                  </a:cubicBezTo>
                  <a:cubicBezTo>
                    <a:pt x="12976" y="57758"/>
                    <a:pt x="0" y="44836"/>
                    <a:pt x="0" y="2887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" name="Google Shape;49;p2"/>
          <p:cNvSpPr/>
          <p:nvPr/>
        </p:nvSpPr>
        <p:spPr>
          <a:xfrm>
            <a:off x="-26124" y="-7646"/>
            <a:ext cx="5377923" cy="2299349"/>
          </a:xfrm>
          <a:custGeom>
            <a:avLst/>
            <a:gdLst/>
            <a:ahLst/>
            <a:cxnLst/>
            <a:rect l="l" t="t" r="r" b="b"/>
            <a:pathLst>
              <a:path w="4666311" h="1995097" extrusionOk="0">
                <a:moveTo>
                  <a:pt x="0" y="1842715"/>
                </a:moveTo>
                <a:cubicBezTo>
                  <a:pt x="0" y="1842715"/>
                  <a:pt x="490441" y="2080812"/>
                  <a:pt x="814236" y="1961763"/>
                </a:cubicBezTo>
                <a:cubicBezTo>
                  <a:pt x="1138030" y="1842715"/>
                  <a:pt x="1976065" y="1166578"/>
                  <a:pt x="2456953" y="1128478"/>
                </a:cubicBezTo>
                <a:cubicBezTo>
                  <a:pt x="2937896" y="1090378"/>
                  <a:pt x="3629715" y="1419474"/>
                  <a:pt x="4042576" y="1271325"/>
                </a:cubicBezTo>
                <a:cubicBezTo>
                  <a:pt x="4666311" y="1047529"/>
                  <a:pt x="4666311" y="0"/>
                  <a:pt x="4666311" y="0"/>
                </a:cubicBezTo>
                <a:lnTo>
                  <a:pt x="14301" y="4749"/>
                </a:lnTo>
                <a:lnTo>
                  <a:pt x="0" y="184271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0" name="Google Shape;50;p2"/>
          <p:cNvGrpSpPr/>
          <p:nvPr/>
        </p:nvGrpSpPr>
        <p:grpSpPr>
          <a:xfrm>
            <a:off x="372223" y="214868"/>
            <a:ext cx="609206" cy="832639"/>
            <a:chOff x="1097517" y="579578"/>
            <a:chExt cx="529146" cy="723216"/>
          </a:xfrm>
        </p:grpSpPr>
        <p:sp>
          <p:nvSpPr>
            <p:cNvPr id="51" name="Google Shape;51;p2"/>
            <p:cNvSpPr/>
            <p:nvPr/>
          </p:nvSpPr>
          <p:spPr>
            <a:xfrm>
              <a:off x="1159912" y="579578"/>
              <a:ext cx="223493" cy="223487"/>
            </a:xfrm>
            <a:custGeom>
              <a:avLst/>
              <a:gdLst/>
              <a:ahLst/>
              <a:cxnLst/>
              <a:rect l="l" t="t" r="r" b="b"/>
              <a:pathLst>
                <a:path w="223493" h="223487" extrusionOk="0">
                  <a:moveTo>
                    <a:pt x="118480" y="223283"/>
                  </a:moveTo>
                  <a:cubicBezTo>
                    <a:pt x="56858" y="226982"/>
                    <a:pt x="3959" y="180048"/>
                    <a:pt x="205" y="118480"/>
                  </a:cubicBezTo>
                  <a:cubicBezTo>
                    <a:pt x="-3495" y="56858"/>
                    <a:pt x="43440" y="3959"/>
                    <a:pt x="105007" y="205"/>
                  </a:cubicBezTo>
                  <a:cubicBezTo>
                    <a:pt x="166630" y="-3495"/>
                    <a:pt x="219528" y="43440"/>
                    <a:pt x="223283" y="105007"/>
                  </a:cubicBezTo>
                  <a:cubicBezTo>
                    <a:pt x="227038" y="166630"/>
                    <a:pt x="180103" y="219583"/>
                    <a:pt x="118480" y="22328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1255646" y="881934"/>
              <a:ext cx="175199" cy="175199"/>
            </a:xfrm>
            <a:custGeom>
              <a:avLst/>
              <a:gdLst/>
              <a:ahLst/>
              <a:cxnLst/>
              <a:rect l="l" t="t" r="r" b="b"/>
              <a:pathLst>
                <a:path w="175199" h="175199" extrusionOk="0">
                  <a:moveTo>
                    <a:pt x="92873" y="175036"/>
                  </a:moveTo>
                  <a:cubicBezTo>
                    <a:pt x="44613" y="177963"/>
                    <a:pt x="3090" y="141133"/>
                    <a:pt x="163" y="92873"/>
                  </a:cubicBezTo>
                  <a:cubicBezTo>
                    <a:pt x="-2764" y="44613"/>
                    <a:pt x="34066" y="3090"/>
                    <a:pt x="82326" y="163"/>
                  </a:cubicBezTo>
                  <a:cubicBezTo>
                    <a:pt x="130587" y="-2764"/>
                    <a:pt x="172110" y="34066"/>
                    <a:pt x="175036" y="82327"/>
                  </a:cubicBezTo>
                  <a:cubicBezTo>
                    <a:pt x="177963" y="130586"/>
                    <a:pt x="141188" y="172110"/>
                    <a:pt x="92873" y="17503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1423586" y="1050979"/>
              <a:ext cx="89176" cy="89176"/>
            </a:xfrm>
            <a:custGeom>
              <a:avLst/>
              <a:gdLst/>
              <a:ahLst/>
              <a:cxnLst/>
              <a:rect l="l" t="t" r="r" b="b"/>
              <a:pathLst>
                <a:path w="89176" h="89176" extrusionOk="0">
                  <a:moveTo>
                    <a:pt x="47294" y="89094"/>
                  </a:moveTo>
                  <a:cubicBezTo>
                    <a:pt x="22722" y="90585"/>
                    <a:pt x="1574" y="71866"/>
                    <a:pt x="83" y="47294"/>
                  </a:cubicBezTo>
                  <a:cubicBezTo>
                    <a:pt x="-1408" y="22722"/>
                    <a:pt x="17311" y="1574"/>
                    <a:pt x="41883" y="83"/>
                  </a:cubicBezTo>
                  <a:cubicBezTo>
                    <a:pt x="66455" y="-1408"/>
                    <a:pt x="87603" y="17311"/>
                    <a:pt x="89094" y="41883"/>
                  </a:cubicBezTo>
                  <a:cubicBezTo>
                    <a:pt x="90585" y="66510"/>
                    <a:pt x="71866" y="87603"/>
                    <a:pt x="47294" y="8909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1097517" y="847382"/>
              <a:ext cx="104603" cy="104603"/>
            </a:xfrm>
            <a:custGeom>
              <a:avLst/>
              <a:gdLst/>
              <a:ahLst/>
              <a:cxnLst/>
              <a:rect l="l" t="t" r="r" b="b"/>
              <a:pathLst>
                <a:path w="104603" h="104603" extrusionOk="0">
                  <a:moveTo>
                    <a:pt x="55422" y="104510"/>
                  </a:moveTo>
                  <a:cubicBezTo>
                    <a:pt x="26598" y="106222"/>
                    <a:pt x="1806" y="84300"/>
                    <a:pt x="94" y="55422"/>
                  </a:cubicBezTo>
                  <a:cubicBezTo>
                    <a:pt x="-1618" y="26598"/>
                    <a:pt x="20303" y="1806"/>
                    <a:pt x="49182" y="94"/>
                  </a:cubicBezTo>
                  <a:cubicBezTo>
                    <a:pt x="78006" y="-1618"/>
                    <a:pt x="102798" y="20303"/>
                    <a:pt x="104510" y="49182"/>
                  </a:cubicBezTo>
                  <a:cubicBezTo>
                    <a:pt x="106222" y="78006"/>
                    <a:pt x="84245" y="102798"/>
                    <a:pt x="55422" y="10451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1549330" y="873248"/>
              <a:ext cx="77333" cy="77333"/>
            </a:xfrm>
            <a:custGeom>
              <a:avLst/>
              <a:gdLst/>
              <a:ahLst/>
              <a:cxnLst/>
              <a:rect l="l" t="t" r="r" b="b"/>
              <a:pathLst>
                <a:path w="77333" h="77333" extrusionOk="0">
                  <a:moveTo>
                    <a:pt x="40986" y="77264"/>
                  </a:moveTo>
                  <a:cubicBezTo>
                    <a:pt x="19672" y="78534"/>
                    <a:pt x="1340" y="62300"/>
                    <a:pt x="70" y="40986"/>
                  </a:cubicBezTo>
                  <a:cubicBezTo>
                    <a:pt x="-1200" y="19672"/>
                    <a:pt x="15034" y="1340"/>
                    <a:pt x="36348" y="70"/>
                  </a:cubicBezTo>
                  <a:cubicBezTo>
                    <a:pt x="57661" y="-1200"/>
                    <a:pt x="75994" y="15034"/>
                    <a:pt x="77264" y="36348"/>
                  </a:cubicBezTo>
                  <a:cubicBezTo>
                    <a:pt x="78534" y="57661"/>
                    <a:pt x="62300" y="75938"/>
                    <a:pt x="40986" y="7726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1338363" y="1244990"/>
              <a:ext cx="57804" cy="57804"/>
            </a:xfrm>
            <a:custGeom>
              <a:avLst/>
              <a:gdLst/>
              <a:ahLst/>
              <a:cxnLst/>
              <a:rect l="l" t="t" r="r" b="b"/>
              <a:pathLst>
                <a:path w="57804" h="57804" extrusionOk="0">
                  <a:moveTo>
                    <a:pt x="30642" y="57753"/>
                  </a:moveTo>
                  <a:cubicBezTo>
                    <a:pt x="14684" y="58692"/>
                    <a:pt x="990" y="46544"/>
                    <a:pt x="51" y="30641"/>
                  </a:cubicBezTo>
                  <a:cubicBezTo>
                    <a:pt x="-888" y="14739"/>
                    <a:pt x="11205" y="990"/>
                    <a:pt x="27163" y="51"/>
                  </a:cubicBezTo>
                  <a:cubicBezTo>
                    <a:pt x="43121" y="-888"/>
                    <a:pt x="56815" y="11260"/>
                    <a:pt x="57753" y="27163"/>
                  </a:cubicBezTo>
                  <a:cubicBezTo>
                    <a:pt x="58692" y="43121"/>
                    <a:pt x="46544" y="56814"/>
                    <a:pt x="30642" y="5775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7" name="Google Shape;57;p2"/>
          <p:cNvGrpSpPr/>
          <p:nvPr/>
        </p:nvGrpSpPr>
        <p:grpSpPr>
          <a:xfrm>
            <a:off x="5231500" y="896465"/>
            <a:ext cx="886445" cy="567313"/>
            <a:chOff x="5318207" y="1171602"/>
            <a:chExt cx="769951" cy="492759"/>
          </a:xfrm>
        </p:grpSpPr>
        <p:sp>
          <p:nvSpPr>
            <p:cNvPr id="58" name="Google Shape;58;p2"/>
            <p:cNvSpPr/>
            <p:nvPr/>
          </p:nvSpPr>
          <p:spPr>
            <a:xfrm>
              <a:off x="5663923" y="1171602"/>
              <a:ext cx="214243" cy="214243"/>
            </a:xfrm>
            <a:custGeom>
              <a:avLst/>
              <a:gdLst/>
              <a:ahLst/>
              <a:cxnLst/>
              <a:rect l="l" t="t" r="r" b="b"/>
              <a:pathLst>
                <a:path w="214243" h="214243" extrusionOk="0">
                  <a:moveTo>
                    <a:pt x="0" y="107122"/>
                  </a:moveTo>
                  <a:cubicBezTo>
                    <a:pt x="0" y="47984"/>
                    <a:pt x="47929" y="0"/>
                    <a:pt x="107122" y="0"/>
                  </a:cubicBezTo>
                  <a:cubicBezTo>
                    <a:pt x="166259" y="0"/>
                    <a:pt x="214243" y="47984"/>
                    <a:pt x="214243" y="107122"/>
                  </a:cubicBezTo>
                  <a:cubicBezTo>
                    <a:pt x="214243" y="166260"/>
                    <a:pt x="166259" y="214244"/>
                    <a:pt x="107122" y="214244"/>
                  </a:cubicBezTo>
                  <a:cubicBezTo>
                    <a:pt x="47984" y="214244"/>
                    <a:pt x="0" y="166315"/>
                    <a:pt x="0" y="10712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5958508" y="1400036"/>
              <a:ext cx="129650" cy="129650"/>
            </a:xfrm>
            <a:custGeom>
              <a:avLst/>
              <a:gdLst/>
              <a:ahLst/>
              <a:cxnLst/>
              <a:rect l="l" t="t" r="r" b="b"/>
              <a:pathLst>
                <a:path w="129650" h="129650" extrusionOk="0">
                  <a:moveTo>
                    <a:pt x="0" y="64825"/>
                  </a:moveTo>
                  <a:cubicBezTo>
                    <a:pt x="0" y="28989"/>
                    <a:pt x="29044" y="0"/>
                    <a:pt x="64826" y="0"/>
                  </a:cubicBezTo>
                  <a:cubicBezTo>
                    <a:pt x="100662" y="0"/>
                    <a:pt x="129651" y="29044"/>
                    <a:pt x="129651" y="64825"/>
                  </a:cubicBezTo>
                  <a:cubicBezTo>
                    <a:pt x="129651" y="100606"/>
                    <a:pt x="100606" y="129650"/>
                    <a:pt x="64826" y="129650"/>
                  </a:cubicBezTo>
                  <a:cubicBezTo>
                    <a:pt x="28989" y="129650"/>
                    <a:pt x="0" y="100606"/>
                    <a:pt x="0" y="6482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5572042" y="1512514"/>
              <a:ext cx="151847" cy="151847"/>
            </a:xfrm>
            <a:custGeom>
              <a:avLst/>
              <a:gdLst/>
              <a:ahLst/>
              <a:cxnLst/>
              <a:rect l="l" t="t" r="r" b="b"/>
              <a:pathLst>
                <a:path w="151847" h="151847" extrusionOk="0">
                  <a:moveTo>
                    <a:pt x="0" y="75924"/>
                  </a:moveTo>
                  <a:cubicBezTo>
                    <a:pt x="0" y="34014"/>
                    <a:pt x="34014" y="0"/>
                    <a:pt x="75924" y="0"/>
                  </a:cubicBezTo>
                  <a:cubicBezTo>
                    <a:pt x="117834" y="0"/>
                    <a:pt x="151848" y="34014"/>
                    <a:pt x="151848" y="75924"/>
                  </a:cubicBezTo>
                  <a:cubicBezTo>
                    <a:pt x="151848" y="117834"/>
                    <a:pt x="117834" y="151848"/>
                    <a:pt x="75924" y="151848"/>
                  </a:cubicBezTo>
                  <a:cubicBezTo>
                    <a:pt x="34014" y="151848"/>
                    <a:pt x="0" y="117834"/>
                    <a:pt x="0" y="759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5318207" y="1421019"/>
              <a:ext cx="121699" cy="121699"/>
            </a:xfrm>
            <a:custGeom>
              <a:avLst/>
              <a:gdLst/>
              <a:ahLst/>
              <a:cxnLst/>
              <a:rect l="l" t="t" r="r" b="b"/>
              <a:pathLst>
                <a:path w="121699" h="121699" extrusionOk="0">
                  <a:moveTo>
                    <a:pt x="0" y="60850"/>
                  </a:moveTo>
                  <a:cubicBezTo>
                    <a:pt x="0" y="27222"/>
                    <a:pt x="27222" y="0"/>
                    <a:pt x="60849" y="0"/>
                  </a:cubicBezTo>
                  <a:cubicBezTo>
                    <a:pt x="94477" y="0"/>
                    <a:pt x="121699" y="27222"/>
                    <a:pt x="121699" y="60850"/>
                  </a:cubicBezTo>
                  <a:cubicBezTo>
                    <a:pt x="121699" y="94477"/>
                    <a:pt x="94477" y="121699"/>
                    <a:pt x="60849" y="121699"/>
                  </a:cubicBezTo>
                  <a:cubicBezTo>
                    <a:pt x="27222" y="121699"/>
                    <a:pt x="0" y="94422"/>
                    <a:pt x="0" y="6085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2" name="Google Shape;62;p2"/>
          <p:cNvGrpSpPr/>
          <p:nvPr/>
        </p:nvGrpSpPr>
        <p:grpSpPr>
          <a:xfrm>
            <a:off x="11296340" y="133989"/>
            <a:ext cx="757532" cy="562985"/>
            <a:chOff x="10586017" y="509328"/>
            <a:chExt cx="657980" cy="488999"/>
          </a:xfrm>
        </p:grpSpPr>
        <p:sp>
          <p:nvSpPr>
            <p:cNvPr id="63" name="Google Shape;63;p2"/>
            <p:cNvSpPr/>
            <p:nvPr/>
          </p:nvSpPr>
          <p:spPr>
            <a:xfrm>
              <a:off x="10976427" y="527858"/>
              <a:ext cx="214279" cy="214283"/>
            </a:xfrm>
            <a:custGeom>
              <a:avLst/>
              <a:gdLst/>
              <a:ahLst/>
              <a:cxnLst/>
              <a:rect l="l" t="t" r="r" b="b"/>
              <a:pathLst>
                <a:path w="214279" h="214283" extrusionOk="0">
                  <a:moveTo>
                    <a:pt x="20281" y="44415"/>
                  </a:moveTo>
                  <a:cubicBezTo>
                    <a:pt x="54903" y="-3569"/>
                    <a:pt x="121936" y="-14337"/>
                    <a:pt x="169865" y="20285"/>
                  </a:cubicBezTo>
                  <a:cubicBezTo>
                    <a:pt x="217849" y="54906"/>
                    <a:pt x="228616" y="121885"/>
                    <a:pt x="193995" y="169869"/>
                  </a:cubicBezTo>
                  <a:cubicBezTo>
                    <a:pt x="159374" y="217852"/>
                    <a:pt x="92450" y="228620"/>
                    <a:pt x="44467" y="193999"/>
                  </a:cubicBezTo>
                  <a:cubicBezTo>
                    <a:pt x="-3573" y="159322"/>
                    <a:pt x="-14340" y="92399"/>
                    <a:pt x="20281" y="4441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11114320" y="868681"/>
              <a:ext cx="129677" cy="129646"/>
            </a:xfrm>
            <a:custGeom>
              <a:avLst/>
              <a:gdLst/>
              <a:ahLst/>
              <a:cxnLst/>
              <a:rect l="l" t="t" r="r" b="b"/>
              <a:pathLst>
                <a:path w="129677" h="129646" extrusionOk="0">
                  <a:moveTo>
                    <a:pt x="12260" y="26889"/>
                  </a:moveTo>
                  <a:cubicBezTo>
                    <a:pt x="33242" y="-2155"/>
                    <a:pt x="73717" y="-8671"/>
                    <a:pt x="102816" y="12256"/>
                  </a:cubicBezTo>
                  <a:cubicBezTo>
                    <a:pt x="131805" y="33239"/>
                    <a:pt x="138376" y="73769"/>
                    <a:pt x="117394" y="102758"/>
                  </a:cubicBezTo>
                  <a:cubicBezTo>
                    <a:pt x="96411" y="131802"/>
                    <a:pt x="55937" y="138318"/>
                    <a:pt x="26837" y="117390"/>
                  </a:cubicBezTo>
                  <a:cubicBezTo>
                    <a:pt x="-2152" y="96463"/>
                    <a:pt x="-8667" y="55933"/>
                    <a:pt x="12260" y="2688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10726575" y="738083"/>
              <a:ext cx="151861" cy="151862"/>
            </a:xfrm>
            <a:custGeom>
              <a:avLst/>
              <a:gdLst/>
              <a:ahLst/>
              <a:cxnLst/>
              <a:rect l="l" t="t" r="r" b="b"/>
              <a:pathLst>
                <a:path w="151861" h="151862" extrusionOk="0">
                  <a:moveTo>
                    <a:pt x="14367" y="31481"/>
                  </a:moveTo>
                  <a:cubicBezTo>
                    <a:pt x="38884" y="-2533"/>
                    <a:pt x="86315" y="-10153"/>
                    <a:pt x="120385" y="14364"/>
                  </a:cubicBezTo>
                  <a:cubicBezTo>
                    <a:pt x="154343" y="38935"/>
                    <a:pt x="162073" y="86367"/>
                    <a:pt x="137447" y="120381"/>
                  </a:cubicBezTo>
                  <a:cubicBezTo>
                    <a:pt x="112930" y="154395"/>
                    <a:pt x="65443" y="162015"/>
                    <a:pt x="31430" y="137499"/>
                  </a:cubicBezTo>
                  <a:cubicBezTo>
                    <a:pt x="-2529" y="112927"/>
                    <a:pt x="-10149" y="65440"/>
                    <a:pt x="14367" y="3148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10586017" y="509328"/>
              <a:ext cx="121696" cy="121692"/>
            </a:xfrm>
            <a:custGeom>
              <a:avLst/>
              <a:gdLst/>
              <a:ahLst/>
              <a:cxnLst/>
              <a:rect l="l" t="t" r="r" b="b"/>
              <a:pathLst>
                <a:path w="121696" h="121692" extrusionOk="0">
                  <a:moveTo>
                    <a:pt x="11470" y="25231"/>
                  </a:moveTo>
                  <a:cubicBezTo>
                    <a:pt x="31183" y="-1991"/>
                    <a:pt x="69227" y="-8175"/>
                    <a:pt x="96450" y="11537"/>
                  </a:cubicBezTo>
                  <a:cubicBezTo>
                    <a:pt x="123727" y="31195"/>
                    <a:pt x="129856" y="69239"/>
                    <a:pt x="110143" y="96462"/>
                  </a:cubicBezTo>
                  <a:cubicBezTo>
                    <a:pt x="90486" y="123684"/>
                    <a:pt x="52497" y="129868"/>
                    <a:pt x="25219" y="110155"/>
                  </a:cubicBezTo>
                  <a:cubicBezTo>
                    <a:pt x="-2003" y="90498"/>
                    <a:pt x="-8132" y="52453"/>
                    <a:pt x="11470" y="2523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7" name="Google Shape;67;p2"/>
          <p:cNvSpPr/>
          <p:nvPr/>
        </p:nvSpPr>
        <p:spPr>
          <a:xfrm>
            <a:off x="10182320" y="17147"/>
            <a:ext cx="1843818" cy="4352715"/>
          </a:xfrm>
          <a:custGeom>
            <a:avLst/>
            <a:gdLst/>
            <a:ahLst/>
            <a:cxnLst/>
            <a:rect l="l" t="t" r="r" b="b"/>
            <a:pathLst>
              <a:path w="1599842" h="3776759" extrusionOk="0">
                <a:moveTo>
                  <a:pt x="140637" y="0"/>
                </a:moveTo>
                <a:cubicBezTo>
                  <a:pt x="140637" y="0"/>
                  <a:pt x="-133737" y="445439"/>
                  <a:pt x="83984" y="914952"/>
                </a:cubicBezTo>
                <a:cubicBezTo>
                  <a:pt x="301652" y="1384466"/>
                  <a:pt x="912135" y="1672701"/>
                  <a:pt x="1397772" y="2174903"/>
                </a:cubicBezTo>
                <a:cubicBezTo>
                  <a:pt x="1755415" y="2544749"/>
                  <a:pt x="1605445" y="3542417"/>
                  <a:pt x="1204953" y="3776759"/>
                </a:cubicBezTo>
              </a:path>
            </a:pathLst>
          </a:custGeom>
          <a:noFill/>
          <a:ln w="15650" cap="rnd" cmpd="sng">
            <a:solidFill>
              <a:schemeClr val="accent4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8" name="Google Shape;68;p2"/>
          <p:cNvGrpSpPr/>
          <p:nvPr/>
        </p:nvGrpSpPr>
        <p:grpSpPr>
          <a:xfrm>
            <a:off x="103041" y="1331041"/>
            <a:ext cx="420273" cy="526882"/>
            <a:chOff x="863710" y="1549068"/>
            <a:chExt cx="365042" cy="457641"/>
          </a:xfrm>
        </p:grpSpPr>
        <p:sp>
          <p:nvSpPr>
            <p:cNvPr id="69" name="Google Shape;69;p2"/>
            <p:cNvSpPr/>
            <p:nvPr/>
          </p:nvSpPr>
          <p:spPr>
            <a:xfrm>
              <a:off x="891319" y="1792466"/>
              <a:ext cx="214243" cy="214243"/>
            </a:xfrm>
            <a:custGeom>
              <a:avLst/>
              <a:gdLst/>
              <a:ahLst/>
              <a:cxnLst/>
              <a:rect l="l" t="t" r="r" b="b"/>
              <a:pathLst>
                <a:path w="214243" h="214243" extrusionOk="0">
                  <a:moveTo>
                    <a:pt x="0" y="107122"/>
                  </a:moveTo>
                  <a:cubicBezTo>
                    <a:pt x="0" y="47984"/>
                    <a:pt x="47984" y="0"/>
                    <a:pt x="107122" y="0"/>
                  </a:cubicBezTo>
                  <a:cubicBezTo>
                    <a:pt x="166260" y="0"/>
                    <a:pt x="214243" y="47929"/>
                    <a:pt x="214243" y="107122"/>
                  </a:cubicBezTo>
                  <a:cubicBezTo>
                    <a:pt x="214243" y="166260"/>
                    <a:pt x="166260" y="214244"/>
                    <a:pt x="107122" y="214244"/>
                  </a:cubicBezTo>
                  <a:cubicBezTo>
                    <a:pt x="47984" y="214244"/>
                    <a:pt x="0" y="166260"/>
                    <a:pt x="0" y="10712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1024614" y="1549068"/>
              <a:ext cx="121699" cy="121699"/>
            </a:xfrm>
            <a:custGeom>
              <a:avLst/>
              <a:gdLst/>
              <a:ahLst/>
              <a:cxnLst/>
              <a:rect l="l" t="t" r="r" b="b"/>
              <a:pathLst>
                <a:path w="121699" h="121699" extrusionOk="0">
                  <a:moveTo>
                    <a:pt x="0" y="60850"/>
                  </a:moveTo>
                  <a:cubicBezTo>
                    <a:pt x="0" y="27222"/>
                    <a:pt x="27222" y="0"/>
                    <a:pt x="60850" y="0"/>
                  </a:cubicBezTo>
                  <a:cubicBezTo>
                    <a:pt x="94477" y="0"/>
                    <a:pt x="121699" y="27222"/>
                    <a:pt x="121699" y="60850"/>
                  </a:cubicBezTo>
                  <a:cubicBezTo>
                    <a:pt x="121699" y="94477"/>
                    <a:pt x="94477" y="121699"/>
                    <a:pt x="60850" y="121699"/>
                  </a:cubicBezTo>
                  <a:cubicBezTo>
                    <a:pt x="27277" y="121699"/>
                    <a:pt x="0" y="94477"/>
                    <a:pt x="0" y="6085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1165473" y="1780926"/>
              <a:ext cx="63279" cy="63279"/>
            </a:xfrm>
            <a:custGeom>
              <a:avLst/>
              <a:gdLst/>
              <a:ahLst/>
              <a:cxnLst/>
              <a:rect l="l" t="t" r="r" b="b"/>
              <a:pathLst>
                <a:path w="63279" h="63279" extrusionOk="0">
                  <a:moveTo>
                    <a:pt x="0" y="31640"/>
                  </a:moveTo>
                  <a:cubicBezTo>
                    <a:pt x="0" y="14191"/>
                    <a:pt x="14136" y="0"/>
                    <a:pt x="31640" y="0"/>
                  </a:cubicBezTo>
                  <a:cubicBezTo>
                    <a:pt x="49088" y="0"/>
                    <a:pt x="63279" y="14136"/>
                    <a:pt x="63279" y="31640"/>
                  </a:cubicBezTo>
                  <a:cubicBezTo>
                    <a:pt x="63279" y="49143"/>
                    <a:pt x="49143" y="63279"/>
                    <a:pt x="31640" y="63279"/>
                  </a:cubicBezTo>
                  <a:cubicBezTo>
                    <a:pt x="14191" y="63279"/>
                    <a:pt x="0" y="49143"/>
                    <a:pt x="0" y="3164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863710" y="1623667"/>
              <a:ext cx="82163" cy="82163"/>
            </a:xfrm>
            <a:custGeom>
              <a:avLst/>
              <a:gdLst/>
              <a:ahLst/>
              <a:cxnLst/>
              <a:rect l="l" t="t" r="r" b="b"/>
              <a:pathLst>
                <a:path w="82163" h="82163" extrusionOk="0">
                  <a:moveTo>
                    <a:pt x="0" y="41082"/>
                  </a:moveTo>
                  <a:cubicBezTo>
                    <a:pt x="0" y="18387"/>
                    <a:pt x="18387" y="0"/>
                    <a:pt x="41082" y="0"/>
                  </a:cubicBezTo>
                  <a:cubicBezTo>
                    <a:pt x="63776" y="0"/>
                    <a:pt x="82163" y="18387"/>
                    <a:pt x="82163" y="41082"/>
                  </a:cubicBezTo>
                  <a:cubicBezTo>
                    <a:pt x="82163" y="63776"/>
                    <a:pt x="63776" y="82164"/>
                    <a:pt x="41082" y="82164"/>
                  </a:cubicBezTo>
                  <a:cubicBezTo>
                    <a:pt x="18387" y="82164"/>
                    <a:pt x="0" y="63776"/>
                    <a:pt x="0" y="4108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3" name="Google Shape;73;p2"/>
          <p:cNvGrpSpPr/>
          <p:nvPr/>
        </p:nvGrpSpPr>
        <p:grpSpPr>
          <a:xfrm>
            <a:off x="7243499" y="1723351"/>
            <a:ext cx="5029950" cy="5717491"/>
            <a:chOff x="7079201" y="1893790"/>
            <a:chExt cx="4368931" cy="4966117"/>
          </a:xfrm>
        </p:grpSpPr>
        <p:sp>
          <p:nvSpPr>
            <p:cNvPr id="74" name="Google Shape;74;p2"/>
            <p:cNvSpPr/>
            <p:nvPr/>
          </p:nvSpPr>
          <p:spPr>
            <a:xfrm>
              <a:off x="7182015" y="5891189"/>
              <a:ext cx="1934816" cy="482160"/>
            </a:xfrm>
            <a:custGeom>
              <a:avLst/>
              <a:gdLst/>
              <a:ahLst/>
              <a:cxnLst/>
              <a:rect l="l" t="t" r="r" b="b"/>
              <a:pathLst>
                <a:path w="1934816" h="482160" extrusionOk="0">
                  <a:moveTo>
                    <a:pt x="1934817" y="183772"/>
                  </a:moveTo>
                  <a:cubicBezTo>
                    <a:pt x="1934817" y="183772"/>
                    <a:pt x="1252385" y="-45490"/>
                    <a:pt x="825610" y="8126"/>
                  </a:cubicBezTo>
                  <a:cubicBezTo>
                    <a:pt x="398835" y="61742"/>
                    <a:pt x="0" y="403593"/>
                    <a:pt x="0" y="403593"/>
                  </a:cubicBezTo>
                  <a:cubicBezTo>
                    <a:pt x="0" y="403593"/>
                    <a:pt x="482655" y="319497"/>
                    <a:pt x="904350" y="431753"/>
                  </a:cubicBezTo>
                  <a:cubicBezTo>
                    <a:pt x="1645423" y="628990"/>
                    <a:pt x="1934817" y="183772"/>
                    <a:pt x="1934817" y="183772"/>
                  </a:cubicBezTo>
                  <a:close/>
                </a:path>
              </a:pathLst>
            </a:custGeom>
            <a:solidFill>
              <a:srgbClr val="6674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9990586" y="4565484"/>
              <a:ext cx="1447945" cy="1876231"/>
            </a:xfrm>
            <a:custGeom>
              <a:avLst/>
              <a:gdLst/>
              <a:ahLst/>
              <a:cxnLst/>
              <a:rect l="l" t="t" r="r" b="b"/>
              <a:pathLst>
                <a:path w="1447945" h="1876231" extrusionOk="0">
                  <a:moveTo>
                    <a:pt x="559" y="1837249"/>
                  </a:moveTo>
                  <a:cubicBezTo>
                    <a:pt x="559" y="1837249"/>
                    <a:pt x="-31909" y="1225826"/>
                    <a:pt x="397959" y="869011"/>
                  </a:cubicBezTo>
                  <a:cubicBezTo>
                    <a:pt x="827826" y="512197"/>
                    <a:pt x="1412578" y="0"/>
                    <a:pt x="1412578" y="0"/>
                  </a:cubicBezTo>
                  <a:cubicBezTo>
                    <a:pt x="1412578" y="0"/>
                    <a:pt x="1503853" y="1044713"/>
                    <a:pt x="1393142" y="1258791"/>
                  </a:cubicBezTo>
                  <a:cubicBezTo>
                    <a:pt x="1158137" y="1713175"/>
                    <a:pt x="624957" y="1876232"/>
                    <a:pt x="624957" y="1876232"/>
                  </a:cubicBezTo>
                  <a:lnTo>
                    <a:pt x="559" y="1837249"/>
                  </a:lnTo>
                  <a:close/>
                </a:path>
              </a:pathLst>
            </a:custGeom>
            <a:solidFill>
              <a:srgbClr val="495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10003403" y="5316772"/>
              <a:ext cx="1391809" cy="1043663"/>
            </a:xfrm>
            <a:custGeom>
              <a:avLst/>
              <a:gdLst/>
              <a:ahLst/>
              <a:cxnLst/>
              <a:rect l="l" t="t" r="r" b="b"/>
              <a:pathLst>
                <a:path w="1391809" h="1043663" extrusionOk="0">
                  <a:moveTo>
                    <a:pt x="0" y="1043664"/>
                  </a:moveTo>
                  <a:cubicBezTo>
                    <a:pt x="0" y="1043664"/>
                    <a:pt x="347483" y="327163"/>
                    <a:pt x="642233" y="178242"/>
                  </a:cubicBezTo>
                  <a:cubicBezTo>
                    <a:pt x="937094" y="29320"/>
                    <a:pt x="1391809" y="0"/>
                    <a:pt x="1391809" y="0"/>
                  </a:cubicBezTo>
                  <a:cubicBezTo>
                    <a:pt x="1391809" y="0"/>
                    <a:pt x="1209702" y="461231"/>
                    <a:pt x="1002637" y="628926"/>
                  </a:cubicBezTo>
                  <a:cubicBezTo>
                    <a:pt x="795517" y="796677"/>
                    <a:pt x="0" y="1043664"/>
                    <a:pt x="0" y="1043664"/>
                  </a:cubicBezTo>
                  <a:close/>
                </a:path>
              </a:pathLst>
            </a:custGeom>
            <a:solidFill>
              <a:srgbClr val="8D9A0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9440157" y="4136466"/>
              <a:ext cx="646970" cy="1496426"/>
            </a:xfrm>
            <a:custGeom>
              <a:avLst/>
              <a:gdLst/>
              <a:ahLst/>
              <a:cxnLst/>
              <a:rect l="l" t="t" r="r" b="b"/>
              <a:pathLst>
                <a:path w="646970" h="1496426" extrusionOk="0">
                  <a:moveTo>
                    <a:pt x="232494" y="1261033"/>
                  </a:moveTo>
                  <a:cubicBezTo>
                    <a:pt x="207535" y="1220172"/>
                    <a:pt x="182908" y="1181907"/>
                    <a:pt x="151821" y="1145297"/>
                  </a:cubicBezTo>
                  <a:cubicBezTo>
                    <a:pt x="76339" y="1056066"/>
                    <a:pt x="28907" y="945245"/>
                    <a:pt x="10354" y="830006"/>
                  </a:cubicBezTo>
                  <a:cubicBezTo>
                    <a:pt x="5384" y="798698"/>
                    <a:pt x="-2457" y="774016"/>
                    <a:pt x="746" y="742210"/>
                  </a:cubicBezTo>
                  <a:cubicBezTo>
                    <a:pt x="3065" y="720013"/>
                    <a:pt x="1575" y="712338"/>
                    <a:pt x="22667" y="703613"/>
                  </a:cubicBezTo>
                  <a:cubicBezTo>
                    <a:pt x="62259" y="687214"/>
                    <a:pt x="83572" y="755573"/>
                    <a:pt x="102954" y="772801"/>
                  </a:cubicBezTo>
                  <a:cubicBezTo>
                    <a:pt x="105052" y="774623"/>
                    <a:pt x="99641" y="768273"/>
                    <a:pt x="98978" y="765623"/>
                  </a:cubicBezTo>
                  <a:cubicBezTo>
                    <a:pt x="97874" y="761205"/>
                    <a:pt x="98205" y="756567"/>
                    <a:pt x="97487" y="752094"/>
                  </a:cubicBezTo>
                  <a:cubicBezTo>
                    <a:pt x="95996" y="742983"/>
                    <a:pt x="94119" y="733983"/>
                    <a:pt x="92904" y="724872"/>
                  </a:cubicBezTo>
                  <a:cubicBezTo>
                    <a:pt x="89591" y="699086"/>
                    <a:pt x="87769" y="681250"/>
                    <a:pt x="85946" y="654084"/>
                  </a:cubicBezTo>
                  <a:cubicBezTo>
                    <a:pt x="81308" y="584841"/>
                    <a:pt x="79265" y="517310"/>
                    <a:pt x="93953" y="449006"/>
                  </a:cubicBezTo>
                  <a:cubicBezTo>
                    <a:pt x="97984" y="430343"/>
                    <a:pt x="103727" y="398869"/>
                    <a:pt x="129348" y="397323"/>
                  </a:cubicBezTo>
                  <a:cubicBezTo>
                    <a:pt x="171920" y="394672"/>
                    <a:pt x="205989" y="499088"/>
                    <a:pt x="217309" y="532384"/>
                  </a:cubicBezTo>
                  <a:cubicBezTo>
                    <a:pt x="223604" y="551048"/>
                    <a:pt x="232825" y="589369"/>
                    <a:pt x="232825" y="589369"/>
                  </a:cubicBezTo>
                  <a:cubicBezTo>
                    <a:pt x="232825" y="589369"/>
                    <a:pt x="230451" y="582411"/>
                    <a:pt x="229291" y="578932"/>
                  </a:cubicBezTo>
                  <a:cubicBezTo>
                    <a:pt x="223383" y="561594"/>
                    <a:pt x="221284" y="539397"/>
                    <a:pt x="220511" y="521231"/>
                  </a:cubicBezTo>
                  <a:cubicBezTo>
                    <a:pt x="219021" y="483130"/>
                    <a:pt x="217364" y="442987"/>
                    <a:pt x="221395" y="404998"/>
                  </a:cubicBezTo>
                  <a:cubicBezTo>
                    <a:pt x="235144" y="278384"/>
                    <a:pt x="290472" y="180815"/>
                    <a:pt x="373243" y="84903"/>
                  </a:cubicBezTo>
                  <a:cubicBezTo>
                    <a:pt x="382795" y="73859"/>
                    <a:pt x="450436" y="-9906"/>
                    <a:pt x="464517" y="972"/>
                  </a:cubicBezTo>
                  <a:cubicBezTo>
                    <a:pt x="471309" y="6107"/>
                    <a:pt x="463081" y="36035"/>
                    <a:pt x="460597" y="41999"/>
                  </a:cubicBezTo>
                  <a:cubicBezTo>
                    <a:pt x="455351" y="54312"/>
                    <a:pt x="448670" y="65963"/>
                    <a:pt x="442375" y="77780"/>
                  </a:cubicBezTo>
                  <a:cubicBezTo>
                    <a:pt x="410735" y="137138"/>
                    <a:pt x="377936" y="194454"/>
                    <a:pt x="354469" y="258617"/>
                  </a:cubicBezTo>
                  <a:cubicBezTo>
                    <a:pt x="327026" y="333657"/>
                    <a:pt x="311234" y="416759"/>
                    <a:pt x="300466" y="495665"/>
                  </a:cubicBezTo>
                  <a:cubicBezTo>
                    <a:pt x="299472" y="502843"/>
                    <a:pt x="291521" y="582853"/>
                    <a:pt x="290030" y="584013"/>
                  </a:cubicBezTo>
                  <a:cubicBezTo>
                    <a:pt x="284398" y="588320"/>
                    <a:pt x="290472" y="569491"/>
                    <a:pt x="292956" y="562809"/>
                  </a:cubicBezTo>
                  <a:cubicBezTo>
                    <a:pt x="298092" y="549391"/>
                    <a:pt x="302840" y="542710"/>
                    <a:pt x="308859" y="531722"/>
                  </a:cubicBezTo>
                  <a:cubicBezTo>
                    <a:pt x="326418" y="499806"/>
                    <a:pt x="337020" y="483075"/>
                    <a:pt x="356567" y="450111"/>
                  </a:cubicBezTo>
                  <a:cubicBezTo>
                    <a:pt x="407643" y="364026"/>
                    <a:pt x="468272" y="295336"/>
                    <a:pt x="555902" y="244591"/>
                  </a:cubicBezTo>
                  <a:cubicBezTo>
                    <a:pt x="576609" y="232609"/>
                    <a:pt x="614211" y="204724"/>
                    <a:pt x="638231" y="225928"/>
                  </a:cubicBezTo>
                  <a:cubicBezTo>
                    <a:pt x="671251" y="255083"/>
                    <a:pt x="601291" y="344314"/>
                    <a:pt x="584118" y="366511"/>
                  </a:cubicBezTo>
                  <a:cubicBezTo>
                    <a:pt x="537846" y="426312"/>
                    <a:pt x="501126" y="487824"/>
                    <a:pt x="462198" y="552704"/>
                  </a:cubicBezTo>
                  <a:cubicBezTo>
                    <a:pt x="429399" y="607425"/>
                    <a:pt x="387820" y="671146"/>
                    <a:pt x="379041" y="735861"/>
                  </a:cubicBezTo>
                  <a:cubicBezTo>
                    <a:pt x="378157" y="742431"/>
                    <a:pt x="379593" y="721946"/>
                    <a:pt x="383348" y="716479"/>
                  </a:cubicBezTo>
                  <a:cubicBezTo>
                    <a:pt x="393121" y="702123"/>
                    <a:pt x="405710" y="689809"/>
                    <a:pt x="418466" y="678048"/>
                  </a:cubicBezTo>
                  <a:cubicBezTo>
                    <a:pt x="435970" y="662035"/>
                    <a:pt x="509740" y="584233"/>
                    <a:pt x="524649" y="594449"/>
                  </a:cubicBezTo>
                  <a:cubicBezTo>
                    <a:pt x="543312" y="607204"/>
                    <a:pt x="524483" y="649390"/>
                    <a:pt x="518796" y="661814"/>
                  </a:cubicBezTo>
                  <a:cubicBezTo>
                    <a:pt x="505102" y="691797"/>
                    <a:pt x="482352" y="716755"/>
                    <a:pt x="467389" y="746241"/>
                  </a:cubicBezTo>
                  <a:cubicBezTo>
                    <a:pt x="453529" y="773519"/>
                    <a:pt x="445357" y="804496"/>
                    <a:pt x="435583" y="833319"/>
                  </a:cubicBezTo>
                  <a:cubicBezTo>
                    <a:pt x="430393" y="848614"/>
                    <a:pt x="425147" y="863965"/>
                    <a:pt x="420951" y="879536"/>
                  </a:cubicBezTo>
                  <a:cubicBezTo>
                    <a:pt x="419349" y="885444"/>
                    <a:pt x="409189" y="896212"/>
                    <a:pt x="415208" y="897040"/>
                  </a:cubicBezTo>
                  <a:cubicBezTo>
                    <a:pt x="424374" y="898310"/>
                    <a:pt x="440166" y="870867"/>
                    <a:pt x="444363" y="866118"/>
                  </a:cubicBezTo>
                  <a:cubicBezTo>
                    <a:pt x="460817" y="847897"/>
                    <a:pt x="562914" y="761040"/>
                    <a:pt x="577934" y="801238"/>
                  </a:cubicBezTo>
                  <a:cubicBezTo>
                    <a:pt x="599303" y="858443"/>
                    <a:pt x="559491" y="898310"/>
                    <a:pt x="538011" y="947067"/>
                  </a:cubicBezTo>
                  <a:cubicBezTo>
                    <a:pt x="527244" y="971584"/>
                    <a:pt x="521833" y="998253"/>
                    <a:pt x="512667" y="1023378"/>
                  </a:cubicBezTo>
                  <a:cubicBezTo>
                    <a:pt x="501955" y="1052367"/>
                    <a:pt x="494942" y="1079754"/>
                    <a:pt x="490801" y="1110179"/>
                  </a:cubicBezTo>
                  <a:cubicBezTo>
                    <a:pt x="489586" y="1119456"/>
                    <a:pt x="487322" y="1128622"/>
                    <a:pt x="486990" y="1137898"/>
                  </a:cubicBezTo>
                  <a:cubicBezTo>
                    <a:pt x="486880" y="1140715"/>
                    <a:pt x="487156" y="1149052"/>
                    <a:pt x="487488" y="1146291"/>
                  </a:cubicBezTo>
                  <a:cubicBezTo>
                    <a:pt x="493783" y="1100295"/>
                    <a:pt x="530778" y="1061146"/>
                    <a:pt x="567498" y="1035856"/>
                  </a:cubicBezTo>
                  <a:cubicBezTo>
                    <a:pt x="599634" y="1013659"/>
                    <a:pt x="625807" y="1010954"/>
                    <a:pt x="629286" y="1057612"/>
                  </a:cubicBezTo>
                  <a:cubicBezTo>
                    <a:pt x="633538" y="1112885"/>
                    <a:pt x="594333" y="1162139"/>
                    <a:pt x="565951" y="1205208"/>
                  </a:cubicBezTo>
                  <a:cubicBezTo>
                    <a:pt x="539005" y="1245959"/>
                    <a:pt x="515814" y="1290519"/>
                    <a:pt x="496653" y="1335411"/>
                  </a:cubicBezTo>
                  <a:cubicBezTo>
                    <a:pt x="482739" y="1367824"/>
                    <a:pt x="464186" y="1399905"/>
                    <a:pt x="456456" y="1434637"/>
                  </a:cubicBezTo>
                  <a:cubicBezTo>
                    <a:pt x="452424" y="1452803"/>
                    <a:pt x="452645" y="1471908"/>
                    <a:pt x="448836" y="1490130"/>
                  </a:cubicBezTo>
                  <a:cubicBezTo>
                    <a:pt x="448393" y="1492339"/>
                    <a:pt x="448559" y="1496535"/>
                    <a:pt x="446350" y="1496425"/>
                  </a:cubicBezTo>
                  <a:cubicBezTo>
                    <a:pt x="429896" y="1495652"/>
                    <a:pt x="415208" y="1469700"/>
                    <a:pt x="407919" y="1461251"/>
                  </a:cubicBezTo>
                  <a:cubicBezTo>
                    <a:pt x="378599" y="1427017"/>
                    <a:pt x="341989" y="1403273"/>
                    <a:pt x="314436" y="1366995"/>
                  </a:cubicBezTo>
                  <a:cubicBezTo>
                    <a:pt x="304000" y="1353302"/>
                    <a:pt x="238567" y="1271083"/>
                    <a:pt x="232494" y="1261033"/>
                  </a:cubicBezTo>
                  <a:close/>
                </a:path>
              </a:pathLst>
            </a:custGeom>
            <a:solidFill>
              <a:srgbClr val="4350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9183030" y="5103633"/>
              <a:ext cx="798396" cy="1192695"/>
            </a:xfrm>
            <a:custGeom>
              <a:avLst/>
              <a:gdLst/>
              <a:ahLst/>
              <a:cxnLst/>
              <a:rect l="l" t="t" r="r" b="b"/>
              <a:pathLst>
                <a:path w="798396" h="1192695" extrusionOk="0">
                  <a:moveTo>
                    <a:pt x="798397" y="1192696"/>
                  </a:moveTo>
                  <a:cubicBezTo>
                    <a:pt x="798397" y="1192696"/>
                    <a:pt x="348486" y="1093525"/>
                    <a:pt x="150641" y="795351"/>
                  </a:cubicBezTo>
                  <a:cubicBezTo>
                    <a:pt x="-47313" y="497177"/>
                    <a:pt x="6745" y="0"/>
                    <a:pt x="6745" y="0"/>
                  </a:cubicBezTo>
                  <a:cubicBezTo>
                    <a:pt x="6745" y="0"/>
                    <a:pt x="386088" y="193537"/>
                    <a:pt x="583987" y="491711"/>
                  </a:cubicBezTo>
                  <a:cubicBezTo>
                    <a:pt x="781942" y="789940"/>
                    <a:pt x="798397" y="1192696"/>
                    <a:pt x="798397" y="1192696"/>
                  </a:cubicBezTo>
                  <a:close/>
                </a:path>
              </a:pathLst>
            </a:custGeom>
            <a:solidFill>
              <a:srgbClr val="6674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9562211" y="4693202"/>
              <a:ext cx="558775" cy="1700610"/>
            </a:xfrm>
            <a:custGeom>
              <a:avLst/>
              <a:gdLst/>
              <a:ahLst/>
              <a:cxnLst/>
              <a:rect l="l" t="t" r="r" b="b"/>
              <a:pathLst>
                <a:path w="558775" h="1700610" extrusionOk="0">
                  <a:moveTo>
                    <a:pt x="368359" y="1698984"/>
                  </a:moveTo>
                  <a:cubicBezTo>
                    <a:pt x="192934" y="1722064"/>
                    <a:pt x="-42071" y="1500422"/>
                    <a:pt x="6465" y="979667"/>
                  </a:cubicBezTo>
                  <a:cubicBezTo>
                    <a:pt x="47326" y="541683"/>
                    <a:pt x="308780" y="0"/>
                    <a:pt x="308780" y="0"/>
                  </a:cubicBezTo>
                  <a:cubicBezTo>
                    <a:pt x="308780" y="0"/>
                    <a:pt x="231089" y="300990"/>
                    <a:pt x="379348" y="549413"/>
                  </a:cubicBezTo>
                  <a:cubicBezTo>
                    <a:pt x="543675" y="824672"/>
                    <a:pt x="598837" y="987287"/>
                    <a:pt x="529429" y="1456249"/>
                  </a:cubicBezTo>
                  <a:cubicBezTo>
                    <a:pt x="502979" y="1634987"/>
                    <a:pt x="452180" y="1687941"/>
                    <a:pt x="368359" y="1698984"/>
                  </a:cubicBezTo>
                  <a:close/>
                </a:path>
              </a:pathLst>
            </a:custGeom>
            <a:solidFill>
              <a:srgbClr val="8B9D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10773445" y="3615689"/>
              <a:ext cx="448184" cy="1555418"/>
            </a:xfrm>
            <a:custGeom>
              <a:avLst/>
              <a:gdLst/>
              <a:ahLst/>
              <a:cxnLst/>
              <a:rect l="l" t="t" r="r" b="b"/>
              <a:pathLst>
                <a:path w="448184" h="1555418" extrusionOk="0">
                  <a:moveTo>
                    <a:pt x="8910" y="1555419"/>
                  </a:moveTo>
                  <a:cubicBezTo>
                    <a:pt x="8910" y="1555419"/>
                    <a:pt x="-27809" y="941898"/>
                    <a:pt x="47838" y="734502"/>
                  </a:cubicBezTo>
                  <a:cubicBezTo>
                    <a:pt x="123486" y="527105"/>
                    <a:pt x="199079" y="388841"/>
                    <a:pt x="199079" y="265706"/>
                  </a:cubicBezTo>
                  <a:cubicBezTo>
                    <a:pt x="199079" y="142571"/>
                    <a:pt x="207692" y="0"/>
                    <a:pt x="207692" y="0"/>
                  </a:cubicBezTo>
                  <a:cubicBezTo>
                    <a:pt x="207692" y="0"/>
                    <a:pt x="440986" y="326224"/>
                    <a:pt x="447446" y="544388"/>
                  </a:cubicBezTo>
                  <a:cubicBezTo>
                    <a:pt x="453907" y="762552"/>
                    <a:pt x="419396" y="1006668"/>
                    <a:pt x="287592" y="1211911"/>
                  </a:cubicBezTo>
                  <a:cubicBezTo>
                    <a:pt x="155843" y="1417155"/>
                    <a:pt x="8910" y="1555419"/>
                    <a:pt x="8910" y="1555419"/>
                  </a:cubicBezTo>
                  <a:close/>
                </a:path>
              </a:pathLst>
            </a:custGeom>
            <a:solidFill>
              <a:srgbClr val="839D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9941858" y="1893790"/>
              <a:ext cx="962513" cy="4402206"/>
            </a:xfrm>
            <a:custGeom>
              <a:avLst/>
              <a:gdLst/>
              <a:ahLst/>
              <a:cxnLst/>
              <a:rect l="l" t="t" r="r" b="b"/>
              <a:pathLst>
                <a:path w="962513" h="4402206" extrusionOk="0">
                  <a:moveTo>
                    <a:pt x="113117" y="4402207"/>
                  </a:moveTo>
                  <a:cubicBezTo>
                    <a:pt x="113117" y="4402207"/>
                    <a:pt x="-51044" y="2637514"/>
                    <a:pt x="16156" y="2090641"/>
                  </a:cubicBezTo>
                  <a:cubicBezTo>
                    <a:pt x="71815" y="1636699"/>
                    <a:pt x="458723" y="1103741"/>
                    <a:pt x="598368" y="791873"/>
                  </a:cubicBezTo>
                  <a:cubicBezTo>
                    <a:pt x="856675" y="214740"/>
                    <a:pt x="490915" y="0"/>
                    <a:pt x="490915" y="0"/>
                  </a:cubicBezTo>
                  <a:cubicBezTo>
                    <a:pt x="490915" y="0"/>
                    <a:pt x="882462" y="-2209"/>
                    <a:pt x="960704" y="603968"/>
                  </a:cubicBezTo>
                  <a:cubicBezTo>
                    <a:pt x="1000958" y="916001"/>
                    <a:pt x="354583" y="2008809"/>
                    <a:pt x="512947" y="2497317"/>
                  </a:cubicBezTo>
                  <a:cubicBezTo>
                    <a:pt x="758664" y="3255452"/>
                    <a:pt x="113117" y="4402207"/>
                    <a:pt x="113117" y="4402207"/>
                  </a:cubicBezTo>
                  <a:close/>
                </a:path>
              </a:pathLst>
            </a:custGeom>
            <a:solidFill>
              <a:srgbClr val="7B9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10081922" y="3067988"/>
              <a:ext cx="942008" cy="3063074"/>
            </a:xfrm>
            <a:custGeom>
              <a:avLst/>
              <a:gdLst/>
              <a:ahLst/>
              <a:cxnLst/>
              <a:rect l="l" t="t" r="r" b="b"/>
              <a:pathLst>
                <a:path w="942008" h="3063074" extrusionOk="0">
                  <a:moveTo>
                    <a:pt x="0" y="3063074"/>
                  </a:moveTo>
                  <a:cubicBezTo>
                    <a:pt x="0" y="3063074"/>
                    <a:pt x="306622" y="2281417"/>
                    <a:pt x="213360" y="1519638"/>
                  </a:cubicBezTo>
                  <a:cubicBezTo>
                    <a:pt x="81611" y="442568"/>
                    <a:pt x="942009" y="0"/>
                    <a:pt x="942009" y="0"/>
                  </a:cubicBezTo>
                  <a:cubicBezTo>
                    <a:pt x="942009" y="0"/>
                    <a:pt x="729477" y="187629"/>
                    <a:pt x="774424" y="592593"/>
                  </a:cubicBezTo>
                  <a:cubicBezTo>
                    <a:pt x="852115" y="1291424"/>
                    <a:pt x="927155" y="1282755"/>
                    <a:pt x="876631" y="1628582"/>
                  </a:cubicBezTo>
                  <a:cubicBezTo>
                    <a:pt x="751951" y="2480697"/>
                    <a:pt x="0" y="3063074"/>
                    <a:pt x="0" y="3063074"/>
                  </a:cubicBezTo>
                  <a:close/>
                </a:path>
              </a:pathLst>
            </a:custGeom>
            <a:solidFill>
              <a:srgbClr val="61720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9631617" y="5803310"/>
              <a:ext cx="693632" cy="797308"/>
            </a:xfrm>
            <a:custGeom>
              <a:avLst/>
              <a:gdLst/>
              <a:ahLst/>
              <a:cxnLst/>
              <a:rect l="l" t="t" r="r" b="b"/>
              <a:pathLst>
                <a:path w="693632" h="797308" extrusionOk="0">
                  <a:moveTo>
                    <a:pt x="657591" y="1528"/>
                  </a:moveTo>
                  <a:cubicBezTo>
                    <a:pt x="681556" y="6332"/>
                    <a:pt x="697348" y="21185"/>
                    <a:pt x="692875" y="34714"/>
                  </a:cubicBezTo>
                  <a:cubicBezTo>
                    <a:pt x="680783" y="71268"/>
                    <a:pt x="671341" y="108374"/>
                    <a:pt x="657922" y="144706"/>
                  </a:cubicBezTo>
                  <a:cubicBezTo>
                    <a:pt x="641855" y="188162"/>
                    <a:pt x="621038" y="230570"/>
                    <a:pt x="596300" y="271872"/>
                  </a:cubicBezTo>
                  <a:cubicBezTo>
                    <a:pt x="519272" y="400253"/>
                    <a:pt x="409831" y="518915"/>
                    <a:pt x="283659" y="629350"/>
                  </a:cubicBezTo>
                  <a:cubicBezTo>
                    <a:pt x="221042" y="684181"/>
                    <a:pt x="153291" y="736140"/>
                    <a:pt x="85374" y="788486"/>
                  </a:cubicBezTo>
                  <a:cubicBezTo>
                    <a:pt x="70962" y="799585"/>
                    <a:pt x="41973" y="800358"/>
                    <a:pt x="20659" y="789977"/>
                  </a:cubicBezTo>
                  <a:cubicBezTo>
                    <a:pt x="-600" y="779596"/>
                    <a:pt x="-6508" y="762037"/>
                    <a:pt x="7903" y="750938"/>
                  </a:cubicBezTo>
                  <a:cubicBezTo>
                    <a:pt x="60967" y="710133"/>
                    <a:pt x="114915" y="669824"/>
                    <a:pt x="165273" y="627693"/>
                  </a:cubicBezTo>
                  <a:cubicBezTo>
                    <a:pt x="304752" y="510908"/>
                    <a:pt x="428218" y="385399"/>
                    <a:pt x="511707" y="247687"/>
                  </a:cubicBezTo>
                  <a:cubicBezTo>
                    <a:pt x="535616" y="208262"/>
                    <a:pt x="555826" y="167732"/>
                    <a:pt x="571342" y="126209"/>
                  </a:cubicBezTo>
                  <a:cubicBezTo>
                    <a:pt x="584704" y="90262"/>
                    <a:pt x="594091" y="53542"/>
                    <a:pt x="606129" y="17320"/>
                  </a:cubicBezTo>
                  <a:cubicBezTo>
                    <a:pt x="610657" y="3792"/>
                    <a:pt x="633682" y="-3331"/>
                    <a:pt x="657591" y="1528"/>
                  </a:cubicBezTo>
                  <a:close/>
                </a:path>
              </a:pathLst>
            </a:custGeom>
            <a:solidFill>
              <a:srgbClr val="4F58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84" name="Google Shape;84;p2"/>
            <p:cNvGrpSpPr/>
            <p:nvPr/>
          </p:nvGrpSpPr>
          <p:grpSpPr>
            <a:xfrm>
              <a:off x="9909837" y="4781000"/>
              <a:ext cx="1374088" cy="1108945"/>
              <a:chOff x="9909837" y="4781000"/>
              <a:chExt cx="1374088" cy="1108945"/>
            </a:xfrm>
          </p:grpSpPr>
          <p:sp>
            <p:nvSpPr>
              <p:cNvPr id="85" name="Google Shape;85;p2"/>
              <p:cNvSpPr/>
              <p:nvPr/>
            </p:nvSpPr>
            <p:spPr>
              <a:xfrm>
                <a:off x="9909837" y="4781000"/>
                <a:ext cx="1374088" cy="1092341"/>
              </a:xfrm>
              <a:custGeom>
                <a:avLst/>
                <a:gdLst/>
                <a:ahLst/>
                <a:cxnLst/>
                <a:rect l="l" t="t" r="r" b="b"/>
                <a:pathLst>
                  <a:path w="1374088" h="1092341" extrusionOk="0">
                    <a:moveTo>
                      <a:pt x="363081" y="1089270"/>
                    </a:moveTo>
                    <a:cubicBezTo>
                      <a:pt x="387764" y="1098878"/>
                      <a:pt x="419459" y="1082920"/>
                      <a:pt x="444859" y="1082424"/>
                    </a:cubicBezTo>
                    <a:cubicBezTo>
                      <a:pt x="467994" y="1081982"/>
                      <a:pt x="717688" y="1049348"/>
                      <a:pt x="753635" y="1045870"/>
                    </a:cubicBezTo>
                    <a:cubicBezTo>
                      <a:pt x="822048" y="1039189"/>
                      <a:pt x="886874" y="1018758"/>
                      <a:pt x="953466" y="1004733"/>
                    </a:cubicBezTo>
                    <a:cubicBezTo>
                      <a:pt x="994990" y="996008"/>
                      <a:pt x="1036789" y="988168"/>
                      <a:pt x="1077539" y="976406"/>
                    </a:cubicBezTo>
                    <a:cubicBezTo>
                      <a:pt x="1203269" y="940018"/>
                      <a:pt x="1310391" y="884580"/>
                      <a:pt x="1359811" y="755923"/>
                    </a:cubicBezTo>
                    <a:cubicBezTo>
                      <a:pt x="1377867" y="708768"/>
                      <a:pt x="1377094" y="666029"/>
                      <a:pt x="1366934" y="617493"/>
                    </a:cubicBezTo>
                    <a:cubicBezTo>
                      <a:pt x="1348822" y="531630"/>
                      <a:pt x="1306802" y="475474"/>
                      <a:pt x="1226019" y="440356"/>
                    </a:cubicBezTo>
                    <a:cubicBezTo>
                      <a:pt x="1200785" y="429367"/>
                      <a:pt x="1189741" y="435773"/>
                      <a:pt x="1160531" y="435883"/>
                    </a:cubicBezTo>
                    <a:cubicBezTo>
                      <a:pt x="1123756" y="435994"/>
                      <a:pt x="1076214" y="434558"/>
                      <a:pt x="1040268" y="425889"/>
                    </a:cubicBezTo>
                    <a:cubicBezTo>
                      <a:pt x="1006640" y="417772"/>
                      <a:pt x="968265" y="389777"/>
                      <a:pt x="940435" y="369457"/>
                    </a:cubicBezTo>
                    <a:cubicBezTo>
                      <a:pt x="866554" y="315454"/>
                      <a:pt x="837344" y="184478"/>
                      <a:pt x="731271" y="181607"/>
                    </a:cubicBezTo>
                    <a:cubicBezTo>
                      <a:pt x="675447" y="180061"/>
                      <a:pt x="633757" y="215400"/>
                      <a:pt x="583288" y="231800"/>
                    </a:cubicBezTo>
                    <a:cubicBezTo>
                      <a:pt x="533041" y="248144"/>
                      <a:pt x="481247" y="235499"/>
                      <a:pt x="433263" y="217112"/>
                    </a:cubicBezTo>
                    <a:cubicBezTo>
                      <a:pt x="386052" y="199001"/>
                      <a:pt x="337019" y="157864"/>
                      <a:pt x="303447" y="120205"/>
                    </a:cubicBezTo>
                    <a:cubicBezTo>
                      <a:pt x="280255" y="94198"/>
                      <a:pt x="262531" y="64822"/>
                      <a:pt x="236081" y="41079"/>
                    </a:cubicBezTo>
                    <a:cubicBezTo>
                      <a:pt x="206209" y="14354"/>
                      <a:pt x="167281" y="-13697"/>
                      <a:pt x="125426" y="7396"/>
                    </a:cubicBezTo>
                    <a:cubicBezTo>
                      <a:pt x="30507" y="55214"/>
                      <a:pt x="8972" y="164986"/>
                      <a:pt x="2512" y="260126"/>
                    </a:cubicBezTo>
                    <a:cubicBezTo>
                      <a:pt x="359" y="291545"/>
                      <a:pt x="-2789" y="319926"/>
                      <a:pt x="4831" y="351014"/>
                    </a:cubicBezTo>
                    <a:cubicBezTo>
                      <a:pt x="31336" y="458301"/>
                      <a:pt x="82633" y="556367"/>
                      <a:pt x="129898" y="655483"/>
                    </a:cubicBezTo>
                    <a:cubicBezTo>
                      <a:pt x="179484" y="759457"/>
                      <a:pt x="233929" y="861388"/>
                      <a:pt x="281580" y="966081"/>
                    </a:cubicBezTo>
                    <a:cubicBezTo>
                      <a:pt x="296048" y="997885"/>
                      <a:pt x="311453" y="1024997"/>
                      <a:pt x="333374" y="1052109"/>
                    </a:cubicBezTo>
                    <a:cubicBezTo>
                      <a:pt x="348394" y="1070662"/>
                      <a:pt x="340719" y="1080602"/>
                      <a:pt x="363081" y="108927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" name="Google Shape;86;p2"/>
              <p:cNvSpPr/>
              <p:nvPr/>
            </p:nvSpPr>
            <p:spPr>
              <a:xfrm>
                <a:off x="10213432" y="4793018"/>
                <a:ext cx="852698" cy="1081117"/>
              </a:xfrm>
              <a:custGeom>
                <a:avLst/>
                <a:gdLst/>
                <a:ahLst/>
                <a:cxnLst/>
                <a:rect l="l" t="t" r="r" b="b"/>
                <a:pathLst>
                  <a:path w="852698" h="1081117" extrusionOk="0">
                    <a:moveTo>
                      <a:pt x="53358" y="1081118"/>
                    </a:moveTo>
                    <a:cubicBezTo>
                      <a:pt x="53358" y="1081118"/>
                      <a:pt x="1005968" y="516852"/>
                      <a:pt x="831315" y="238722"/>
                    </a:cubicBezTo>
                    <a:cubicBezTo>
                      <a:pt x="649098" y="-51556"/>
                      <a:pt x="545565" y="165669"/>
                      <a:pt x="514367" y="145957"/>
                    </a:cubicBezTo>
                    <a:cubicBezTo>
                      <a:pt x="485544" y="127680"/>
                      <a:pt x="483225" y="33589"/>
                      <a:pt x="303161" y="3827"/>
                    </a:cubicBezTo>
                    <a:cubicBezTo>
                      <a:pt x="-171874" y="-74692"/>
                      <a:pt x="53358" y="1081118"/>
                      <a:pt x="53358" y="108111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" name="Google Shape;87;p2"/>
              <p:cNvSpPr/>
              <p:nvPr/>
            </p:nvSpPr>
            <p:spPr>
              <a:xfrm>
                <a:off x="10113986" y="5576362"/>
                <a:ext cx="467483" cy="313583"/>
              </a:xfrm>
              <a:custGeom>
                <a:avLst/>
                <a:gdLst/>
                <a:ahLst/>
                <a:cxnLst/>
                <a:rect l="l" t="t" r="r" b="b"/>
                <a:pathLst>
                  <a:path w="467483" h="313583" extrusionOk="0">
                    <a:moveTo>
                      <a:pt x="140049" y="310363"/>
                    </a:moveTo>
                    <a:cubicBezTo>
                      <a:pt x="167050" y="320468"/>
                      <a:pt x="370637" y="307547"/>
                      <a:pt x="431817" y="260833"/>
                    </a:cubicBezTo>
                    <a:cubicBezTo>
                      <a:pt x="493109" y="214120"/>
                      <a:pt x="469862" y="141067"/>
                      <a:pt x="404153" y="102912"/>
                    </a:cubicBezTo>
                    <a:cubicBezTo>
                      <a:pt x="338389" y="64701"/>
                      <a:pt x="273509" y="123784"/>
                      <a:pt x="234912" y="106335"/>
                    </a:cubicBezTo>
                    <a:cubicBezTo>
                      <a:pt x="196315" y="88831"/>
                      <a:pt x="175774" y="26491"/>
                      <a:pt x="120723" y="6447"/>
                    </a:cubicBezTo>
                    <a:cubicBezTo>
                      <a:pt x="71358" y="-11499"/>
                      <a:pt x="-8818" y="6723"/>
                      <a:pt x="791" y="77512"/>
                    </a:cubicBezTo>
                    <a:cubicBezTo>
                      <a:pt x="10399" y="148356"/>
                      <a:pt x="110287" y="299265"/>
                      <a:pt x="140049" y="31036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88" name="Google Shape;88;p2"/>
            <p:cNvSpPr/>
            <p:nvPr/>
          </p:nvSpPr>
          <p:spPr>
            <a:xfrm>
              <a:off x="9220181" y="4905936"/>
              <a:ext cx="567883" cy="1467411"/>
            </a:xfrm>
            <a:custGeom>
              <a:avLst/>
              <a:gdLst/>
              <a:ahLst/>
              <a:cxnLst/>
              <a:rect l="l" t="t" r="r" b="b"/>
              <a:pathLst>
                <a:path w="567883" h="1467411" extrusionOk="0">
                  <a:moveTo>
                    <a:pt x="38506" y="240"/>
                  </a:moveTo>
                  <a:cubicBezTo>
                    <a:pt x="14872" y="2724"/>
                    <a:pt x="-2245" y="23873"/>
                    <a:pt x="240" y="47451"/>
                  </a:cubicBezTo>
                  <a:cubicBezTo>
                    <a:pt x="7031" y="111227"/>
                    <a:pt x="11173" y="175224"/>
                    <a:pt x="19179" y="238834"/>
                  </a:cubicBezTo>
                  <a:cubicBezTo>
                    <a:pt x="28898" y="314979"/>
                    <a:pt x="43199" y="390516"/>
                    <a:pt x="61421" y="465060"/>
                  </a:cubicBezTo>
                  <a:cubicBezTo>
                    <a:pt x="118239" y="696862"/>
                    <a:pt x="207415" y="919830"/>
                    <a:pt x="313819" y="1133135"/>
                  </a:cubicBezTo>
                  <a:cubicBezTo>
                    <a:pt x="366607" y="1238931"/>
                    <a:pt x="424640" y="1341249"/>
                    <a:pt x="482784" y="1444175"/>
                  </a:cubicBezTo>
                  <a:cubicBezTo>
                    <a:pt x="495098" y="1465985"/>
                    <a:pt x="522872" y="1473937"/>
                    <a:pt x="544683" y="1461568"/>
                  </a:cubicBezTo>
                  <a:cubicBezTo>
                    <a:pt x="566439" y="1449254"/>
                    <a:pt x="574390" y="1421204"/>
                    <a:pt x="562077" y="1399449"/>
                  </a:cubicBezTo>
                  <a:cubicBezTo>
                    <a:pt x="516633" y="1319162"/>
                    <a:pt x="470250" y="1239539"/>
                    <a:pt x="427567" y="1157707"/>
                  </a:cubicBezTo>
                  <a:cubicBezTo>
                    <a:pt x="309292" y="930874"/>
                    <a:pt x="207471" y="693163"/>
                    <a:pt x="145683" y="444298"/>
                  </a:cubicBezTo>
                  <a:cubicBezTo>
                    <a:pt x="127957" y="373067"/>
                    <a:pt x="113987" y="300843"/>
                    <a:pt x="104711" y="228011"/>
                  </a:cubicBezTo>
                  <a:cubicBezTo>
                    <a:pt x="96650" y="165008"/>
                    <a:pt x="92453" y="101619"/>
                    <a:pt x="85716" y="38450"/>
                  </a:cubicBezTo>
                  <a:cubicBezTo>
                    <a:pt x="83232" y="14872"/>
                    <a:pt x="62139" y="-2245"/>
                    <a:pt x="38506" y="240"/>
                  </a:cubicBezTo>
                  <a:close/>
                </a:path>
              </a:pathLst>
            </a:custGeom>
            <a:solidFill>
              <a:srgbClr val="8391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89" name="Google Shape;89;p2"/>
            <p:cNvGrpSpPr/>
            <p:nvPr/>
          </p:nvGrpSpPr>
          <p:grpSpPr>
            <a:xfrm>
              <a:off x="7980661" y="3506628"/>
              <a:ext cx="1897178" cy="1487337"/>
              <a:chOff x="7980661" y="3506628"/>
              <a:chExt cx="1897178" cy="1487337"/>
            </a:xfrm>
          </p:grpSpPr>
          <p:sp>
            <p:nvSpPr>
              <p:cNvPr id="90" name="Google Shape;90;p2"/>
              <p:cNvSpPr/>
              <p:nvPr/>
            </p:nvSpPr>
            <p:spPr>
              <a:xfrm>
                <a:off x="7980661" y="3579051"/>
                <a:ext cx="1897178" cy="1389959"/>
              </a:xfrm>
              <a:custGeom>
                <a:avLst/>
                <a:gdLst/>
                <a:ahLst/>
                <a:cxnLst/>
                <a:rect l="l" t="t" r="r" b="b"/>
                <a:pathLst>
                  <a:path w="1897178" h="1389959" extrusionOk="0">
                    <a:moveTo>
                      <a:pt x="1245833" y="1388692"/>
                    </a:moveTo>
                    <a:cubicBezTo>
                      <a:pt x="1211268" y="1396146"/>
                      <a:pt x="1173057" y="1368538"/>
                      <a:pt x="1139816" y="1362574"/>
                    </a:cubicBezTo>
                    <a:cubicBezTo>
                      <a:pt x="1109557" y="1357108"/>
                      <a:pt x="788302" y="1262023"/>
                      <a:pt x="741920" y="1249931"/>
                    </a:cubicBezTo>
                    <a:cubicBezTo>
                      <a:pt x="653406" y="1226850"/>
                      <a:pt x="572457" y="1186431"/>
                      <a:pt x="487974" y="1154018"/>
                    </a:cubicBezTo>
                    <a:cubicBezTo>
                      <a:pt x="435242" y="1133809"/>
                      <a:pt x="381957" y="1114814"/>
                      <a:pt x="330881" y="1090794"/>
                    </a:cubicBezTo>
                    <a:cubicBezTo>
                      <a:pt x="173346" y="1016692"/>
                      <a:pt x="44303" y="921442"/>
                      <a:pt x="6368" y="742096"/>
                    </a:cubicBezTo>
                    <a:cubicBezTo>
                      <a:pt x="-7546" y="676387"/>
                      <a:pt x="2393" y="620342"/>
                      <a:pt x="25971" y="558774"/>
                    </a:cubicBezTo>
                    <a:cubicBezTo>
                      <a:pt x="67715" y="449775"/>
                      <a:pt x="134638" y="384784"/>
                      <a:pt x="248110" y="355519"/>
                    </a:cubicBezTo>
                    <a:cubicBezTo>
                      <a:pt x="283615" y="346353"/>
                      <a:pt x="296702" y="357120"/>
                      <a:pt x="335078" y="363360"/>
                    </a:cubicBezTo>
                    <a:cubicBezTo>
                      <a:pt x="383448" y="371256"/>
                      <a:pt x="446175" y="379263"/>
                      <a:pt x="495153" y="375397"/>
                    </a:cubicBezTo>
                    <a:cubicBezTo>
                      <a:pt x="541094" y="371808"/>
                      <a:pt x="597305" y="343040"/>
                      <a:pt x="638111" y="322168"/>
                    </a:cubicBezTo>
                    <a:cubicBezTo>
                      <a:pt x="746447" y="266674"/>
                      <a:pt x="812267" y="100746"/>
                      <a:pt x="952187" y="119189"/>
                    </a:cubicBezTo>
                    <a:cubicBezTo>
                      <a:pt x="1025792" y="128852"/>
                      <a:pt x="1073114" y="183959"/>
                      <a:pt x="1136171" y="216095"/>
                    </a:cubicBezTo>
                    <a:cubicBezTo>
                      <a:pt x="1198788" y="248066"/>
                      <a:pt x="1269466" y="242379"/>
                      <a:pt x="1336279" y="228188"/>
                    </a:cubicBezTo>
                    <a:cubicBezTo>
                      <a:pt x="1402043" y="214273"/>
                      <a:pt x="1475096" y="170486"/>
                      <a:pt x="1527056" y="128079"/>
                    </a:cubicBezTo>
                    <a:cubicBezTo>
                      <a:pt x="1563002" y="98758"/>
                      <a:pt x="1592322" y="63916"/>
                      <a:pt x="1632079" y="38240"/>
                    </a:cubicBezTo>
                    <a:cubicBezTo>
                      <a:pt x="1676860" y="9361"/>
                      <a:pt x="1733955" y="-19296"/>
                      <a:pt x="1784479" y="17147"/>
                    </a:cubicBezTo>
                    <a:cubicBezTo>
                      <a:pt x="1899221" y="99863"/>
                      <a:pt x="1904411" y="248563"/>
                      <a:pt x="1893092" y="374845"/>
                    </a:cubicBezTo>
                    <a:cubicBezTo>
                      <a:pt x="1889281" y="416534"/>
                      <a:pt x="1887515" y="454524"/>
                      <a:pt x="1870950" y="493729"/>
                    </a:cubicBezTo>
                    <a:cubicBezTo>
                      <a:pt x="1813689" y="629121"/>
                      <a:pt x="1725728" y="747231"/>
                      <a:pt x="1642902" y="867550"/>
                    </a:cubicBezTo>
                    <a:cubicBezTo>
                      <a:pt x="1556045" y="993722"/>
                      <a:pt x="1463169" y="1116249"/>
                      <a:pt x="1378576" y="1243801"/>
                    </a:cubicBezTo>
                    <a:cubicBezTo>
                      <a:pt x="1352900" y="1282564"/>
                      <a:pt x="1327058" y="1314921"/>
                      <a:pt x="1292603" y="1346009"/>
                    </a:cubicBezTo>
                    <a:cubicBezTo>
                      <a:pt x="1268914" y="1367267"/>
                      <a:pt x="1277031" y="1381900"/>
                      <a:pt x="1245833" y="138869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" name="Google Shape;91;p2"/>
              <p:cNvSpPr/>
              <p:nvPr/>
            </p:nvSpPr>
            <p:spPr>
              <a:xfrm>
                <a:off x="8341272" y="3506628"/>
                <a:ext cx="1103728" cy="1467464"/>
              </a:xfrm>
              <a:custGeom>
                <a:avLst/>
                <a:gdLst/>
                <a:ahLst/>
                <a:cxnLst/>
                <a:rect l="l" t="t" r="r" b="b"/>
                <a:pathLst>
                  <a:path w="1103728" h="1467464" extrusionOk="0">
                    <a:moveTo>
                      <a:pt x="892401" y="1467464"/>
                    </a:moveTo>
                    <a:cubicBezTo>
                      <a:pt x="892401" y="1467464"/>
                      <a:pt x="-240826" y="526726"/>
                      <a:pt x="46746" y="197961"/>
                    </a:cubicBezTo>
                    <a:cubicBezTo>
                      <a:pt x="346908" y="-145159"/>
                      <a:pt x="437520" y="161849"/>
                      <a:pt x="482633" y="142468"/>
                    </a:cubicBezTo>
                    <a:cubicBezTo>
                      <a:pt x="524321" y="124522"/>
                      <a:pt x="547071" y="1387"/>
                      <a:pt x="789807" y="7"/>
                    </a:cubicBezTo>
                    <a:cubicBezTo>
                      <a:pt x="1430273" y="-3693"/>
                      <a:pt x="892401" y="1467464"/>
                      <a:pt x="892401" y="146746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" name="Google Shape;92;p2"/>
              <p:cNvSpPr/>
              <p:nvPr/>
            </p:nvSpPr>
            <p:spPr>
              <a:xfrm>
                <a:off x="8840450" y="4595671"/>
                <a:ext cx="643591" cy="398294"/>
              </a:xfrm>
              <a:custGeom>
                <a:avLst/>
                <a:gdLst/>
                <a:ahLst/>
                <a:cxnLst/>
                <a:rect l="l" t="t" r="r" b="b"/>
                <a:pathLst>
                  <a:path w="643591" h="398294" extrusionOk="0">
                    <a:moveTo>
                      <a:pt x="407303" y="397637"/>
                    </a:moveTo>
                    <a:cubicBezTo>
                      <a:pt x="369810" y="405257"/>
                      <a:pt x="105043" y="345622"/>
                      <a:pt x="34364" y="271465"/>
                    </a:cubicBezTo>
                    <a:cubicBezTo>
                      <a:pt x="-36314" y="197308"/>
                      <a:pt x="9516" y="106200"/>
                      <a:pt x="103827" y="69811"/>
                    </a:cubicBezTo>
                    <a:cubicBezTo>
                      <a:pt x="198139" y="33423"/>
                      <a:pt x="271081" y="124587"/>
                      <a:pt x="325360" y="109733"/>
                    </a:cubicBezTo>
                    <a:cubicBezTo>
                      <a:pt x="379749" y="94880"/>
                      <a:pt x="419782" y="17244"/>
                      <a:pt x="496203" y="2446"/>
                    </a:cubicBezTo>
                    <a:cubicBezTo>
                      <a:pt x="564893" y="-10806"/>
                      <a:pt x="666438" y="29944"/>
                      <a:pt x="638995" y="120943"/>
                    </a:cubicBezTo>
                    <a:cubicBezTo>
                      <a:pt x="611552" y="211885"/>
                      <a:pt x="448716" y="389244"/>
                      <a:pt x="407303" y="39763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93" name="Google Shape;93;p2"/>
            <p:cNvSpPr/>
            <p:nvPr/>
          </p:nvSpPr>
          <p:spPr>
            <a:xfrm>
              <a:off x="7764543" y="5108662"/>
              <a:ext cx="1401351" cy="974017"/>
            </a:xfrm>
            <a:custGeom>
              <a:avLst/>
              <a:gdLst/>
              <a:ahLst/>
              <a:cxnLst/>
              <a:rect l="l" t="t" r="r" b="b"/>
              <a:pathLst>
                <a:path w="1401351" h="974017" extrusionOk="0">
                  <a:moveTo>
                    <a:pt x="615413" y="783972"/>
                  </a:moveTo>
                  <a:cubicBezTo>
                    <a:pt x="286759" y="783972"/>
                    <a:pt x="867922" y="531684"/>
                    <a:pt x="858867" y="520309"/>
                  </a:cubicBezTo>
                  <a:cubicBezTo>
                    <a:pt x="837994" y="494081"/>
                    <a:pt x="662403" y="601700"/>
                    <a:pt x="521985" y="595073"/>
                  </a:cubicBezTo>
                  <a:cubicBezTo>
                    <a:pt x="381568" y="588447"/>
                    <a:pt x="120500" y="503357"/>
                    <a:pt x="111168" y="447753"/>
                  </a:cubicBezTo>
                  <a:cubicBezTo>
                    <a:pt x="101836" y="392149"/>
                    <a:pt x="358818" y="381216"/>
                    <a:pt x="484658" y="372713"/>
                  </a:cubicBezTo>
                  <a:cubicBezTo>
                    <a:pt x="610499" y="364209"/>
                    <a:pt x="819221" y="367246"/>
                    <a:pt x="824522" y="350460"/>
                  </a:cubicBezTo>
                  <a:cubicBezTo>
                    <a:pt x="828718" y="336987"/>
                    <a:pt x="688024" y="212582"/>
                    <a:pt x="481897" y="150297"/>
                  </a:cubicBezTo>
                  <a:cubicBezTo>
                    <a:pt x="275771" y="88012"/>
                    <a:pt x="-2414" y="114130"/>
                    <a:pt x="16" y="101319"/>
                  </a:cubicBezTo>
                  <a:cubicBezTo>
                    <a:pt x="2500" y="88509"/>
                    <a:pt x="291508" y="69459"/>
                    <a:pt x="480628" y="103693"/>
                  </a:cubicBezTo>
                  <a:cubicBezTo>
                    <a:pt x="669692" y="137928"/>
                    <a:pt x="773777" y="251676"/>
                    <a:pt x="777642" y="248308"/>
                  </a:cubicBezTo>
                  <a:cubicBezTo>
                    <a:pt x="782612" y="244056"/>
                    <a:pt x="711492" y="185802"/>
                    <a:pt x="690896" y="122081"/>
                  </a:cubicBezTo>
                  <a:cubicBezTo>
                    <a:pt x="670354" y="58360"/>
                    <a:pt x="658759" y="8554"/>
                    <a:pt x="667318" y="2646"/>
                  </a:cubicBezTo>
                  <a:cubicBezTo>
                    <a:pt x="685981" y="-10165"/>
                    <a:pt x="774274" y="23960"/>
                    <a:pt x="869910" y="96019"/>
                  </a:cubicBezTo>
                  <a:cubicBezTo>
                    <a:pt x="965547" y="168077"/>
                    <a:pt x="1062619" y="291212"/>
                    <a:pt x="1084154" y="278181"/>
                  </a:cubicBezTo>
                  <a:cubicBezTo>
                    <a:pt x="1102321" y="267192"/>
                    <a:pt x="1113916" y="121860"/>
                    <a:pt x="1141138" y="117498"/>
                  </a:cubicBezTo>
                  <a:cubicBezTo>
                    <a:pt x="1311374" y="90165"/>
                    <a:pt x="1412421" y="896781"/>
                    <a:pt x="1400384" y="952495"/>
                  </a:cubicBezTo>
                  <a:cubicBezTo>
                    <a:pt x="1379346" y="1050120"/>
                    <a:pt x="1218553" y="783972"/>
                    <a:pt x="615413" y="783972"/>
                  </a:cubicBezTo>
                  <a:close/>
                </a:path>
              </a:pathLst>
            </a:custGeom>
            <a:solidFill>
              <a:srgbClr val="495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7079201" y="5303685"/>
              <a:ext cx="2079928" cy="1085077"/>
            </a:xfrm>
            <a:custGeom>
              <a:avLst/>
              <a:gdLst/>
              <a:ahLst/>
              <a:cxnLst/>
              <a:rect l="l" t="t" r="r" b="b"/>
              <a:pathLst>
                <a:path w="2079928" h="1085077" extrusionOk="0">
                  <a:moveTo>
                    <a:pt x="2079928" y="1085077"/>
                  </a:moveTo>
                  <a:cubicBezTo>
                    <a:pt x="2079928" y="1085077"/>
                    <a:pt x="1617041" y="829752"/>
                    <a:pt x="1342555" y="812414"/>
                  </a:cubicBezTo>
                  <a:cubicBezTo>
                    <a:pt x="1068070" y="795075"/>
                    <a:pt x="656976" y="781216"/>
                    <a:pt x="412860" y="609158"/>
                  </a:cubicBezTo>
                  <a:cubicBezTo>
                    <a:pt x="5301" y="321917"/>
                    <a:pt x="0" y="0"/>
                    <a:pt x="0" y="0"/>
                  </a:cubicBezTo>
                  <a:cubicBezTo>
                    <a:pt x="0" y="0"/>
                    <a:pt x="337599" y="269074"/>
                    <a:pt x="601814" y="360293"/>
                  </a:cubicBezTo>
                  <a:cubicBezTo>
                    <a:pt x="797670" y="427935"/>
                    <a:pt x="970998" y="385472"/>
                    <a:pt x="1284301" y="451126"/>
                  </a:cubicBezTo>
                  <a:cubicBezTo>
                    <a:pt x="1549731" y="506785"/>
                    <a:pt x="2079928" y="1085077"/>
                    <a:pt x="2079928" y="1085077"/>
                  </a:cubicBezTo>
                  <a:close/>
                </a:path>
              </a:pathLst>
            </a:custGeom>
            <a:solidFill>
              <a:srgbClr val="899F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5" name="Google Shape;95;p2"/>
            <p:cNvGrpSpPr/>
            <p:nvPr/>
          </p:nvGrpSpPr>
          <p:grpSpPr>
            <a:xfrm>
              <a:off x="8526729" y="5379246"/>
              <a:ext cx="1404340" cy="1480661"/>
              <a:chOff x="8526729" y="5379246"/>
              <a:chExt cx="1404340" cy="1480661"/>
            </a:xfrm>
          </p:grpSpPr>
          <p:sp>
            <p:nvSpPr>
              <p:cNvPr id="96" name="Google Shape;96;p2"/>
              <p:cNvSpPr/>
              <p:nvPr/>
            </p:nvSpPr>
            <p:spPr>
              <a:xfrm>
                <a:off x="8526729" y="5379246"/>
                <a:ext cx="1404340" cy="1480661"/>
              </a:xfrm>
              <a:custGeom>
                <a:avLst/>
                <a:gdLst/>
                <a:ahLst/>
                <a:cxnLst/>
                <a:rect l="l" t="t" r="r" b="b"/>
                <a:pathLst>
                  <a:path w="1404340" h="1480661" extrusionOk="0">
                    <a:moveTo>
                      <a:pt x="521413" y="470760"/>
                    </a:moveTo>
                    <a:cubicBezTo>
                      <a:pt x="521413" y="470760"/>
                      <a:pt x="438698" y="-13938"/>
                      <a:pt x="701091" y="308"/>
                    </a:cubicBezTo>
                    <a:cubicBezTo>
                      <a:pt x="963373" y="14554"/>
                      <a:pt x="855092" y="499308"/>
                      <a:pt x="855092" y="499308"/>
                    </a:cubicBezTo>
                    <a:cubicBezTo>
                      <a:pt x="855092" y="499308"/>
                      <a:pt x="1140179" y="91583"/>
                      <a:pt x="1325544" y="331060"/>
                    </a:cubicBezTo>
                    <a:cubicBezTo>
                      <a:pt x="1536088" y="603117"/>
                      <a:pt x="1083195" y="753086"/>
                      <a:pt x="1083195" y="753086"/>
                    </a:cubicBezTo>
                    <a:cubicBezTo>
                      <a:pt x="1083195" y="753086"/>
                      <a:pt x="1509639" y="876222"/>
                      <a:pt x="1379712" y="1106644"/>
                    </a:cubicBezTo>
                    <a:cubicBezTo>
                      <a:pt x="1165855" y="1485877"/>
                      <a:pt x="866467" y="1049604"/>
                      <a:pt x="866467" y="1049604"/>
                    </a:cubicBezTo>
                    <a:cubicBezTo>
                      <a:pt x="866467" y="1049604"/>
                      <a:pt x="980491" y="1465888"/>
                      <a:pt x="701145" y="1480134"/>
                    </a:cubicBezTo>
                    <a:cubicBezTo>
                      <a:pt x="347700" y="1498190"/>
                      <a:pt x="475859" y="1046733"/>
                      <a:pt x="475859" y="1046733"/>
                    </a:cubicBezTo>
                    <a:cubicBezTo>
                      <a:pt x="475859" y="1046733"/>
                      <a:pt x="256314" y="1374614"/>
                      <a:pt x="65262" y="1177874"/>
                    </a:cubicBezTo>
                    <a:cubicBezTo>
                      <a:pt x="-156822" y="949163"/>
                      <a:pt x="259131" y="727356"/>
                      <a:pt x="259131" y="727356"/>
                    </a:cubicBezTo>
                    <a:cubicBezTo>
                      <a:pt x="259131" y="727356"/>
                      <a:pt x="-128661" y="610460"/>
                      <a:pt x="59520" y="362368"/>
                    </a:cubicBezTo>
                    <a:cubicBezTo>
                      <a:pt x="287954" y="61268"/>
                      <a:pt x="521413" y="470760"/>
                      <a:pt x="521413" y="47076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" name="Google Shape;97;p2"/>
              <p:cNvSpPr/>
              <p:nvPr/>
            </p:nvSpPr>
            <p:spPr>
              <a:xfrm>
                <a:off x="8968905" y="5947575"/>
                <a:ext cx="476139" cy="476194"/>
              </a:xfrm>
              <a:custGeom>
                <a:avLst/>
                <a:gdLst/>
                <a:ahLst/>
                <a:cxnLst/>
                <a:rect l="l" t="t" r="r" b="b"/>
                <a:pathLst>
                  <a:path w="476139" h="476194" extrusionOk="0">
                    <a:moveTo>
                      <a:pt x="0" y="238097"/>
                    </a:moveTo>
                    <a:cubicBezTo>
                      <a:pt x="0" y="106625"/>
                      <a:pt x="106569" y="0"/>
                      <a:pt x="238097" y="0"/>
                    </a:cubicBezTo>
                    <a:cubicBezTo>
                      <a:pt x="369514" y="0"/>
                      <a:pt x="476139" y="106570"/>
                      <a:pt x="476139" y="238097"/>
                    </a:cubicBezTo>
                    <a:cubicBezTo>
                      <a:pt x="476139" y="369570"/>
                      <a:pt x="369514" y="476195"/>
                      <a:pt x="238097" y="476195"/>
                    </a:cubicBezTo>
                    <a:cubicBezTo>
                      <a:pt x="106569" y="476195"/>
                      <a:pt x="0" y="369570"/>
                      <a:pt x="0" y="238097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8" name="Google Shape;98;p2"/>
            <p:cNvGrpSpPr/>
            <p:nvPr/>
          </p:nvGrpSpPr>
          <p:grpSpPr>
            <a:xfrm>
              <a:off x="10693616" y="5959907"/>
              <a:ext cx="754516" cy="687629"/>
              <a:chOff x="10693616" y="5959907"/>
              <a:chExt cx="754516" cy="687629"/>
            </a:xfrm>
          </p:grpSpPr>
          <p:sp>
            <p:nvSpPr>
              <p:cNvPr id="99" name="Google Shape;99;p2"/>
              <p:cNvSpPr/>
              <p:nvPr/>
            </p:nvSpPr>
            <p:spPr>
              <a:xfrm>
                <a:off x="10693616" y="5959907"/>
                <a:ext cx="754516" cy="687629"/>
              </a:xfrm>
              <a:custGeom>
                <a:avLst/>
                <a:gdLst/>
                <a:ahLst/>
                <a:cxnLst/>
                <a:rect l="l" t="t" r="r" b="b"/>
                <a:pathLst>
                  <a:path w="754516" h="687629" extrusionOk="0">
                    <a:moveTo>
                      <a:pt x="357371" y="186561"/>
                    </a:moveTo>
                    <a:cubicBezTo>
                      <a:pt x="357371" y="186561"/>
                      <a:pt x="417503" y="-49715"/>
                      <a:pt x="533459" y="9534"/>
                    </a:cubicBezTo>
                    <a:cubicBezTo>
                      <a:pt x="649526" y="68782"/>
                      <a:pt x="502813" y="266626"/>
                      <a:pt x="502813" y="266626"/>
                    </a:cubicBezTo>
                    <a:cubicBezTo>
                      <a:pt x="502813" y="266626"/>
                      <a:pt x="714130" y="139294"/>
                      <a:pt x="749801" y="285124"/>
                    </a:cubicBezTo>
                    <a:cubicBezTo>
                      <a:pt x="790441" y="450776"/>
                      <a:pt x="555049" y="427530"/>
                      <a:pt x="555049" y="427530"/>
                    </a:cubicBezTo>
                    <a:cubicBezTo>
                      <a:pt x="555049" y="427530"/>
                      <a:pt x="723518" y="569162"/>
                      <a:pt x="618218" y="647405"/>
                    </a:cubicBezTo>
                    <a:cubicBezTo>
                      <a:pt x="444945" y="776172"/>
                      <a:pt x="397182" y="518251"/>
                      <a:pt x="397182" y="518251"/>
                    </a:cubicBezTo>
                    <a:cubicBezTo>
                      <a:pt x="397182" y="518251"/>
                      <a:pt x="365046" y="729845"/>
                      <a:pt x="235562" y="680039"/>
                    </a:cubicBezTo>
                    <a:cubicBezTo>
                      <a:pt x="71787" y="617091"/>
                      <a:pt x="220708" y="438352"/>
                      <a:pt x="220708" y="438352"/>
                    </a:cubicBezTo>
                    <a:cubicBezTo>
                      <a:pt x="220708" y="438352"/>
                      <a:pt x="55221" y="542713"/>
                      <a:pt x="8287" y="415106"/>
                    </a:cubicBezTo>
                    <a:cubicBezTo>
                      <a:pt x="-46324" y="266792"/>
                      <a:pt x="186859" y="250006"/>
                      <a:pt x="186859" y="250006"/>
                    </a:cubicBezTo>
                    <a:cubicBezTo>
                      <a:pt x="186859" y="250006"/>
                      <a:pt x="34681" y="118975"/>
                      <a:pt x="169853" y="44487"/>
                    </a:cubicBezTo>
                    <a:cubicBezTo>
                      <a:pt x="334069" y="-45959"/>
                      <a:pt x="357371" y="186561"/>
                      <a:pt x="357371" y="18656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" name="Google Shape;100;p2"/>
              <p:cNvSpPr/>
              <p:nvPr/>
            </p:nvSpPr>
            <p:spPr>
              <a:xfrm>
                <a:off x="10937356" y="6212428"/>
                <a:ext cx="236096" cy="236105"/>
              </a:xfrm>
              <a:custGeom>
                <a:avLst/>
                <a:gdLst/>
                <a:ahLst/>
                <a:cxnLst/>
                <a:rect l="l" t="t" r="r" b="b"/>
                <a:pathLst>
                  <a:path w="236096" h="236105" extrusionOk="0">
                    <a:moveTo>
                      <a:pt x="10154" y="70152"/>
                    </a:moveTo>
                    <a:cubicBezTo>
                      <a:pt x="36658" y="10572"/>
                      <a:pt x="106398" y="-16264"/>
                      <a:pt x="165977" y="10186"/>
                    </a:cubicBezTo>
                    <a:cubicBezTo>
                      <a:pt x="225501" y="36634"/>
                      <a:pt x="252337" y="106429"/>
                      <a:pt x="225943" y="165954"/>
                    </a:cubicBezTo>
                    <a:cubicBezTo>
                      <a:pt x="199439" y="225533"/>
                      <a:pt x="129699" y="252369"/>
                      <a:pt x="70120" y="225920"/>
                    </a:cubicBezTo>
                    <a:cubicBezTo>
                      <a:pt x="10595" y="199470"/>
                      <a:pt x="-16240" y="129731"/>
                      <a:pt x="10154" y="70152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01" name="Google Shape;101;p2"/>
          <p:cNvGrpSpPr/>
          <p:nvPr/>
        </p:nvGrpSpPr>
        <p:grpSpPr>
          <a:xfrm>
            <a:off x="10737103" y="4115703"/>
            <a:ext cx="1007767" cy="824690"/>
            <a:chOff x="10100277" y="3967778"/>
            <a:chExt cx="875330" cy="716312"/>
          </a:xfrm>
        </p:grpSpPr>
        <p:grpSp>
          <p:nvGrpSpPr>
            <p:cNvPr id="102" name="Google Shape;102;p2"/>
            <p:cNvGrpSpPr/>
            <p:nvPr/>
          </p:nvGrpSpPr>
          <p:grpSpPr>
            <a:xfrm>
              <a:off x="10242868" y="3967778"/>
              <a:ext cx="732739" cy="629058"/>
              <a:chOff x="10242868" y="3967778"/>
              <a:chExt cx="732739" cy="629058"/>
            </a:xfrm>
          </p:grpSpPr>
          <p:grpSp>
            <p:nvGrpSpPr>
              <p:cNvPr id="103" name="Google Shape;103;p2"/>
              <p:cNvGrpSpPr/>
              <p:nvPr/>
            </p:nvGrpSpPr>
            <p:grpSpPr>
              <a:xfrm>
                <a:off x="10286667" y="3967778"/>
                <a:ext cx="688940" cy="628988"/>
                <a:chOff x="10286667" y="3967778"/>
                <a:chExt cx="688940" cy="628988"/>
              </a:xfrm>
            </p:grpSpPr>
            <p:sp>
              <p:nvSpPr>
                <p:cNvPr id="104" name="Google Shape;104;p2"/>
                <p:cNvSpPr/>
                <p:nvPr/>
              </p:nvSpPr>
              <p:spPr>
                <a:xfrm>
                  <a:off x="10286667" y="3967778"/>
                  <a:ext cx="688940" cy="628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940" h="628988" extrusionOk="0">
                      <a:moveTo>
                        <a:pt x="43955" y="525702"/>
                      </a:moveTo>
                      <a:cubicBezTo>
                        <a:pt x="-49474" y="411402"/>
                        <a:pt x="9278" y="149506"/>
                        <a:pt x="189397" y="58066"/>
                      </a:cubicBezTo>
                      <a:cubicBezTo>
                        <a:pt x="369461" y="-33319"/>
                        <a:pt x="564213" y="-24539"/>
                        <a:pt x="652560" y="139898"/>
                      </a:cubicBezTo>
                      <a:cubicBezTo>
                        <a:pt x="732239" y="288101"/>
                        <a:pt x="677298" y="445913"/>
                        <a:pt x="524291" y="560876"/>
                      </a:cubicBezTo>
                      <a:cubicBezTo>
                        <a:pt x="394088" y="658721"/>
                        <a:pt x="149309" y="654690"/>
                        <a:pt x="43955" y="525702"/>
                      </a:cubicBezTo>
                      <a:close/>
                    </a:path>
                  </a:pathLst>
                </a:custGeom>
                <a:solidFill>
                  <a:srgbClr val="D40B0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5" name="Google Shape;105;p2"/>
                <p:cNvSpPr/>
                <p:nvPr/>
              </p:nvSpPr>
              <p:spPr>
                <a:xfrm>
                  <a:off x="10539122" y="4097019"/>
                  <a:ext cx="405460" cy="2414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5460" h="241410" extrusionOk="0">
                      <a:moveTo>
                        <a:pt x="0" y="241411"/>
                      </a:moveTo>
                      <a:lnTo>
                        <a:pt x="393313" y="0"/>
                      </a:lnTo>
                      <a:cubicBezTo>
                        <a:pt x="393313" y="0"/>
                        <a:pt x="397455" y="3865"/>
                        <a:pt x="400491" y="9000"/>
                      </a:cubicBezTo>
                      <a:cubicBezTo>
                        <a:pt x="403584" y="14136"/>
                        <a:pt x="405461" y="20486"/>
                        <a:pt x="405461" y="20486"/>
                      </a:cubicBezTo>
                      <a:lnTo>
                        <a:pt x="0" y="24141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6" name="Google Shape;106;p2"/>
                <p:cNvSpPr/>
                <p:nvPr/>
              </p:nvSpPr>
              <p:spPr>
                <a:xfrm>
                  <a:off x="10643428" y="4496628"/>
                  <a:ext cx="65652" cy="656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652" h="65653" extrusionOk="0">
                      <a:moveTo>
                        <a:pt x="32854" y="0"/>
                      </a:moveTo>
                      <a:cubicBezTo>
                        <a:pt x="14798" y="0"/>
                        <a:pt x="0" y="14743"/>
                        <a:pt x="0" y="32910"/>
                      </a:cubicBezTo>
                      <a:cubicBezTo>
                        <a:pt x="0" y="51076"/>
                        <a:pt x="14853" y="65654"/>
                        <a:pt x="32854" y="65654"/>
                      </a:cubicBezTo>
                      <a:cubicBezTo>
                        <a:pt x="51021" y="65654"/>
                        <a:pt x="65653" y="51021"/>
                        <a:pt x="65653" y="32910"/>
                      </a:cubicBezTo>
                      <a:cubicBezTo>
                        <a:pt x="65653" y="14799"/>
                        <a:pt x="50966" y="0"/>
                        <a:pt x="32854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7" name="Google Shape;107;p2"/>
                <p:cNvSpPr/>
                <p:nvPr/>
              </p:nvSpPr>
              <p:spPr>
                <a:xfrm>
                  <a:off x="10691081" y="4293428"/>
                  <a:ext cx="101047" cy="101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047" h="101047" extrusionOk="0">
                      <a:moveTo>
                        <a:pt x="50523" y="0"/>
                      </a:moveTo>
                      <a:cubicBezTo>
                        <a:pt x="22584" y="0"/>
                        <a:pt x="0" y="22639"/>
                        <a:pt x="0" y="50524"/>
                      </a:cubicBezTo>
                      <a:cubicBezTo>
                        <a:pt x="0" y="78464"/>
                        <a:pt x="22584" y="101048"/>
                        <a:pt x="50523" y="101048"/>
                      </a:cubicBezTo>
                      <a:cubicBezTo>
                        <a:pt x="78408" y="101048"/>
                        <a:pt x="101047" y="78409"/>
                        <a:pt x="101047" y="50524"/>
                      </a:cubicBezTo>
                      <a:cubicBezTo>
                        <a:pt x="101047" y="22639"/>
                        <a:pt x="78464" y="0"/>
                        <a:pt x="50523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8" name="Google Shape;108;p2"/>
                <p:cNvSpPr/>
                <p:nvPr/>
              </p:nvSpPr>
              <p:spPr>
                <a:xfrm>
                  <a:off x="10903557" y="4268359"/>
                  <a:ext cx="70070" cy="806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070" h="80672" extrusionOk="0">
                      <a:moveTo>
                        <a:pt x="40419" y="0"/>
                      </a:moveTo>
                      <a:cubicBezTo>
                        <a:pt x="18111" y="0"/>
                        <a:pt x="0" y="18001"/>
                        <a:pt x="0" y="40253"/>
                      </a:cubicBezTo>
                      <a:cubicBezTo>
                        <a:pt x="0" y="62561"/>
                        <a:pt x="18111" y="80673"/>
                        <a:pt x="40419" y="80673"/>
                      </a:cubicBezTo>
                      <a:cubicBezTo>
                        <a:pt x="45112" y="80673"/>
                        <a:pt x="49364" y="79403"/>
                        <a:pt x="53616" y="77912"/>
                      </a:cubicBezTo>
                      <a:cubicBezTo>
                        <a:pt x="61622" y="56763"/>
                        <a:pt x="67254" y="35229"/>
                        <a:pt x="70071" y="13473"/>
                      </a:cubicBezTo>
                      <a:cubicBezTo>
                        <a:pt x="62782" y="5301"/>
                        <a:pt x="52346" y="0"/>
                        <a:pt x="40419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9" name="Google Shape;109;p2"/>
                <p:cNvSpPr/>
                <p:nvPr/>
              </p:nvSpPr>
              <p:spPr>
                <a:xfrm>
                  <a:off x="10586758" y="4110866"/>
                  <a:ext cx="101246" cy="1011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246" h="101162" extrusionOk="0">
                      <a:moveTo>
                        <a:pt x="54902" y="179"/>
                      </a:moveTo>
                      <a:cubicBezTo>
                        <a:pt x="35301" y="-1478"/>
                        <a:pt x="15643" y="8461"/>
                        <a:pt x="5869" y="26959"/>
                      </a:cubicBezTo>
                      <a:cubicBezTo>
                        <a:pt x="-7217" y="51641"/>
                        <a:pt x="2335" y="82287"/>
                        <a:pt x="27018" y="95318"/>
                      </a:cubicBezTo>
                      <a:cubicBezTo>
                        <a:pt x="51700" y="108349"/>
                        <a:pt x="82345" y="98852"/>
                        <a:pt x="95377" y="74170"/>
                      </a:cubicBezTo>
                      <a:cubicBezTo>
                        <a:pt x="108464" y="49488"/>
                        <a:pt x="98910" y="19008"/>
                        <a:pt x="74228" y="5976"/>
                      </a:cubicBezTo>
                      <a:cubicBezTo>
                        <a:pt x="67989" y="2718"/>
                        <a:pt x="61418" y="786"/>
                        <a:pt x="54902" y="17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0" name="Google Shape;110;p2"/>
                <p:cNvSpPr/>
                <p:nvPr/>
              </p:nvSpPr>
              <p:spPr>
                <a:xfrm>
                  <a:off x="10722645" y="3970019"/>
                  <a:ext cx="80503" cy="693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503" h="69394" extrusionOk="0">
                      <a:moveTo>
                        <a:pt x="12775" y="0"/>
                      </a:moveTo>
                      <a:cubicBezTo>
                        <a:pt x="9628" y="2982"/>
                        <a:pt x="6812" y="6240"/>
                        <a:pt x="4658" y="10271"/>
                      </a:cubicBezTo>
                      <a:cubicBezTo>
                        <a:pt x="-5778" y="29983"/>
                        <a:pt x="1952" y="54334"/>
                        <a:pt x="21555" y="64715"/>
                      </a:cubicBezTo>
                      <a:cubicBezTo>
                        <a:pt x="41267" y="75096"/>
                        <a:pt x="65618" y="67641"/>
                        <a:pt x="76054" y="47929"/>
                      </a:cubicBezTo>
                      <a:cubicBezTo>
                        <a:pt x="81686" y="37162"/>
                        <a:pt x="81686" y="25179"/>
                        <a:pt x="77655" y="14633"/>
                      </a:cubicBezTo>
                      <a:cubicBezTo>
                        <a:pt x="57004" y="7179"/>
                        <a:pt x="35304" y="2540"/>
                        <a:pt x="12775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1" name="Google Shape;111;p2"/>
                <p:cNvSpPr/>
                <p:nvPr/>
              </p:nvSpPr>
              <p:spPr>
                <a:xfrm>
                  <a:off x="10409885" y="4099935"/>
                  <a:ext cx="65609" cy="656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609" h="65672" extrusionOk="0">
                      <a:moveTo>
                        <a:pt x="35698" y="122"/>
                      </a:moveTo>
                      <a:cubicBezTo>
                        <a:pt x="22944" y="-983"/>
                        <a:pt x="10188" y="5478"/>
                        <a:pt x="3783" y="17515"/>
                      </a:cubicBezTo>
                      <a:cubicBezTo>
                        <a:pt x="-4665" y="33528"/>
                        <a:pt x="1519" y="53351"/>
                        <a:pt x="17532" y="61855"/>
                      </a:cubicBezTo>
                      <a:cubicBezTo>
                        <a:pt x="33600" y="70303"/>
                        <a:pt x="53368" y="64284"/>
                        <a:pt x="61816" y="48216"/>
                      </a:cubicBezTo>
                      <a:cubicBezTo>
                        <a:pt x="70265" y="32203"/>
                        <a:pt x="64135" y="12380"/>
                        <a:pt x="48067" y="3876"/>
                      </a:cubicBezTo>
                      <a:cubicBezTo>
                        <a:pt x="44147" y="1778"/>
                        <a:pt x="39950" y="508"/>
                        <a:pt x="35698" y="122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2" name="Google Shape;112;p2"/>
                <p:cNvSpPr/>
                <p:nvPr/>
              </p:nvSpPr>
              <p:spPr>
                <a:xfrm>
                  <a:off x="10378823" y="3999405"/>
                  <a:ext cx="328704" cy="2715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8704" h="271523" extrusionOk="0">
                      <a:moveTo>
                        <a:pt x="321479" y="101"/>
                      </a:moveTo>
                      <a:cubicBezTo>
                        <a:pt x="287023" y="-2108"/>
                        <a:pt x="178963" y="32403"/>
                        <a:pt x="122530" y="53772"/>
                      </a:cubicBezTo>
                      <a:cubicBezTo>
                        <a:pt x="62178" y="76688"/>
                        <a:pt x="-43950" y="170115"/>
                        <a:pt x="19606" y="244549"/>
                      </a:cubicBezTo>
                      <a:cubicBezTo>
                        <a:pt x="75264" y="309650"/>
                        <a:pt x="132911" y="246978"/>
                        <a:pt x="180840" y="162054"/>
                      </a:cubicBezTo>
                      <a:cubicBezTo>
                        <a:pt x="260905" y="20421"/>
                        <a:pt x="355824" y="2310"/>
                        <a:pt x="321479" y="101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FFFFFF">
                        <a:alpha val="29803"/>
                      </a:srgbClr>
                    </a:gs>
                    <a:gs pos="100000">
                      <a:srgbClr val="FFFFFF">
                        <a:alpha val="22745"/>
                      </a:srgbClr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13" name="Google Shape;113;p2"/>
              <p:cNvSpPr/>
              <p:nvPr/>
            </p:nvSpPr>
            <p:spPr>
              <a:xfrm>
                <a:off x="10375955" y="4272122"/>
                <a:ext cx="161974" cy="232070"/>
              </a:xfrm>
              <a:custGeom>
                <a:avLst/>
                <a:gdLst/>
                <a:ahLst/>
                <a:cxnLst/>
                <a:rect l="l" t="t" r="r" b="b"/>
                <a:pathLst>
                  <a:path w="161974" h="232070" extrusionOk="0">
                    <a:moveTo>
                      <a:pt x="0" y="14128"/>
                    </a:moveTo>
                    <a:cubicBezTo>
                      <a:pt x="0" y="14128"/>
                      <a:pt x="65875" y="-46943"/>
                      <a:pt x="139756" y="84861"/>
                    </a:cubicBezTo>
                    <a:cubicBezTo>
                      <a:pt x="198396" y="189498"/>
                      <a:pt x="122417" y="232071"/>
                      <a:pt x="122417" y="232071"/>
                    </a:cubicBezTo>
                    <a:lnTo>
                      <a:pt x="0" y="14128"/>
                    </a:lnTo>
                    <a:close/>
                  </a:path>
                </a:pathLst>
              </a:custGeom>
              <a:solidFill>
                <a:srgbClr val="FBFDF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" name="Google Shape;114;p2"/>
              <p:cNvSpPr/>
              <p:nvPr/>
            </p:nvSpPr>
            <p:spPr>
              <a:xfrm>
                <a:off x="10242868" y="4205246"/>
                <a:ext cx="309557" cy="391590"/>
              </a:xfrm>
              <a:custGeom>
                <a:avLst/>
                <a:gdLst/>
                <a:ahLst/>
                <a:cxnLst/>
                <a:rect l="l" t="t" r="r" b="b"/>
                <a:pathLst>
                  <a:path w="309557" h="391590" extrusionOk="0">
                    <a:moveTo>
                      <a:pt x="73784" y="0"/>
                    </a:moveTo>
                    <a:cubicBezTo>
                      <a:pt x="73784" y="0"/>
                      <a:pt x="128007" y="32909"/>
                      <a:pt x="156002" y="70733"/>
                    </a:cubicBezTo>
                    <a:cubicBezTo>
                      <a:pt x="192280" y="119711"/>
                      <a:pt x="206968" y="153780"/>
                      <a:pt x="214312" y="146768"/>
                    </a:cubicBezTo>
                    <a:cubicBezTo>
                      <a:pt x="218122" y="143234"/>
                      <a:pt x="217846" y="91109"/>
                      <a:pt x="236509" y="88513"/>
                    </a:cubicBezTo>
                    <a:cubicBezTo>
                      <a:pt x="283665" y="81942"/>
                      <a:pt x="323421" y="155879"/>
                      <a:pt x="304924" y="183377"/>
                    </a:cubicBezTo>
                    <a:cubicBezTo>
                      <a:pt x="291948" y="202758"/>
                      <a:pt x="240761" y="185144"/>
                      <a:pt x="238663" y="192156"/>
                    </a:cubicBezTo>
                    <a:cubicBezTo>
                      <a:pt x="235847" y="201709"/>
                      <a:pt x="260860" y="227937"/>
                      <a:pt x="280242" y="290333"/>
                    </a:cubicBezTo>
                    <a:cubicBezTo>
                      <a:pt x="299623" y="352729"/>
                      <a:pt x="287144" y="385197"/>
                      <a:pt x="287144" y="385197"/>
                    </a:cubicBezTo>
                    <a:cubicBezTo>
                      <a:pt x="287144" y="385197"/>
                      <a:pt x="120277" y="429591"/>
                      <a:pt x="31763" y="284425"/>
                    </a:cubicBezTo>
                    <a:cubicBezTo>
                      <a:pt x="-59069" y="135227"/>
                      <a:pt x="73784" y="0"/>
                      <a:pt x="7378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15" name="Google Shape;115;p2"/>
              <p:cNvGrpSpPr/>
              <p:nvPr/>
            </p:nvGrpSpPr>
            <p:grpSpPr>
              <a:xfrm>
                <a:off x="10244758" y="4244947"/>
                <a:ext cx="240361" cy="351157"/>
                <a:chOff x="10244758" y="4244947"/>
                <a:chExt cx="240361" cy="351157"/>
              </a:xfrm>
            </p:grpSpPr>
            <p:sp>
              <p:nvSpPr>
                <p:cNvPr id="116" name="Google Shape;116;p2"/>
                <p:cNvSpPr/>
                <p:nvPr/>
              </p:nvSpPr>
              <p:spPr>
                <a:xfrm>
                  <a:off x="10244758" y="4244947"/>
                  <a:ext cx="92268" cy="1157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268" h="115735" extrusionOk="0">
                      <a:moveTo>
                        <a:pt x="40750" y="0"/>
                      </a:moveTo>
                      <a:cubicBezTo>
                        <a:pt x="24296" y="25455"/>
                        <a:pt x="6461" y="60849"/>
                        <a:pt x="0" y="103422"/>
                      </a:cubicBezTo>
                      <a:cubicBezTo>
                        <a:pt x="9718" y="110600"/>
                        <a:pt x="21038" y="115735"/>
                        <a:pt x="34014" y="115735"/>
                      </a:cubicBezTo>
                      <a:cubicBezTo>
                        <a:pt x="66150" y="115735"/>
                        <a:pt x="92269" y="89673"/>
                        <a:pt x="92269" y="57536"/>
                      </a:cubicBezTo>
                      <a:cubicBezTo>
                        <a:pt x="92269" y="27664"/>
                        <a:pt x="69629" y="3368"/>
                        <a:pt x="40750" y="0"/>
                      </a:cubicBezTo>
                      <a:close/>
                    </a:path>
                  </a:pathLst>
                </a:custGeom>
                <a:solidFill>
                  <a:srgbClr val="FBFDFB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7" name="Google Shape;117;p2"/>
                <p:cNvSpPr/>
                <p:nvPr/>
              </p:nvSpPr>
              <p:spPr>
                <a:xfrm>
                  <a:off x="10368887" y="4509549"/>
                  <a:ext cx="116232" cy="865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232" h="86555" extrusionOk="0">
                      <a:moveTo>
                        <a:pt x="58255" y="0"/>
                      </a:moveTo>
                      <a:cubicBezTo>
                        <a:pt x="26118" y="0"/>
                        <a:pt x="0" y="26062"/>
                        <a:pt x="0" y="58199"/>
                      </a:cubicBezTo>
                      <a:cubicBezTo>
                        <a:pt x="0" y="60850"/>
                        <a:pt x="442" y="63445"/>
                        <a:pt x="718" y="66040"/>
                      </a:cubicBezTo>
                      <a:cubicBezTo>
                        <a:pt x="39481" y="83599"/>
                        <a:pt x="78188" y="87188"/>
                        <a:pt x="108061" y="86470"/>
                      </a:cubicBezTo>
                      <a:cubicBezTo>
                        <a:pt x="112865" y="78022"/>
                        <a:pt x="116233" y="68690"/>
                        <a:pt x="116233" y="58254"/>
                      </a:cubicBezTo>
                      <a:cubicBezTo>
                        <a:pt x="116288" y="26118"/>
                        <a:pt x="90391" y="0"/>
                        <a:pt x="58255" y="0"/>
                      </a:cubicBezTo>
                      <a:close/>
                    </a:path>
                  </a:pathLst>
                </a:custGeom>
                <a:solidFill>
                  <a:srgbClr val="FBFDFB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118" name="Google Shape;118;p2"/>
            <p:cNvSpPr/>
            <p:nvPr/>
          </p:nvSpPr>
          <p:spPr>
            <a:xfrm>
              <a:off x="10100277" y="4362979"/>
              <a:ext cx="180924" cy="31441"/>
            </a:xfrm>
            <a:custGeom>
              <a:avLst/>
              <a:gdLst/>
              <a:ahLst/>
              <a:cxnLst/>
              <a:rect l="l" t="t" r="r" b="b"/>
              <a:pathLst>
                <a:path w="180924" h="31441" extrusionOk="0">
                  <a:moveTo>
                    <a:pt x="180925" y="31441"/>
                  </a:moveTo>
                  <a:cubicBezTo>
                    <a:pt x="180925" y="31441"/>
                    <a:pt x="117149" y="6869"/>
                    <a:pt x="88822" y="1900"/>
                  </a:cubicBezTo>
                  <a:cubicBezTo>
                    <a:pt x="60496" y="-3015"/>
                    <a:pt x="-1624" y="1734"/>
                    <a:pt x="32" y="14655"/>
                  </a:cubicBezTo>
                  <a:cubicBezTo>
                    <a:pt x="1689" y="27521"/>
                    <a:pt x="64692" y="22275"/>
                    <a:pt x="82969" y="21888"/>
                  </a:cubicBezTo>
                  <a:cubicBezTo>
                    <a:pt x="116873" y="21115"/>
                    <a:pt x="180925" y="31441"/>
                    <a:pt x="180925" y="3144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10274937" y="4518439"/>
              <a:ext cx="78212" cy="165651"/>
            </a:xfrm>
            <a:custGeom>
              <a:avLst/>
              <a:gdLst/>
              <a:ahLst/>
              <a:cxnLst/>
              <a:rect l="l" t="t" r="r" b="b"/>
              <a:pathLst>
                <a:path w="78212" h="165651" extrusionOk="0">
                  <a:moveTo>
                    <a:pt x="78213" y="0"/>
                  </a:moveTo>
                  <a:cubicBezTo>
                    <a:pt x="78213" y="0"/>
                    <a:pt x="67446" y="67531"/>
                    <a:pt x="57396" y="94477"/>
                  </a:cubicBezTo>
                  <a:cubicBezTo>
                    <a:pt x="47457" y="121478"/>
                    <a:pt x="12118" y="172775"/>
                    <a:pt x="1847" y="164824"/>
                  </a:cubicBezTo>
                  <a:cubicBezTo>
                    <a:pt x="-8534" y="156928"/>
                    <a:pt x="27799" y="105079"/>
                    <a:pt x="37242" y="89508"/>
                  </a:cubicBezTo>
                  <a:cubicBezTo>
                    <a:pt x="54966" y="60518"/>
                    <a:pt x="78213" y="0"/>
                    <a:pt x="7821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0" name="Google Shape;120;p2"/>
          <p:cNvGrpSpPr/>
          <p:nvPr/>
        </p:nvGrpSpPr>
        <p:grpSpPr>
          <a:xfrm>
            <a:off x="1954252" y="-452400"/>
            <a:ext cx="6168058" cy="1701194"/>
            <a:chOff x="2471640" y="0"/>
            <a:chExt cx="5357472" cy="1477629"/>
          </a:xfrm>
        </p:grpSpPr>
        <p:grpSp>
          <p:nvGrpSpPr>
            <p:cNvPr id="121" name="Google Shape;121;p2"/>
            <p:cNvGrpSpPr/>
            <p:nvPr/>
          </p:nvGrpSpPr>
          <p:grpSpPr>
            <a:xfrm>
              <a:off x="2471640" y="0"/>
              <a:ext cx="5357472" cy="1477629"/>
              <a:chOff x="2471640" y="0"/>
              <a:chExt cx="5357472" cy="1477629"/>
            </a:xfrm>
          </p:grpSpPr>
          <p:sp>
            <p:nvSpPr>
              <p:cNvPr id="122" name="Google Shape;122;p2"/>
              <p:cNvSpPr/>
              <p:nvPr/>
            </p:nvSpPr>
            <p:spPr>
              <a:xfrm>
                <a:off x="4484590" y="357919"/>
                <a:ext cx="1344614" cy="683512"/>
              </a:xfrm>
              <a:custGeom>
                <a:avLst/>
                <a:gdLst/>
                <a:ahLst/>
                <a:cxnLst/>
                <a:rect l="l" t="t" r="r" b="b"/>
                <a:pathLst>
                  <a:path w="1344614" h="683512" extrusionOk="0">
                    <a:moveTo>
                      <a:pt x="383927" y="0"/>
                    </a:moveTo>
                    <a:cubicBezTo>
                      <a:pt x="450243" y="5908"/>
                      <a:pt x="539916" y="10381"/>
                      <a:pt x="599275" y="46272"/>
                    </a:cubicBezTo>
                    <a:cubicBezTo>
                      <a:pt x="651344" y="77746"/>
                      <a:pt x="705071" y="108889"/>
                      <a:pt x="749963" y="150523"/>
                    </a:cubicBezTo>
                    <a:cubicBezTo>
                      <a:pt x="869287" y="261123"/>
                      <a:pt x="966580" y="390884"/>
                      <a:pt x="1077678" y="511700"/>
                    </a:cubicBezTo>
                    <a:cubicBezTo>
                      <a:pt x="1191812" y="635828"/>
                      <a:pt x="1332948" y="662830"/>
                      <a:pt x="1344599" y="682377"/>
                    </a:cubicBezTo>
                    <a:cubicBezTo>
                      <a:pt x="1346476" y="685579"/>
                      <a:pt x="1184579" y="682266"/>
                      <a:pt x="1121300" y="669124"/>
                    </a:cubicBezTo>
                    <a:cubicBezTo>
                      <a:pt x="1092035" y="663050"/>
                      <a:pt x="970722" y="652449"/>
                      <a:pt x="940463" y="651289"/>
                    </a:cubicBezTo>
                    <a:cubicBezTo>
                      <a:pt x="876300" y="648915"/>
                      <a:pt x="812027" y="644939"/>
                      <a:pt x="748582" y="635000"/>
                    </a:cubicBezTo>
                    <a:cubicBezTo>
                      <a:pt x="617110" y="614404"/>
                      <a:pt x="460955" y="560512"/>
                      <a:pt x="358968" y="470287"/>
                    </a:cubicBezTo>
                    <a:cubicBezTo>
                      <a:pt x="259301" y="382049"/>
                      <a:pt x="180892" y="283652"/>
                      <a:pt x="100275" y="178518"/>
                    </a:cubicBezTo>
                    <a:cubicBezTo>
                      <a:pt x="64163" y="131417"/>
                      <a:pt x="41358" y="75096"/>
                      <a:pt x="0" y="33517"/>
                    </a:cubicBezTo>
                  </a:path>
                </a:pathLst>
              </a:custGeom>
              <a:solidFill>
                <a:srgbClr val="869C0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" name="Google Shape;123;p2"/>
              <p:cNvSpPr/>
              <p:nvPr/>
            </p:nvSpPr>
            <p:spPr>
              <a:xfrm>
                <a:off x="5938819" y="353091"/>
                <a:ext cx="1890293" cy="1124538"/>
              </a:xfrm>
              <a:custGeom>
                <a:avLst/>
                <a:gdLst/>
                <a:ahLst/>
                <a:cxnLst/>
                <a:rect l="l" t="t" r="r" b="b"/>
                <a:pathLst>
                  <a:path w="1890293" h="1124538" extrusionOk="0">
                    <a:moveTo>
                      <a:pt x="187606" y="2453"/>
                    </a:moveTo>
                    <a:cubicBezTo>
                      <a:pt x="260548" y="-2074"/>
                      <a:pt x="323716" y="-2406"/>
                      <a:pt x="395002" y="19902"/>
                    </a:cubicBezTo>
                    <a:cubicBezTo>
                      <a:pt x="567722" y="74015"/>
                      <a:pt x="670150" y="225421"/>
                      <a:pt x="769045" y="367109"/>
                    </a:cubicBezTo>
                    <a:cubicBezTo>
                      <a:pt x="831109" y="456009"/>
                      <a:pt x="1025530" y="732759"/>
                      <a:pt x="1305868" y="864673"/>
                    </a:cubicBezTo>
                    <a:cubicBezTo>
                      <a:pt x="1586207" y="996587"/>
                      <a:pt x="1886314" y="892171"/>
                      <a:pt x="1890289" y="894711"/>
                    </a:cubicBezTo>
                    <a:cubicBezTo>
                      <a:pt x="1891393" y="895429"/>
                      <a:pt x="1675825" y="1192057"/>
                      <a:pt x="1135743" y="1110280"/>
                    </a:cubicBezTo>
                    <a:cubicBezTo>
                      <a:pt x="720012" y="1047332"/>
                      <a:pt x="559053" y="739219"/>
                      <a:pt x="390916" y="549823"/>
                    </a:cubicBezTo>
                    <a:cubicBezTo>
                      <a:pt x="306986" y="455291"/>
                      <a:pt x="191636" y="403221"/>
                      <a:pt x="98153" y="320229"/>
                    </a:cubicBezTo>
                    <a:cubicBezTo>
                      <a:pt x="49893" y="277381"/>
                      <a:pt x="-4993" y="202948"/>
                      <a:pt x="363" y="133153"/>
                    </a:cubicBezTo>
                    <a:cubicBezTo>
                      <a:pt x="1523" y="118189"/>
                      <a:pt x="12787" y="105434"/>
                      <a:pt x="15272" y="90636"/>
                    </a:cubicBezTo>
                  </a:path>
                </a:pathLst>
              </a:custGeom>
              <a:solidFill>
                <a:srgbClr val="88A1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" name="Google Shape;124;p2"/>
              <p:cNvSpPr/>
              <p:nvPr/>
            </p:nvSpPr>
            <p:spPr>
              <a:xfrm>
                <a:off x="4631800" y="279285"/>
                <a:ext cx="1720497" cy="1018654"/>
              </a:xfrm>
              <a:custGeom>
                <a:avLst/>
                <a:gdLst/>
                <a:ahLst/>
                <a:cxnLst/>
                <a:rect l="l" t="t" r="r" b="b"/>
                <a:pathLst>
                  <a:path w="1720497" h="1018654" extrusionOk="0">
                    <a:moveTo>
                      <a:pt x="458580" y="42908"/>
                    </a:moveTo>
                    <a:cubicBezTo>
                      <a:pt x="683260" y="28496"/>
                      <a:pt x="1020362" y="-43011"/>
                      <a:pt x="1231569" y="37993"/>
                    </a:cubicBezTo>
                    <a:cubicBezTo>
                      <a:pt x="1401417" y="103150"/>
                      <a:pt x="1501029" y="183160"/>
                      <a:pt x="1624717" y="433074"/>
                    </a:cubicBezTo>
                    <a:cubicBezTo>
                      <a:pt x="1774190" y="734947"/>
                      <a:pt x="1704064" y="1018654"/>
                      <a:pt x="1704064" y="1018654"/>
                    </a:cubicBezTo>
                    <a:cubicBezTo>
                      <a:pt x="1704064" y="1018654"/>
                      <a:pt x="1550449" y="603309"/>
                      <a:pt x="827764" y="466425"/>
                    </a:cubicBezTo>
                    <a:cubicBezTo>
                      <a:pt x="545327" y="412920"/>
                      <a:pt x="300327" y="326615"/>
                      <a:pt x="77801" y="135783"/>
                    </a:cubicBezTo>
                    <a:cubicBezTo>
                      <a:pt x="44450" y="107181"/>
                      <a:pt x="27112" y="67093"/>
                      <a:pt x="0" y="33852"/>
                    </a:cubicBezTo>
                    <a:cubicBezTo>
                      <a:pt x="55" y="33907"/>
                      <a:pt x="348532" y="49976"/>
                      <a:pt x="458580" y="42908"/>
                    </a:cubicBezTo>
                    <a:close/>
                  </a:path>
                </a:pathLst>
              </a:custGeom>
              <a:solidFill>
                <a:srgbClr val="64770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" name="Google Shape;125;p2"/>
              <p:cNvSpPr/>
              <p:nvPr/>
            </p:nvSpPr>
            <p:spPr>
              <a:xfrm>
                <a:off x="2471640" y="0"/>
                <a:ext cx="2022612" cy="810480"/>
              </a:xfrm>
              <a:custGeom>
                <a:avLst/>
                <a:gdLst/>
                <a:ahLst/>
                <a:cxnLst/>
                <a:rect l="l" t="t" r="r" b="b"/>
                <a:pathLst>
                  <a:path w="2022612" h="810480" extrusionOk="0">
                    <a:moveTo>
                      <a:pt x="0" y="405240"/>
                    </a:moveTo>
                    <a:cubicBezTo>
                      <a:pt x="0" y="405240"/>
                      <a:pt x="452783" y="0"/>
                      <a:pt x="1011307" y="0"/>
                    </a:cubicBezTo>
                    <a:cubicBezTo>
                      <a:pt x="1569830" y="0"/>
                      <a:pt x="2022613" y="405240"/>
                      <a:pt x="2022613" y="405240"/>
                    </a:cubicBezTo>
                    <a:cubicBezTo>
                      <a:pt x="2022613" y="405240"/>
                      <a:pt x="1569830" y="810481"/>
                      <a:pt x="1011307" y="810481"/>
                    </a:cubicBezTo>
                    <a:cubicBezTo>
                      <a:pt x="452783" y="810481"/>
                      <a:pt x="0" y="405240"/>
                      <a:pt x="0" y="405240"/>
                    </a:cubicBezTo>
                    <a:close/>
                  </a:path>
                </a:pathLst>
              </a:custGeom>
              <a:solidFill>
                <a:srgbClr val="4051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6" name="Google Shape;126;p2"/>
            <p:cNvGrpSpPr/>
            <p:nvPr/>
          </p:nvGrpSpPr>
          <p:grpSpPr>
            <a:xfrm>
              <a:off x="5654408" y="444554"/>
              <a:ext cx="558119" cy="385058"/>
              <a:chOff x="5654408" y="444554"/>
              <a:chExt cx="558119" cy="385058"/>
            </a:xfrm>
          </p:grpSpPr>
          <p:grpSp>
            <p:nvGrpSpPr>
              <p:cNvPr id="127" name="Google Shape;127;p2"/>
              <p:cNvGrpSpPr/>
              <p:nvPr/>
            </p:nvGrpSpPr>
            <p:grpSpPr>
              <a:xfrm>
                <a:off x="5654408" y="444554"/>
                <a:ext cx="483850" cy="385058"/>
                <a:chOff x="5654408" y="444554"/>
                <a:chExt cx="483850" cy="385058"/>
              </a:xfrm>
            </p:grpSpPr>
            <p:grpSp>
              <p:nvGrpSpPr>
                <p:cNvPr id="128" name="Google Shape;128;p2"/>
                <p:cNvGrpSpPr/>
                <p:nvPr/>
              </p:nvGrpSpPr>
              <p:grpSpPr>
                <a:xfrm>
                  <a:off x="5654408" y="444554"/>
                  <a:ext cx="456395" cy="385058"/>
                  <a:chOff x="5654408" y="444554"/>
                  <a:chExt cx="456395" cy="385058"/>
                </a:xfrm>
              </p:grpSpPr>
              <p:sp>
                <p:nvSpPr>
                  <p:cNvPr id="129" name="Google Shape;129;p2"/>
                  <p:cNvSpPr/>
                  <p:nvPr/>
                </p:nvSpPr>
                <p:spPr>
                  <a:xfrm>
                    <a:off x="5654408" y="444554"/>
                    <a:ext cx="456395" cy="38505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6395" h="385058" extrusionOk="0">
                        <a:moveTo>
                          <a:pt x="456390" y="207453"/>
                        </a:moveTo>
                        <a:cubicBezTo>
                          <a:pt x="457384" y="300881"/>
                          <a:pt x="324807" y="407119"/>
                          <a:pt x="199685" y="381056"/>
                        </a:cubicBezTo>
                        <a:cubicBezTo>
                          <a:pt x="74562" y="355049"/>
                          <a:pt x="-18259" y="273714"/>
                          <a:pt x="3055" y="157536"/>
                        </a:cubicBezTo>
                        <a:cubicBezTo>
                          <a:pt x="22271" y="52789"/>
                          <a:pt x="111779" y="-3478"/>
                          <a:pt x="232870" y="167"/>
                        </a:cubicBezTo>
                        <a:cubicBezTo>
                          <a:pt x="335906" y="3314"/>
                          <a:pt x="455230" y="102098"/>
                          <a:pt x="456390" y="207453"/>
                        </a:cubicBezTo>
                        <a:close/>
                      </a:path>
                    </a:pathLst>
                  </a:custGeom>
                  <a:solidFill>
                    <a:srgbClr val="D40B0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0" name="Google Shape;130;p2"/>
                  <p:cNvSpPr/>
                  <p:nvPr/>
                </p:nvSpPr>
                <p:spPr>
                  <a:xfrm>
                    <a:off x="5656359" y="595133"/>
                    <a:ext cx="290056" cy="511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0056" h="51131" extrusionOk="0">
                        <a:moveTo>
                          <a:pt x="290057" y="51131"/>
                        </a:moveTo>
                        <a:lnTo>
                          <a:pt x="221" y="14964"/>
                        </a:lnTo>
                        <a:cubicBezTo>
                          <a:pt x="221" y="14964"/>
                          <a:pt x="-276" y="11430"/>
                          <a:pt x="221" y="7675"/>
                        </a:cubicBezTo>
                        <a:cubicBezTo>
                          <a:pt x="718" y="3920"/>
                          <a:pt x="2264" y="0"/>
                          <a:pt x="2264" y="0"/>
                        </a:cubicBezTo>
                        <a:lnTo>
                          <a:pt x="290057" y="51131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1" name="Google Shape;131;p2"/>
                  <p:cNvSpPr/>
                  <p:nvPr/>
                </p:nvSpPr>
                <p:spPr>
                  <a:xfrm>
                    <a:off x="5933408" y="476875"/>
                    <a:ext cx="41553" cy="41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553" h="41525" extrusionOk="0">
                        <a:moveTo>
                          <a:pt x="7762" y="36978"/>
                        </a:moveTo>
                        <a:cubicBezTo>
                          <a:pt x="16707" y="44156"/>
                          <a:pt x="29849" y="42665"/>
                          <a:pt x="37027" y="33720"/>
                        </a:cubicBezTo>
                        <a:cubicBezTo>
                          <a:pt x="44205" y="24775"/>
                          <a:pt x="42659" y="11688"/>
                          <a:pt x="33714" y="4565"/>
                        </a:cubicBezTo>
                        <a:cubicBezTo>
                          <a:pt x="24769" y="-2613"/>
                          <a:pt x="11738" y="-1177"/>
                          <a:pt x="4615" y="7823"/>
                        </a:cubicBezTo>
                        <a:cubicBezTo>
                          <a:pt x="-2619" y="16768"/>
                          <a:pt x="-1183" y="29800"/>
                          <a:pt x="7762" y="36978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2" name="Google Shape;132;p2"/>
                  <p:cNvSpPr/>
                  <p:nvPr/>
                </p:nvSpPr>
                <p:spPr>
                  <a:xfrm>
                    <a:off x="5816520" y="531474"/>
                    <a:ext cx="63959" cy="6398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3959" h="63982" extrusionOk="0">
                        <a:moveTo>
                          <a:pt x="12007" y="56977"/>
                        </a:moveTo>
                        <a:cubicBezTo>
                          <a:pt x="25811" y="68021"/>
                          <a:pt x="45966" y="65757"/>
                          <a:pt x="56954" y="51952"/>
                        </a:cubicBezTo>
                        <a:cubicBezTo>
                          <a:pt x="67997" y="38148"/>
                          <a:pt x="65733" y="18049"/>
                          <a:pt x="51929" y="7005"/>
                        </a:cubicBezTo>
                        <a:cubicBezTo>
                          <a:pt x="38125" y="-4038"/>
                          <a:pt x="18026" y="-1774"/>
                          <a:pt x="6982" y="12030"/>
                        </a:cubicBezTo>
                        <a:cubicBezTo>
                          <a:pt x="-4006" y="25834"/>
                          <a:pt x="-1797" y="45934"/>
                          <a:pt x="12007" y="56977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3" name="Google Shape;133;p2"/>
                  <p:cNvSpPr/>
                  <p:nvPr/>
                </p:nvSpPr>
                <p:spPr>
                  <a:xfrm>
                    <a:off x="5709312" y="477133"/>
                    <a:ext cx="50827" cy="4935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827" h="49358" extrusionOk="0">
                        <a:moveTo>
                          <a:pt x="9332" y="43732"/>
                        </a:moveTo>
                        <a:cubicBezTo>
                          <a:pt x="20320" y="52567"/>
                          <a:pt x="36388" y="50800"/>
                          <a:pt x="45223" y="39812"/>
                        </a:cubicBezTo>
                        <a:cubicBezTo>
                          <a:pt x="54058" y="28823"/>
                          <a:pt x="52236" y="12700"/>
                          <a:pt x="41248" y="3865"/>
                        </a:cubicBezTo>
                        <a:cubicBezTo>
                          <a:pt x="38929" y="1988"/>
                          <a:pt x="36278" y="939"/>
                          <a:pt x="33628" y="0"/>
                        </a:cubicBezTo>
                        <a:cubicBezTo>
                          <a:pt x="21314" y="7289"/>
                          <a:pt x="9995" y="15737"/>
                          <a:pt x="0" y="25345"/>
                        </a:cubicBezTo>
                        <a:cubicBezTo>
                          <a:pt x="387" y="32302"/>
                          <a:pt x="3479" y="39039"/>
                          <a:pt x="9332" y="43732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4" name="Google Shape;134;p2"/>
                  <p:cNvSpPr/>
                  <p:nvPr/>
                </p:nvSpPr>
                <p:spPr>
                  <a:xfrm>
                    <a:off x="5795975" y="662920"/>
                    <a:ext cx="63990" cy="640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3990" h="64010" extrusionOk="0">
                        <a:moveTo>
                          <a:pt x="9913" y="55182"/>
                        </a:moveTo>
                        <a:cubicBezTo>
                          <a:pt x="18968" y="63796"/>
                          <a:pt x="32607" y="66612"/>
                          <a:pt x="44755" y="61366"/>
                        </a:cubicBezTo>
                        <a:cubicBezTo>
                          <a:pt x="60934" y="54298"/>
                          <a:pt x="68388" y="35414"/>
                          <a:pt x="61320" y="19235"/>
                        </a:cubicBezTo>
                        <a:cubicBezTo>
                          <a:pt x="54252" y="3057"/>
                          <a:pt x="35368" y="-4398"/>
                          <a:pt x="19189" y="2670"/>
                        </a:cubicBezTo>
                        <a:cubicBezTo>
                          <a:pt x="3011" y="9738"/>
                          <a:pt x="-4389" y="28567"/>
                          <a:pt x="2679" y="44746"/>
                        </a:cubicBezTo>
                        <a:cubicBezTo>
                          <a:pt x="4446" y="48722"/>
                          <a:pt x="6876" y="52311"/>
                          <a:pt x="9913" y="55182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5" name="Google Shape;135;p2"/>
                  <p:cNvSpPr/>
                  <p:nvPr/>
                </p:nvSpPr>
                <p:spPr>
                  <a:xfrm>
                    <a:off x="5677452" y="699956"/>
                    <a:ext cx="49683" cy="5083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683" h="50834" extrusionOk="0">
                        <a:moveTo>
                          <a:pt x="26338" y="50834"/>
                        </a:moveTo>
                        <a:cubicBezTo>
                          <a:pt x="29044" y="50613"/>
                          <a:pt x="31750" y="50116"/>
                          <a:pt x="34400" y="48957"/>
                        </a:cubicBezTo>
                        <a:cubicBezTo>
                          <a:pt x="47321" y="43325"/>
                          <a:pt x="53174" y="28250"/>
                          <a:pt x="47542" y="15329"/>
                        </a:cubicBezTo>
                        <a:cubicBezTo>
                          <a:pt x="41910" y="2409"/>
                          <a:pt x="26946" y="-3500"/>
                          <a:pt x="13970" y="2133"/>
                        </a:cubicBezTo>
                        <a:cubicBezTo>
                          <a:pt x="6902" y="5225"/>
                          <a:pt x="2154" y="11188"/>
                          <a:pt x="0" y="17980"/>
                        </a:cubicBezTo>
                        <a:cubicBezTo>
                          <a:pt x="7289" y="29741"/>
                          <a:pt x="16234" y="40619"/>
                          <a:pt x="26338" y="50834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6" name="Google Shape;136;p2"/>
                  <p:cNvSpPr/>
                  <p:nvPr/>
                </p:nvSpPr>
                <p:spPr>
                  <a:xfrm>
                    <a:off x="5892057" y="765242"/>
                    <a:ext cx="41462" cy="415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462" h="41543" extrusionOk="0">
                        <a:moveTo>
                          <a:pt x="6374" y="35796"/>
                        </a:moveTo>
                        <a:cubicBezTo>
                          <a:pt x="12228" y="41373"/>
                          <a:pt x="21118" y="43251"/>
                          <a:pt x="29014" y="39827"/>
                        </a:cubicBezTo>
                        <a:cubicBezTo>
                          <a:pt x="39505" y="35244"/>
                          <a:pt x="44309" y="22986"/>
                          <a:pt x="39726" y="12495"/>
                        </a:cubicBezTo>
                        <a:cubicBezTo>
                          <a:pt x="35143" y="2003"/>
                          <a:pt x="22940" y="-2856"/>
                          <a:pt x="12449" y="1727"/>
                        </a:cubicBezTo>
                        <a:cubicBezTo>
                          <a:pt x="1957" y="6310"/>
                          <a:pt x="-2847" y="18569"/>
                          <a:pt x="1736" y="29060"/>
                        </a:cubicBezTo>
                        <a:cubicBezTo>
                          <a:pt x="2841" y="31655"/>
                          <a:pt x="4442" y="33974"/>
                          <a:pt x="6374" y="35796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7" name="Google Shape;137;p2"/>
                  <p:cNvSpPr/>
                  <p:nvPr/>
                </p:nvSpPr>
                <p:spPr>
                  <a:xfrm>
                    <a:off x="5729996" y="707845"/>
                    <a:ext cx="248698" cy="9999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8698" h="99991" extrusionOk="0">
                        <a:moveTo>
                          <a:pt x="2838" y="42228"/>
                        </a:moveTo>
                        <a:cubicBezTo>
                          <a:pt x="19017" y="56916"/>
                          <a:pt x="85996" y="82592"/>
                          <a:pt x="122384" y="94298"/>
                        </a:cubicBezTo>
                        <a:cubicBezTo>
                          <a:pt x="161312" y="106832"/>
                          <a:pt x="250654" y="102636"/>
                          <a:pt x="248666" y="40682"/>
                        </a:cubicBezTo>
                        <a:cubicBezTo>
                          <a:pt x="246899" y="-13486"/>
                          <a:pt x="193670" y="-5259"/>
                          <a:pt x="136354" y="17711"/>
                        </a:cubicBezTo>
                        <a:cubicBezTo>
                          <a:pt x="40773" y="56088"/>
                          <a:pt x="-13340" y="27540"/>
                          <a:pt x="2838" y="42228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FFFFFF">
                          <a:alpha val="34901"/>
                        </a:srgbClr>
                      </a:gs>
                      <a:gs pos="100000">
                        <a:srgbClr val="FFFFFF">
                          <a:alpha val="26666"/>
                        </a:srgbClr>
                      </a:gs>
                    </a:gsLst>
                    <a:lin ang="13119129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38" name="Google Shape;138;p2"/>
                <p:cNvSpPr/>
                <p:nvPr/>
              </p:nvSpPr>
              <p:spPr>
                <a:xfrm>
                  <a:off x="5962686" y="580112"/>
                  <a:ext cx="69426" cy="1564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426" h="156459" extrusionOk="0">
                      <a:moveTo>
                        <a:pt x="43806" y="156432"/>
                      </a:moveTo>
                      <a:cubicBezTo>
                        <a:pt x="43806" y="156432"/>
                        <a:pt x="-12902" y="160574"/>
                        <a:pt x="2724" y="66262"/>
                      </a:cubicBezTo>
                      <a:cubicBezTo>
                        <a:pt x="15093" y="-8613"/>
                        <a:pt x="69427" y="333"/>
                        <a:pt x="69427" y="333"/>
                      </a:cubicBezTo>
                      <a:lnTo>
                        <a:pt x="43806" y="156432"/>
                      </a:lnTo>
                      <a:close/>
                    </a:path>
                  </a:pathLst>
                </a:custGeom>
                <a:solidFill>
                  <a:srgbClr val="FBFDFB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9" name="Google Shape;139;p2"/>
                <p:cNvSpPr/>
                <p:nvPr/>
              </p:nvSpPr>
              <p:spPr>
                <a:xfrm>
                  <a:off x="5942656" y="525227"/>
                  <a:ext cx="195602" cy="2747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602" h="274761" extrusionOk="0">
                      <a:moveTo>
                        <a:pt x="61076" y="274762"/>
                      </a:moveTo>
                      <a:cubicBezTo>
                        <a:pt x="61076" y="274762"/>
                        <a:pt x="47271" y="237103"/>
                        <a:pt x="48376" y="207286"/>
                      </a:cubicBezTo>
                      <a:cubicBezTo>
                        <a:pt x="49811" y="168744"/>
                        <a:pt x="56051" y="146105"/>
                        <a:pt x="49645" y="146657"/>
                      </a:cubicBezTo>
                      <a:cubicBezTo>
                        <a:pt x="46388" y="146933"/>
                        <a:pt x="25902" y="172775"/>
                        <a:pt x="15687" y="166646"/>
                      </a:cubicBezTo>
                      <a:cubicBezTo>
                        <a:pt x="-10155" y="151240"/>
                        <a:pt x="-602" y="99005"/>
                        <a:pt x="19386" y="92710"/>
                      </a:cubicBezTo>
                      <a:cubicBezTo>
                        <a:pt x="33467" y="88293"/>
                        <a:pt x="51799" y="117227"/>
                        <a:pt x="55609" y="114576"/>
                      </a:cubicBezTo>
                      <a:cubicBezTo>
                        <a:pt x="60744" y="110987"/>
                        <a:pt x="58812" y="88127"/>
                        <a:pt x="73886" y="49640"/>
                      </a:cubicBezTo>
                      <a:cubicBezTo>
                        <a:pt x="88961" y="11154"/>
                        <a:pt x="107955" y="0"/>
                        <a:pt x="107955" y="0"/>
                      </a:cubicBezTo>
                      <a:cubicBezTo>
                        <a:pt x="107955" y="0"/>
                        <a:pt x="208009" y="44008"/>
                        <a:pt x="194315" y="150743"/>
                      </a:cubicBezTo>
                      <a:cubicBezTo>
                        <a:pt x="180235" y="260460"/>
                        <a:pt x="61076" y="274762"/>
                        <a:pt x="61076" y="274762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140" name="Google Shape;140;p2"/>
                <p:cNvGrpSpPr/>
                <p:nvPr/>
              </p:nvGrpSpPr>
              <p:grpSpPr>
                <a:xfrm>
                  <a:off x="6024106" y="543560"/>
                  <a:ext cx="99833" cy="249140"/>
                  <a:chOff x="6024106" y="543560"/>
                  <a:chExt cx="99833" cy="249140"/>
                </a:xfrm>
              </p:grpSpPr>
              <p:sp>
                <p:nvSpPr>
                  <p:cNvPr id="141" name="Google Shape;141;p2"/>
                  <p:cNvSpPr/>
                  <p:nvPr/>
                </p:nvSpPr>
                <p:spPr>
                  <a:xfrm>
                    <a:off x="6024106" y="730084"/>
                    <a:ext cx="71728" cy="626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1728" h="62616" extrusionOk="0">
                        <a:moveTo>
                          <a:pt x="10768" y="62616"/>
                        </a:moveTo>
                        <a:cubicBezTo>
                          <a:pt x="28990" y="56542"/>
                          <a:pt x="51739" y="46051"/>
                          <a:pt x="71728" y="27608"/>
                        </a:cubicBezTo>
                        <a:cubicBezTo>
                          <a:pt x="69796" y="20209"/>
                          <a:pt x="66206" y="13197"/>
                          <a:pt x="59801" y="8061"/>
                        </a:cubicBezTo>
                        <a:cubicBezTo>
                          <a:pt x="43899" y="-4639"/>
                          <a:pt x="20707" y="-2043"/>
                          <a:pt x="8007" y="13804"/>
                        </a:cubicBezTo>
                        <a:cubicBezTo>
                          <a:pt x="-3809" y="28602"/>
                          <a:pt x="-2263" y="49530"/>
                          <a:pt x="10768" y="62616"/>
                        </a:cubicBezTo>
                        <a:close/>
                      </a:path>
                    </a:pathLst>
                  </a:custGeom>
                  <a:solidFill>
                    <a:srgbClr val="FBFDFB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42" name="Google Shape;142;p2"/>
                  <p:cNvSpPr/>
                  <p:nvPr/>
                </p:nvSpPr>
                <p:spPr>
                  <a:xfrm>
                    <a:off x="6055652" y="543560"/>
                    <a:ext cx="68287" cy="7045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8287" h="70457" extrusionOk="0">
                        <a:moveTo>
                          <a:pt x="13788" y="62396"/>
                        </a:moveTo>
                        <a:cubicBezTo>
                          <a:pt x="29691" y="75096"/>
                          <a:pt x="52882" y="72500"/>
                          <a:pt x="65582" y="56653"/>
                        </a:cubicBezTo>
                        <a:cubicBezTo>
                          <a:pt x="66631" y="55328"/>
                          <a:pt x="67459" y="53892"/>
                          <a:pt x="68288" y="52512"/>
                        </a:cubicBezTo>
                        <a:cubicBezTo>
                          <a:pt x="56029" y="28492"/>
                          <a:pt x="38360" y="11430"/>
                          <a:pt x="23341" y="0"/>
                        </a:cubicBezTo>
                        <a:cubicBezTo>
                          <a:pt x="17598" y="2264"/>
                          <a:pt x="12242" y="5522"/>
                          <a:pt x="8100" y="10712"/>
                        </a:cubicBezTo>
                        <a:cubicBezTo>
                          <a:pt x="-4599" y="26504"/>
                          <a:pt x="-2115" y="49696"/>
                          <a:pt x="13788" y="62396"/>
                        </a:cubicBezTo>
                        <a:close/>
                      </a:path>
                    </a:pathLst>
                  </a:custGeom>
                  <a:solidFill>
                    <a:srgbClr val="FBFDFB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sp>
            <p:nvSpPr>
              <p:cNvPr id="143" name="Google Shape;143;p2"/>
              <p:cNvSpPr/>
              <p:nvPr/>
            </p:nvSpPr>
            <p:spPr>
              <a:xfrm>
                <a:off x="6096000" y="720531"/>
                <a:ext cx="83144" cy="81181"/>
              </a:xfrm>
              <a:custGeom>
                <a:avLst/>
                <a:gdLst/>
                <a:ahLst/>
                <a:cxnLst/>
                <a:rect l="l" t="t" r="r" b="b"/>
                <a:pathLst>
                  <a:path w="83144" h="81181" extrusionOk="0">
                    <a:moveTo>
                      <a:pt x="0" y="0"/>
                    </a:moveTo>
                    <a:cubicBezTo>
                      <a:pt x="0" y="0"/>
                      <a:pt x="21811" y="37382"/>
                      <a:pt x="33848" y="51021"/>
                    </a:cubicBezTo>
                    <a:cubicBezTo>
                      <a:pt x="45886" y="64660"/>
                      <a:pt x="78519" y="86857"/>
                      <a:pt x="82771" y="79844"/>
                    </a:cubicBezTo>
                    <a:cubicBezTo>
                      <a:pt x="87023" y="72832"/>
                      <a:pt x="53782" y="50524"/>
                      <a:pt x="44616" y="43511"/>
                    </a:cubicBezTo>
                    <a:cubicBezTo>
                      <a:pt x="27609" y="3042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" name="Google Shape;144;p2"/>
              <p:cNvSpPr/>
              <p:nvPr/>
            </p:nvSpPr>
            <p:spPr>
              <a:xfrm>
                <a:off x="6109473" y="576850"/>
                <a:ext cx="103054" cy="53952"/>
              </a:xfrm>
              <a:custGeom>
                <a:avLst/>
                <a:gdLst/>
                <a:ahLst/>
                <a:cxnLst/>
                <a:rect l="l" t="t" r="r" b="b"/>
                <a:pathLst>
                  <a:path w="103054" h="53952" extrusionOk="0">
                    <a:moveTo>
                      <a:pt x="0" y="53953"/>
                    </a:moveTo>
                    <a:cubicBezTo>
                      <a:pt x="0" y="53953"/>
                      <a:pt x="32026" y="24853"/>
                      <a:pt x="47653" y="15466"/>
                    </a:cubicBezTo>
                    <a:cubicBezTo>
                      <a:pt x="63224" y="6079"/>
                      <a:pt x="100992" y="-5295"/>
                      <a:pt x="102981" y="2711"/>
                    </a:cubicBezTo>
                    <a:cubicBezTo>
                      <a:pt x="104968" y="10718"/>
                      <a:pt x="66537" y="21982"/>
                      <a:pt x="55714" y="25903"/>
                    </a:cubicBezTo>
                    <a:cubicBezTo>
                      <a:pt x="35449" y="33191"/>
                      <a:pt x="0" y="53953"/>
                      <a:pt x="0" y="53953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45" name="Google Shape;145;p2"/>
          <p:cNvSpPr/>
          <p:nvPr/>
        </p:nvSpPr>
        <p:spPr>
          <a:xfrm>
            <a:off x="-19321" y="1008246"/>
            <a:ext cx="1639952" cy="1724252"/>
          </a:xfrm>
          <a:custGeom>
            <a:avLst/>
            <a:gdLst/>
            <a:ahLst/>
            <a:cxnLst/>
            <a:rect l="l" t="t" r="r" b="b"/>
            <a:pathLst>
              <a:path w="1422952" h="1496097" extrusionOk="0">
                <a:moveTo>
                  <a:pt x="0" y="1495674"/>
                </a:moveTo>
                <a:cubicBezTo>
                  <a:pt x="1822" y="1502686"/>
                  <a:pt x="918210" y="1427535"/>
                  <a:pt x="731354" y="907111"/>
                </a:cubicBezTo>
                <a:cubicBezTo>
                  <a:pt x="524179" y="330034"/>
                  <a:pt x="890104" y="328875"/>
                  <a:pt x="1109980" y="289229"/>
                </a:cubicBezTo>
                <a:cubicBezTo>
                  <a:pt x="1250453" y="263884"/>
                  <a:pt x="1394736" y="14853"/>
                  <a:pt x="1422952" y="0"/>
                </a:cubicBezTo>
              </a:path>
            </a:pathLst>
          </a:custGeom>
          <a:noFill/>
          <a:ln w="15650" cap="rnd" cmpd="sng">
            <a:solidFill>
              <a:schemeClr val="accent4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2"/>
          <p:cNvSpPr/>
          <p:nvPr/>
        </p:nvSpPr>
        <p:spPr>
          <a:xfrm>
            <a:off x="-27271" y="5078809"/>
            <a:ext cx="3692408" cy="1089480"/>
          </a:xfrm>
          <a:custGeom>
            <a:avLst/>
            <a:gdLst/>
            <a:ahLst/>
            <a:cxnLst/>
            <a:rect l="l" t="t" r="r" b="b"/>
            <a:pathLst>
              <a:path w="3203825" h="945319" extrusionOk="0">
                <a:moveTo>
                  <a:pt x="168" y="421031"/>
                </a:moveTo>
                <a:cubicBezTo>
                  <a:pt x="168" y="421031"/>
                  <a:pt x="-20980" y="57093"/>
                  <a:pt x="411206" y="3587"/>
                </a:cubicBezTo>
                <a:cubicBezTo>
                  <a:pt x="858467" y="-51796"/>
                  <a:pt x="1175139" y="552283"/>
                  <a:pt x="1593356" y="561890"/>
                </a:cubicBezTo>
                <a:cubicBezTo>
                  <a:pt x="2011572" y="571498"/>
                  <a:pt x="2298868" y="261066"/>
                  <a:pt x="2701458" y="356923"/>
                </a:cubicBezTo>
                <a:cubicBezTo>
                  <a:pt x="3104048" y="452781"/>
                  <a:pt x="3203826" y="945320"/>
                  <a:pt x="3203826" y="945320"/>
                </a:cubicBezTo>
              </a:path>
            </a:pathLst>
          </a:custGeom>
          <a:noFill/>
          <a:ln w="15650" cap="rnd" cmpd="sng">
            <a:solidFill>
              <a:schemeClr val="accent4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7" name="Google Shape;147;p2"/>
          <p:cNvGrpSpPr/>
          <p:nvPr/>
        </p:nvGrpSpPr>
        <p:grpSpPr>
          <a:xfrm>
            <a:off x="2922249" y="5742493"/>
            <a:ext cx="1435675" cy="1282757"/>
            <a:chOff x="3312428" y="5380779"/>
            <a:chExt cx="1247003" cy="1114181"/>
          </a:xfrm>
        </p:grpSpPr>
        <p:sp>
          <p:nvSpPr>
            <p:cNvPr id="148" name="Google Shape;148;p2"/>
            <p:cNvSpPr/>
            <p:nvPr/>
          </p:nvSpPr>
          <p:spPr>
            <a:xfrm>
              <a:off x="4075541" y="6067223"/>
              <a:ext cx="483890" cy="427737"/>
            </a:xfrm>
            <a:custGeom>
              <a:avLst/>
              <a:gdLst/>
              <a:ahLst/>
              <a:cxnLst/>
              <a:rect l="l" t="t" r="r" b="b"/>
              <a:pathLst>
                <a:path w="483890" h="427737" extrusionOk="0">
                  <a:moveTo>
                    <a:pt x="35835" y="9"/>
                  </a:moveTo>
                  <a:cubicBezTo>
                    <a:pt x="22141" y="-323"/>
                    <a:pt x="9055" y="8788"/>
                    <a:pt x="3091" y="23918"/>
                  </a:cubicBezTo>
                  <a:cubicBezTo>
                    <a:pt x="-4805" y="44072"/>
                    <a:pt x="2925" y="67595"/>
                    <a:pt x="20595" y="76595"/>
                  </a:cubicBezTo>
                  <a:cubicBezTo>
                    <a:pt x="62726" y="98130"/>
                    <a:pt x="105575" y="117401"/>
                    <a:pt x="144945" y="145285"/>
                  </a:cubicBezTo>
                  <a:cubicBezTo>
                    <a:pt x="248256" y="218448"/>
                    <a:pt x="335445" y="317288"/>
                    <a:pt x="420590" y="415188"/>
                  </a:cubicBezTo>
                  <a:cubicBezTo>
                    <a:pt x="435057" y="431753"/>
                    <a:pt x="458358" y="431974"/>
                    <a:pt x="472881" y="415520"/>
                  </a:cubicBezTo>
                  <a:cubicBezTo>
                    <a:pt x="487403" y="399065"/>
                    <a:pt x="487624" y="372173"/>
                    <a:pt x="473157" y="355664"/>
                  </a:cubicBezTo>
                  <a:cubicBezTo>
                    <a:pt x="383373" y="253125"/>
                    <a:pt x="290995" y="152850"/>
                    <a:pt x="181995" y="76926"/>
                  </a:cubicBezTo>
                  <a:cubicBezTo>
                    <a:pt x="139809" y="47551"/>
                    <a:pt x="94365" y="26568"/>
                    <a:pt x="49308" y="3653"/>
                  </a:cubicBezTo>
                  <a:cubicBezTo>
                    <a:pt x="44946" y="1334"/>
                    <a:pt x="40418" y="119"/>
                    <a:pt x="35835" y="9"/>
                  </a:cubicBezTo>
                  <a:close/>
                </a:path>
              </a:pathLst>
            </a:custGeom>
            <a:solidFill>
              <a:srgbClr val="424C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3312428" y="5380779"/>
              <a:ext cx="787467" cy="954843"/>
            </a:xfrm>
            <a:custGeom>
              <a:avLst/>
              <a:gdLst/>
              <a:ahLst/>
              <a:cxnLst/>
              <a:rect l="l" t="t" r="r" b="b"/>
              <a:pathLst>
                <a:path w="787467" h="954843" extrusionOk="0">
                  <a:moveTo>
                    <a:pt x="782659" y="724718"/>
                  </a:moveTo>
                  <a:cubicBezTo>
                    <a:pt x="771947" y="739847"/>
                    <a:pt x="747265" y="742719"/>
                    <a:pt x="732246" y="752161"/>
                  </a:cubicBezTo>
                  <a:cubicBezTo>
                    <a:pt x="718552" y="760775"/>
                    <a:pt x="560023" y="837803"/>
                    <a:pt x="537715" y="849564"/>
                  </a:cubicBezTo>
                  <a:cubicBezTo>
                    <a:pt x="495142" y="871983"/>
                    <a:pt x="449367" y="885014"/>
                    <a:pt x="405083" y="902408"/>
                  </a:cubicBezTo>
                  <a:cubicBezTo>
                    <a:pt x="377474" y="913286"/>
                    <a:pt x="350031" y="924826"/>
                    <a:pt x="321649" y="933606"/>
                  </a:cubicBezTo>
                  <a:cubicBezTo>
                    <a:pt x="234185" y="960717"/>
                    <a:pt x="150254" y="969497"/>
                    <a:pt x="71901" y="913286"/>
                  </a:cubicBezTo>
                  <a:cubicBezTo>
                    <a:pt x="43188" y="892690"/>
                    <a:pt x="27175" y="867400"/>
                    <a:pt x="14475" y="835153"/>
                  </a:cubicBezTo>
                  <a:cubicBezTo>
                    <a:pt x="-7999" y="778003"/>
                    <a:pt x="-5072" y="729025"/>
                    <a:pt x="28666" y="677397"/>
                  </a:cubicBezTo>
                  <a:cubicBezTo>
                    <a:pt x="39212" y="661273"/>
                    <a:pt x="48102" y="660776"/>
                    <a:pt x="65220" y="649567"/>
                  </a:cubicBezTo>
                  <a:cubicBezTo>
                    <a:pt x="86810" y="635487"/>
                    <a:pt x="113977" y="616326"/>
                    <a:pt x="131646" y="597498"/>
                  </a:cubicBezTo>
                  <a:cubicBezTo>
                    <a:pt x="148211" y="579828"/>
                    <a:pt x="159862" y="548685"/>
                    <a:pt x="168255" y="526101"/>
                  </a:cubicBezTo>
                  <a:cubicBezTo>
                    <a:pt x="190674" y="466135"/>
                    <a:pt x="157322" y="378339"/>
                    <a:pt x="218227" y="335822"/>
                  </a:cubicBezTo>
                  <a:cubicBezTo>
                    <a:pt x="250253" y="313459"/>
                    <a:pt x="288188" y="318097"/>
                    <a:pt x="324079" y="308214"/>
                  </a:cubicBezTo>
                  <a:cubicBezTo>
                    <a:pt x="359749" y="298385"/>
                    <a:pt x="385149" y="271163"/>
                    <a:pt x="406077" y="241897"/>
                  </a:cubicBezTo>
                  <a:cubicBezTo>
                    <a:pt x="426673" y="213129"/>
                    <a:pt x="439538" y="170225"/>
                    <a:pt x="444673" y="135328"/>
                  </a:cubicBezTo>
                  <a:cubicBezTo>
                    <a:pt x="448207" y="111198"/>
                    <a:pt x="447269" y="87233"/>
                    <a:pt x="453619" y="63158"/>
                  </a:cubicBezTo>
                  <a:cubicBezTo>
                    <a:pt x="460742" y="36047"/>
                    <a:pt x="472779" y="4683"/>
                    <a:pt x="505302" y="873"/>
                  </a:cubicBezTo>
                  <a:cubicBezTo>
                    <a:pt x="579183" y="-7685"/>
                    <a:pt x="633959" y="48195"/>
                    <a:pt x="674323" y="101259"/>
                  </a:cubicBezTo>
                  <a:cubicBezTo>
                    <a:pt x="687630" y="118762"/>
                    <a:pt x="700441" y="134168"/>
                    <a:pt x="707895" y="155261"/>
                  </a:cubicBezTo>
                  <a:cubicBezTo>
                    <a:pt x="733681" y="228148"/>
                    <a:pt x="741467" y="305176"/>
                    <a:pt x="751958" y="381321"/>
                  </a:cubicBezTo>
                  <a:cubicBezTo>
                    <a:pt x="762947" y="461165"/>
                    <a:pt x="770401" y="541672"/>
                    <a:pt x="782770" y="621185"/>
                  </a:cubicBezTo>
                  <a:cubicBezTo>
                    <a:pt x="786525" y="645371"/>
                    <a:pt x="787960" y="667127"/>
                    <a:pt x="785641" y="691367"/>
                  </a:cubicBezTo>
                  <a:cubicBezTo>
                    <a:pt x="784095" y="708208"/>
                    <a:pt x="792378" y="711024"/>
                    <a:pt x="782659" y="72471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3321247" y="5529063"/>
              <a:ext cx="778919" cy="578469"/>
            </a:xfrm>
            <a:custGeom>
              <a:avLst/>
              <a:gdLst/>
              <a:ahLst/>
              <a:cxnLst/>
              <a:rect l="l" t="t" r="r" b="b"/>
              <a:pathLst>
                <a:path w="778919" h="578469" extrusionOk="0">
                  <a:moveTo>
                    <a:pt x="778920" y="576323"/>
                  </a:moveTo>
                  <a:cubicBezTo>
                    <a:pt x="778920" y="576323"/>
                    <a:pt x="5104" y="612987"/>
                    <a:pt x="134" y="383283"/>
                  </a:cubicBezTo>
                  <a:cubicBezTo>
                    <a:pt x="-5001" y="143529"/>
                    <a:pt x="139061" y="230607"/>
                    <a:pt x="149718" y="207084"/>
                  </a:cubicBezTo>
                  <a:cubicBezTo>
                    <a:pt x="159547" y="185329"/>
                    <a:pt x="124704" y="129449"/>
                    <a:pt x="218463" y="42757"/>
                  </a:cubicBezTo>
                  <a:cubicBezTo>
                    <a:pt x="465893" y="-185787"/>
                    <a:pt x="778920" y="576323"/>
                    <a:pt x="778920" y="57632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3867284" y="5891818"/>
              <a:ext cx="254282" cy="299516"/>
            </a:xfrm>
            <a:custGeom>
              <a:avLst/>
              <a:gdLst/>
              <a:ahLst/>
              <a:cxnLst/>
              <a:rect l="l" t="t" r="r" b="b"/>
              <a:pathLst>
                <a:path w="254282" h="299516" extrusionOk="0">
                  <a:moveTo>
                    <a:pt x="245197" y="216053"/>
                  </a:moveTo>
                  <a:cubicBezTo>
                    <a:pt x="233325" y="232342"/>
                    <a:pt x="109362" y="303076"/>
                    <a:pt x="55580" y="299376"/>
                  </a:cubicBezTo>
                  <a:cubicBezTo>
                    <a:pt x="1799" y="295676"/>
                    <a:pt x="-12724" y="243993"/>
                    <a:pt x="11020" y="196395"/>
                  </a:cubicBezTo>
                  <a:cubicBezTo>
                    <a:pt x="34763" y="148798"/>
                    <a:pt x="95392" y="158351"/>
                    <a:pt x="111240" y="133282"/>
                  </a:cubicBezTo>
                  <a:cubicBezTo>
                    <a:pt x="127087" y="108213"/>
                    <a:pt x="115105" y="63874"/>
                    <a:pt x="139566" y="31020"/>
                  </a:cubicBezTo>
                  <a:cubicBezTo>
                    <a:pt x="161543" y="1534"/>
                    <a:pt x="215435" y="-18676"/>
                    <a:pt x="237025" y="26382"/>
                  </a:cubicBezTo>
                  <a:cubicBezTo>
                    <a:pt x="258615" y="71494"/>
                    <a:pt x="258284" y="198108"/>
                    <a:pt x="245197" y="21605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2" name="Google Shape;152;p2"/>
          <p:cNvGrpSpPr/>
          <p:nvPr/>
        </p:nvGrpSpPr>
        <p:grpSpPr>
          <a:xfrm>
            <a:off x="4288004" y="5879918"/>
            <a:ext cx="888387" cy="936621"/>
            <a:chOff x="4498700" y="5500144"/>
            <a:chExt cx="771638" cy="813533"/>
          </a:xfrm>
        </p:grpSpPr>
        <p:sp>
          <p:nvSpPr>
            <p:cNvPr id="153" name="Google Shape;153;p2"/>
            <p:cNvSpPr/>
            <p:nvPr/>
          </p:nvSpPr>
          <p:spPr>
            <a:xfrm>
              <a:off x="4498700" y="5500144"/>
              <a:ext cx="771638" cy="813533"/>
            </a:xfrm>
            <a:custGeom>
              <a:avLst/>
              <a:gdLst/>
              <a:ahLst/>
              <a:cxnLst/>
              <a:rect l="l" t="t" r="r" b="b"/>
              <a:pathLst>
                <a:path w="771638" h="813533" extrusionOk="0">
                  <a:moveTo>
                    <a:pt x="286549" y="258643"/>
                  </a:moveTo>
                  <a:cubicBezTo>
                    <a:pt x="286549" y="258643"/>
                    <a:pt x="241105" y="-7671"/>
                    <a:pt x="385222" y="170"/>
                  </a:cubicBezTo>
                  <a:cubicBezTo>
                    <a:pt x="529340" y="8011"/>
                    <a:pt x="469815" y="274324"/>
                    <a:pt x="469815" y="274324"/>
                  </a:cubicBezTo>
                  <a:cubicBezTo>
                    <a:pt x="469815" y="274324"/>
                    <a:pt x="626467" y="50307"/>
                    <a:pt x="728343" y="181890"/>
                  </a:cubicBezTo>
                  <a:cubicBezTo>
                    <a:pt x="844024" y="331364"/>
                    <a:pt x="595159" y="413748"/>
                    <a:pt x="595159" y="413748"/>
                  </a:cubicBezTo>
                  <a:cubicBezTo>
                    <a:pt x="595159" y="413748"/>
                    <a:pt x="829501" y="481390"/>
                    <a:pt x="758105" y="608003"/>
                  </a:cubicBezTo>
                  <a:cubicBezTo>
                    <a:pt x="640603" y="816393"/>
                    <a:pt x="476110" y="576695"/>
                    <a:pt x="476110" y="576695"/>
                  </a:cubicBezTo>
                  <a:cubicBezTo>
                    <a:pt x="476110" y="576695"/>
                    <a:pt x="538782" y="805460"/>
                    <a:pt x="385222" y="813246"/>
                  </a:cubicBezTo>
                  <a:cubicBezTo>
                    <a:pt x="191078" y="823130"/>
                    <a:pt x="261480" y="575093"/>
                    <a:pt x="261480" y="575093"/>
                  </a:cubicBezTo>
                  <a:cubicBezTo>
                    <a:pt x="261480" y="575093"/>
                    <a:pt x="140830" y="755268"/>
                    <a:pt x="35862" y="647152"/>
                  </a:cubicBezTo>
                  <a:cubicBezTo>
                    <a:pt x="-86169" y="521477"/>
                    <a:pt x="142376" y="399612"/>
                    <a:pt x="142376" y="399612"/>
                  </a:cubicBezTo>
                  <a:cubicBezTo>
                    <a:pt x="142376" y="399612"/>
                    <a:pt x="-70708" y="335394"/>
                    <a:pt x="32714" y="199063"/>
                  </a:cubicBezTo>
                  <a:cubicBezTo>
                    <a:pt x="158279" y="33632"/>
                    <a:pt x="286549" y="258643"/>
                    <a:pt x="286549" y="25864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4741738" y="5812403"/>
              <a:ext cx="261620" cy="261620"/>
            </a:xfrm>
            <a:custGeom>
              <a:avLst/>
              <a:gdLst/>
              <a:ahLst/>
              <a:cxnLst/>
              <a:rect l="l" t="t" r="r" b="b"/>
              <a:pathLst>
                <a:path w="261620" h="261620" extrusionOk="0">
                  <a:moveTo>
                    <a:pt x="0" y="130810"/>
                  </a:moveTo>
                  <a:cubicBezTo>
                    <a:pt x="0" y="58586"/>
                    <a:pt x="58586" y="0"/>
                    <a:pt x="130810" y="0"/>
                  </a:cubicBezTo>
                  <a:cubicBezTo>
                    <a:pt x="203034" y="0"/>
                    <a:pt x="261620" y="58586"/>
                    <a:pt x="261620" y="130810"/>
                  </a:cubicBezTo>
                  <a:cubicBezTo>
                    <a:pt x="261620" y="203034"/>
                    <a:pt x="203034" y="261620"/>
                    <a:pt x="130810" y="261620"/>
                  </a:cubicBezTo>
                  <a:cubicBezTo>
                    <a:pt x="58531" y="261620"/>
                    <a:pt x="0" y="203090"/>
                    <a:pt x="0" y="13081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5" name="Google Shape;155;p2"/>
          <p:cNvGrpSpPr/>
          <p:nvPr/>
        </p:nvGrpSpPr>
        <p:grpSpPr>
          <a:xfrm>
            <a:off x="3402991" y="5190799"/>
            <a:ext cx="772459" cy="532222"/>
            <a:chOff x="3729990" y="4901592"/>
            <a:chExt cx="670945" cy="462279"/>
          </a:xfrm>
        </p:grpSpPr>
        <p:sp>
          <p:nvSpPr>
            <p:cNvPr id="156" name="Google Shape;156;p2"/>
            <p:cNvSpPr/>
            <p:nvPr/>
          </p:nvSpPr>
          <p:spPr>
            <a:xfrm>
              <a:off x="3851081" y="4901592"/>
              <a:ext cx="214243" cy="214243"/>
            </a:xfrm>
            <a:custGeom>
              <a:avLst/>
              <a:gdLst/>
              <a:ahLst/>
              <a:cxnLst/>
              <a:rect l="l" t="t" r="r" b="b"/>
              <a:pathLst>
                <a:path w="214243" h="214243" extrusionOk="0">
                  <a:moveTo>
                    <a:pt x="0" y="107122"/>
                  </a:moveTo>
                  <a:cubicBezTo>
                    <a:pt x="0" y="47984"/>
                    <a:pt x="47929" y="0"/>
                    <a:pt x="107122" y="0"/>
                  </a:cubicBezTo>
                  <a:cubicBezTo>
                    <a:pt x="166259" y="0"/>
                    <a:pt x="214243" y="47984"/>
                    <a:pt x="214243" y="107122"/>
                  </a:cubicBezTo>
                  <a:cubicBezTo>
                    <a:pt x="214243" y="166259"/>
                    <a:pt x="166259" y="214243"/>
                    <a:pt x="107122" y="214243"/>
                  </a:cubicBezTo>
                  <a:cubicBezTo>
                    <a:pt x="47929" y="214243"/>
                    <a:pt x="0" y="166259"/>
                    <a:pt x="0" y="10712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3906243" y="5251671"/>
              <a:ext cx="89562" cy="89562"/>
            </a:xfrm>
            <a:custGeom>
              <a:avLst/>
              <a:gdLst/>
              <a:ahLst/>
              <a:cxnLst/>
              <a:rect l="l" t="t" r="r" b="b"/>
              <a:pathLst>
                <a:path w="89562" h="89562" extrusionOk="0">
                  <a:moveTo>
                    <a:pt x="0" y="44781"/>
                  </a:moveTo>
                  <a:cubicBezTo>
                    <a:pt x="0" y="20044"/>
                    <a:pt x="20044" y="0"/>
                    <a:pt x="44781" y="0"/>
                  </a:cubicBezTo>
                  <a:cubicBezTo>
                    <a:pt x="69519" y="0"/>
                    <a:pt x="89563" y="20044"/>
                    <a:pt x="89563" y="44781"/>
                  </a:cubicBezTo>
                  <a:cubicBezTo>
                    <a:pt x="89563" y="69519"/>
                    <a:pt x="69519" y="89562"/>
                    <a:pt x="44781" y="89562"/>
                  </a:cubicBezTo>
                  <a:cubicBezTo>
                    <a:pt x="20044" y="89562"/>
                    <a:pt x="0" y="69519"/>
                    <a:pt x="0" y="4478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4249088" y="5212024"/>
              <a:ext cx="151847" cy="151847"/>
            </a:xfrm>
            <a:custGeom>
              <a:avLst/>
              <a:gdLst/>
              <a:ahLst/>
              <a:cxnLst/>
              <a:rect l="l" t="t" r="r" b="b"/>
              <a:pathLst>
                <a:path w="151847" h="151847" extrusionOk="0">
                  <a:moveTo>
                    <a:pt x="0" y="75924"/>
                  </a:moveTo>
                  <a:cubicBezTo>
                    <a:pt x="0" y="34014"/>
                    <a:pt x="34014" y="0"/>
                    <a:pt x="75924" y="0"/>
                  </a:cubicBezTo>
                  <a:cubicBezTo>
                    <a:pt x="117834" y="0"/>
                    <a:pt x="151848" y="34014"/>
                    <a:pt x="151848" y="75924"/>
                  </a:cubicBezTo>
                  <a:cubicBezTo>
                    <a:pt x="151848" y="117834"/>
                    <a:pt x="117834" y="151848"/>
                    <a:pt x="75924" y="151848"/>
                  </a:cubicBezTo>
                  <a:cubicBezTo>
                    <a:pt x="33958" y="151848"/>
                    <a:pt x="0" y="117834"/>
                    <a:pt x="0" y="759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3729990" y="5193692"/>
              <a:ext cx="48039" cy="48038"/>
            </a:xfrm>
            <a:custGeom>
              <a:avLst/>
              <a:gdLst/>
              <a:ahLst/>
              <a:cxnLst/>
              <a:rect l="l" t="t" r="r" b="b"/>
              <a:pathLst>
                <a:path w="48039" h="48038" extrusionOk="0">
                  <a:moveTo>
                    <a:pt x="0" y="24019"/>
                  </a:moveTo>
                  <a:cubicBezTo>
                    <a:pt x="0" y="10767"/>
                    <a:pt x="10767" y="0"/>
                    <a:pt x="24019" y="0"/>
                  </a:cubicBezTo>
                  <a:cubicBezTo>
                    <a:pt x="37272" y="0"/>
                    <a:pt x="48039" y="10767"/>
                    <a:pt x="48039" y="24019"/>
                  </a:cubicBezTo>
                  <a:cubicBezTo>
                    <a:pt x="48039" y="37272"/>
                    <a:pt x="37272" y="48039"/>
                    <a:pt x="24019" y="48039"/>
                  </a:cubicBezTo>
                  <a:cubicBezTo>
                    <a:pt x="10767" y="48039"/>
                    <a:pt x="0" y="37327"/>
                    <a:pt x="0" y="2401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0" name="Google Shape;160;p2"/>
          <p:cNvGrpSpPr/>
          <p:nvPr/>
        </p:nvGrpSpPr>
        <p:grpSpPr>
          <a:xfrm>
            <a:off x="7985127" y="6116535"/>
            <a:ext cx="521317" cy="528551"/>
            <a:chOff x="7709956" y="5705664"/>
            <a:chExt cx="452807" cy="459091"/>
          </a:xfrm>
        </p:grpSpPr>
        <p:sp>
          <p:nvSpPr>
            <p:cNvPr id="161" name="Google Shape;161;p2"/>
            <p:cNvSpPr/>
            <p:nvPr/>
          </p:nvSpPr>
          <p:spPr>
            <a:xfrm>
              <a:off x="7733249" y="5781957"/>
              <a:ext cx="344353" cy="343440"/>
            </a:xfrm>
            <a:custGeom>
              <a:avLst/>
              <a:gdLst/>
              <a:ahLst/>
              <a:cxnLst/>
              <a:rect l="l" t="t" r="r" b="b"/>
              <a:pathLst>
                <a:path w="344353" h="343440" extrusionOk="0">
                  <a:moveTo>
                    <a:pt x="298452" y="26526"/>
                  </a:moveTo>
                  <a:cubicBezTo>
                    <a:pt x="360074" y="72356"/>
                    <a:pt x="363718" y="212001"/>
                    <a:pt x="284426" y="280968"/>
                  </a:cubicBezTo>
                  <a:cubicBezTo>
                    <a:pt x="205134" y="349934"/>
                    <a:pt x="105743" y="370255"/>
                    <a:pt x="40255" y="298472"/>
                  </a:cubicBezTo>
                  <a:cubicBezTo>
                    <a:pt x="-18773" y="233757"/>
                    <a:pt x="-11098" y="147176"/>
                    <a:pt x="51574" y="69706"/>
                  </a:cubicBezTo>
                  <a:cubicBezTo>
                    <a:pt x="104859" y="3831"/>
                    <a:pt x="228877" y="-25212"/>
                    <a:pt x="298452" y="2652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7709956" y="5781917"/>
              <a:ext cx="364185" cy="382838"/>
            </a:xfrm>
            <a:custGeom>
              <a:avLst/>
              <a:gdLst/>
              <a:ahLst/>
              <a:cxnLst/>
              <a:rect l="l" t="t" r="r" b="b"/>
              <a:pathLst>
                <a:path w="364185" h="382838" extrusionOk="0">
                  <a:moveTo>
                    <a:pt x="347862" y="44732"/>
                  </a:moveTo>
                  <a:cubicBezTo>
                    <a:pt x="347862" y="44732"/>
                    <a:pt x="359457" y="7239"/>
                    <a:pt x="230249" y="282"/>
                  </a:cubicBezTo>
                  <a:cubicBezTo>
                    <a:pt x="109874" y="-6179"/>
                    <a:pt x="20146" y="99894"/>
                    <a:pt x="5404" y="165824"/>
                  </a:cubicBezTo>
                  <a:cubicBezTo>
                    <a:pt x="-12929" y="247711"/>
                    <a:pt x="20201" y="264276"/>
                    <a:pt x="33288" y="273001"/>
                  </a:cubicBezTo>
                  <a:cubicBezTo>
                    <a:pt x="47038" y="282166"/>
                    <a:pt x="274699" y="114471"/>
                    <a:pt x="274699" y="114471"/>
                  </a:cubicBezTo>
                  <a:cubicBezTo>
                    <a:pt x="274699" y="114471"/>
                    <a:pt x="66364" y="318334"/>
                    <a:pt x="84696" y="338378"/>
                  </a:cubicBezTo>
                  <a:cubicBezTo>
                    <a:pt x="96898" y="351795"/>
                    <a:pt x="134060" y="382000"/>
                    <a:pt x="182265" y="382827"/>
                  </a:cubicBezTo>
                  <a:cubicBezTo>
                    <a:pt x="233672" y="383711"/>
                    <a:pt x="314566" y="331310"/>
                    <a:pt x="346095" y="259969"/>
                  </a:cubicBezTo>
                  <a:cubicBezTo>
                    <a:pt x="385741" y="170296"/>
                    <a:pt x="347862" y="44732"/>
                    <a:pt x="347862" y="44732"/>
                  </a:cubicBezTo>
                  <a:close/>
                </a:path>
              </a:pathLst>
            </a:custGeom>
            <a:solidFill>
              <a:srgbClr val="D40B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7946255" y="6099340"/>
              <a:ext cx="27104" cy="27049"/>
            </a:xfrm>
            <a:custGeom>
              <a:avLst/>
              <a:gdLst/>
              <a:ahLst/>
              <a:cxnLst/>
              <a:rect l="l" t="t" r="r" b="b"/>
              <a:pathLst>
                <a:path w="27104" h="27049" extrusionOk="0">
                  <a:moveTo>
                    <a:pt x="16865" y="26642"/>
                  </a:moveTo>
                  <a:cubicBezTo>
                    <a:pt x="24098" y="24820"/>
                    <a:pt x="28516" y="17421"/>
                    <a:pt x="26694" y="10187"/>
                  </a:cubicBezTo>
                  <a:cubicBezTo>
                    <a:pt x="24872" y="2954"/>
                    <a:pt x="17473" y="-1409"/>
                    <a:pt x="10239" y="414"/>
                  </a:cubicBezTo>
                  <a:cubicBezTo>
                    <a:pt x="3006" y="2236"/>
                    <a:pt x="-1412" y="9580"/>
                    <a:pt x="411" y="16814"/>
                  </a:cubicBezTo>
                  <a:cubicBezTo>
                    <a:pt x="2288" y="23991"/>
                    <a:pt x="9631" y="28464"/>
                    <a:pt x="16865" y="2664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7737415" y="5937512"/>
              <a:ext cx="34184" cy="34163"/>
            </a:xfrm>
            <a:custGeom>
              <a:avLst/>
              <a:gdLst/>
              <a:ahLst/>
              <a:cxnLst/>
              <a:rect l="l" t="t" r="r" b="b"/>
              <a:pathLst>
                <a:path w="34184" h="34163" extrusionOk="0">
                  <a:moveTo>
                    <a:pt x="21236" y="33641"/>
                  </a:moveTo>
                  <a:cubicBezTo>
                    <a:pt x="30402" y="31322"/>
                    <a:pt x="35979" y="22046"/>
                    <a:pt x="33659" y="12879"/>
                  </a:cubicBezTo>
                  <a:cubicBezTo>
                    <a:pt x="31340" y="3713"/>
                    <a:pt x="22064" y="-1753"/>
                    <a:pt x="12898" y="511"/>
                  </a:cubicBezTo>
                  <a:cubicBezTo>
                    <a:pt x="3731" y="2830"/>
                    <a:pt x="-1790" y="12051"/>
                    <a:pt x="529" y="21162"/>
                  </a:cubicBezTo>
                  <a:cubicBezTo>
                    <a:pt x="2848" y="30328"/>
                    <a:pt x="12125" y="35961"/>
                    <a:pt x="21236" y="3364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7840064" y="6093335"/>
              <a:ext cx="34184" cy="34145"/>
            </a:xfrm>
            <a:custGeom>
              <a:avLst/>
              <a:gdLst/>
              <a:ahLst/>
              <a:cxnLst/>
              <a:rect l="l" t="t" r="r" b="b"/>
              <a:pathLst>
                <a:path w="34184" h="34145" extrusionOk="0">
                  <a:moveTo>
                    <a:pt x="21235" y="33641"/>
                  </a:moveTo>
                  <a:cubicBezTo>
                    <a:pt x="30402" y="31322"/>
                    <a:pt x="35979" y="22046"/>
                    <a:pt x="33659" y="12879"/>
                  </a:cubicBezTo>
                  <a:cubicBezTo>
                    <a:pt x="31340" y="3713"/>
                    <a:pt x="22064" y="-1753"/>
                    <a:pt x="12897" y="511"/>
                  </a:cubicBezTo>
                  <a:cubicBezTo>
                    <a:pt x="3732" y="2830"/>
                    <a:pt x="-1790" y="12051"/>
                    <a:pt x="529" y="21162"/>
                  </a:cubicBezTo>
                  <a:cubicBezTo>
                    <a:pt x="2793" y="30328"/>
                    <a:pt x="12070" y="35905"/>
                    <a:pt x="21235" y="3364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7768790" y="5866198"/>
              <a:ext cx="27666" cy="27666"/>
            </a:xfrm>
            <a:custGeom>
              <a:avLst/>
              <a:gdLst/>
              <a:ahLst/>
              <a:cxnLst/>
              <a:rect l="l" t="t" r="r" b="b"/>
              <a:pathLst>
                <a:path w="27666" h="27666" extrusionOk="0">
                  <a:moveTo>
                    <a:pt x="17193" y="27264"/>
                  </a:moveTo>
                  <a:cubicBezTo>
                    <a:pt x="24592" y="25386"/>
                    <a:pt x="29119" y="17822"/>
                    <a:pt x="27242" y="10423"/>
                  </a:cubicBezTo>
                  <a:cubicBezTo>
                    <a:pt x="25365" y="3024"/>
                    <a:pt x="17855" y="-1449"/>
                    <a:pt x="10456" y="428"/>
                  </a:cubicBezTo>
                  <a:cubicBezTo>
                    <a:pt x="3057" y="2306"/>
                    <a:pt x="-1416" y="9760"/>
                    <a:pt x="407" y="17159"/>
                  </a:cubicBezTo>
                  <a:cubicBezTo>
                    <a:pt x="2284" y="24558"/>
                    <a:pt x="9738" y="29086"/>
                    <a:pt x="17193" y="2726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7860550" y="5828347"/>
              <a:ext cx="34184" cy="34163"/>
            </a:xfrm>
            <a:custGeom>
              <a:avLst/>
              <a:gdLst/>
              <a:ahLst/>
              <a:cxnLst/>
              <a:rect l="l" t="t" r="r" b="b"/>
              <a:pathLst>
                <a:path w="34184" h="34163" extrusionOk="0">
                  <a:moveTo>
                    <a:pt x="21236" y="33641"/>
                  </a:moveTo>
                  <a:cubicBezTo>
                    <a:pt x="30401" y="31322"/>
                    <a:pt x="35978" y="22046"/>
                    <a:pt x="33659" y="12879"/>
                  </a:cubicBezTo>
                  <a:cubicBezTo>
                    <a:pt x="31340" y="3713"/>
                    <a:pt x="22064" y="-1753"/>
                    <a:pt x="12898" y="511"/>
                  </a:cubicBezTo>
                  <a:cubicBezTo>
                    <a:pt x="3731" y="2830"/>
                    <a:pt x="-1790" y="12051"/>
                    <a:pt x="529" y="21217"/>
                  </a:cubicBezTo>
                  <a:cubicBezTo>
                    <a:pt x="2848" y="30328"/>
                    <a:pt x="12069" y="35961"/>
                    <a:pt x="21236" y="3364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7826820" y="5917016"/>
              <a:ext cx="52613" cy="52613"/>
            </a:xfrm>
            <a:custGeom>
              <a:avLst/>
              <a:gdLst/>
              <a:ahLst/>
              <a:cxnLst/>
              <a:rect l="l" t="t" r="r" b="b"/>
              <a:pathLst>
                <a:path w="52613" h="52613" extrusionOk="0">
                  <a:moveTo>
                    <a:pt x="32712" y="51817"/>
                  </a:moveTo>
                  <a:cubicBezTo>
                    <a:pt x="46793" y="48283"/>
                    <a:pt x="55351" y="33982"/>
                    <a:pt x="51817" y="19901"/>
                  </a:cubicBezTo>
                  <a:cubicBezTo>
                    <a:pt x="48283" y="5821"/>
                    <a:pt x="33982" y="-2738"/>
                    <a:pt x="19902" y="796"/>
                  </a:cubicBezTo>
                  <a:cubicBezTo>
                    <a:pt x="5821" y="4330"/>
                    <a:pt x="-2738" y="18632"/>
                    <a:pt x="796" y="32712"/>
                  </a:cubicBezTo>
                  <a:cubicBezTo>
                    <a:pt x="4330" y="46793"/>
                    <a:pt x="18632" y="55351"/>
                    <a:pt x="32712" y="5181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7897600" y="5991057"/>
              <a:ext cx="52628" cy="52638"/>
            </a:xfrm>
            <a:custGeom>
              <a:avLst/>
              <a:gdLst/>
              <a:ahLst/>
              <a:cxnLst/>
              <a:rect l="l" t="t" r="r" b="b"/>
              <a:pathLst>
                <a:path w="52628" h="52638" extrusionOk="0">
                  <a:moveTo>
                    <a:pt x="30512" y="52320"/>
                  </a:moveTo>
                  <a:cubicBezTo>
                    <a:pt x="40617" y="50664"/>
                    <a:pt x="49286" y="43154"/>
                    <a:pt x="51882" y="32552"/>
                  </a:cubicBezTo>
                  <a:cubicBezTo>
                    <a:pt x="55305" y="18416"/>
                    <a:pt x="46635" y="4171"/>
                    <a:pt x="32555" y="747"/>
                  </a:cubicBezTo>
                  <a:cubicBezTo>
                    <a:pt x="18419" y="-2676"/>
                    <a:pt x="4174" y="5992"/>
                    <a:pt x="750" y="20073"/>
                  </a:cubicBezTo>
                  <a:cubicBezTo>
                    <a:pt x="-2673" y="34208"/>
                    <a:pt x="5940" y="48400"/>
                    <a:pt x="20076" y="51823"/>
                  </a:cubicBezTo>
                  <a:cubicBezTo>
                    <a:pt x="23555" y="52707"/>
                    <a:pt x="27144" y="52872"/>
                    <a:pt x="30512" y="5232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8003723" y="5987729"/>
              <a:ext cx="34199" cy="34078"/>
            </a:xfrm>
            <a:custGeom>
              <a:avLst/>
              <a:gdLst/>
              <a:ahLst/>
              <a:cxnLst/>
              <a:rect l="l" t="t" r="r" b="b"/>
              <a:pathLst>
                <a:path w="34199" h="34078" extrusionOk="0">
                  <a:moveTo>
                    <a:pt x="19861" y="33893"/>
                  </a:moveTo>
                  <a:cubicBezTo>
                    <a:pt x="26432" y="32843"/>
                    <a:pt x="32064" y="27929"/>
                    <a:pt x="33720" y="21082"/>
                  </a:cubicBezTo>
                  <a:cubicBezTo>
                    <a:pt x="35929" y="11916"/>
                    <a:pt x="30297" y="2695"/>
                    <a:pt x="21130" y="486"/>
                  </a:cubicBezTo>
                  <a:cubicBezTo>
                    <a:pt x="11965" y="-1723"/>
                    <a:pt x="2743" y="3799"/>
                    <a:pt x="479" y="12965"/>
                  </a:cubicBezTo>
                  <a:cubicBezTo>
                    <a:pt x="-1729" y="22131"/>
                    <a:pt x="3903" y="31352"/>
                    <a:pt x="13069" y="33561"/>
                  </a:cubicBezTo>
                  <a:cubicBezTo>
                    <a:pt x="15388" y="34113"/>
                    <a:pt x="17707" y="34224"/>
                    <a:pt x="19861" y="3389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7905637" y="5964936"/>
              <a:ext cx="142824" cy="170197"/>
            </a:xfrm>
            <a:custGeom>
              <a:avLst/>
              <a:gdLst/>
              <a:ahLst/>
              <a:cxnLst/>
              <a:rect l="l" t="t" r="r" b="b"/>
              <a:pathLst>
                <a:path w="142824" h="170197" extrusionOk="0">
                  <a:moveTo>
                    <a:pt x="3977" y="169881"/>
                  </a:moveTo>
                  <a:cubicBezTo>
                    <a:pt x="21647" y="166623"/>
                    <a:pt x="71785" y="135481"/>
                    <a:pt x="97571" y="117535"/>
                  </a:cubicBezTo>
                  <a:cubicBezTo>
                    <a:pt x="125125" y="98319"/>
                    <a:pt x="166813" y="37691"/>
                    <a:pt x="125291" y="8205"/>
                  </a:cubicBezTo>
                  <a:cubicBezTo>
                    <a:pt x="88957" y="-17582"/>
                    <a:pt x="67809" y="21346"/>
                    <a:pt x="54391" y="70324"/>
                  </a:cubicBezTo>
                  <a:cubicBezTo>
                    <a:pt x="31918" y="151991"/>
                    <a:pt x="-13692" y="173139"/>
                    <a:pt x="3977" y="169881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30196"/>
                  </a:srgbClr>
                </a:gs>
                <a:gs pos="100000">
                  <a:srgbClr val="FFFFFF">
                    <a:alpha val="16862"/>
                  </a:srgbClr>
                </a:gs>
              </a:gsLst>
              <a:lin ang="9953308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7933555" y="5824385"/>
              <a:ext cx="101568" cy="107537"/>
            </a:xfrm>
            <a:custGeom>
              <a:avLst/>
              <a:gdLst/>
              <a:ahLst/>
              <a:cxnLst/>
              <a:rect l="l" t="t" r="r" b="b"/>
              <a:pathLst>
                <a:path w="101568" h="107537" extrusionOk="0">
                  <a:moveTo>
                    <a:pt x="101569" y="94422"/>
                  </a:moveTo>
                  <a:cubicBezTo>
                    <a:pt x="101569" y="94422"/>
                    <a:pt x="76113" y="133626"/>
                    <a:pt x="22056" y="76476"/>
                  </a:cubicBezTo>
                  <a:cubicBezTo>
                    <a:pt x="-20849" y="31087"/>
                    <a:pt x="12061" y="0"/>
                    <a:pt x="12061" y="0"/>
                  </a:cubicBezTo>
                  <a:lnTo>
                    <a:pt x="101569" y="94422"/>
                  </a:lnTo>
                  <a:close/>
                </a:path>
              </a:pathLst>
            </a:custGeom>
            <a:solidFill>
              <a:srgbClr val="FBFDF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7918748" y="5769924"/>
              <a:ext cx="174911" cy="182233"/>
            </a:xfrm>
            <a:custGeom>
              <a:avLst/>
              <a:gdLst/>
              <a:ahLst/>
              <a:cxnLst/>
              <a:rect l="l" t="t" r="r" b="b"/>
              <a:pathLst>
                <a:path w="174911" h="182233" extrusionOk="0">
                  <a:moveTo>
                    <a:pt x="156574" y="182234"/>
                  </a:moveTo>
                  <a:cubicBezTo>
                    <a:pt x="156574" y="182234"/>
                    <a:pt x="125045" y="172516"/>
                    <a:pt x="106105" y="157000"/>
                  </a:cubicBezTo>
                  <a:cubicBezTo>
                    <a:pt x="81589" y="136845"/>
                    <a:pt x="69883" y="121550"/>
                    <a:pt x="67011" y="126023"/>
                  </a:cubicBezTo>
                  <a:cubicBezTo>
                    <a:pt x="65576" y="128287"/>
                    <a:pt x="72312" y="154570"/>
                    <a:pt x="63202" y="158214"/>
                  </a:cubicBezTo>
                  <a:cubicBezTo>
                    <a:pt x="40231" y="167491"/>
                    <a:pt x="10800" y="135244"/>
                    <a:pt x="16653" y="119010"/>
                  </a:cubicBezTo>
                  <a:cubicBezTo>
                    <a:pt x="20794" y="107581"/>
                    <a:pt x="48845" y="109954"/>
                    <a:pt x="49010" y="106145"/>
                  </a:cubicBezTo>
                  <a:cubicBezTo>
                    <a:pt x="49232" y="101009"/>
                    <a:pt x="33274" y="90905"/>
                    <a:pt x="15604" y="61860"/>
                  </a:cubicBezTo>
                  <a:cubicBezTo>
                    <a:pt x="-2121" y="32816"/>
                    <a:pt x="88" y="14870"/>
                    <a:pt x="88" y="14870"/>
                  </a:cubicBezTo>
                  <a:cubicBezTo>
                    <a:pt x="88" y="14870"/>
                    <a:pt x="78662" y="-28696"/>
                    <a:pt x="141721" y="33313"/>
                  </a:cubicBezTo>
                  <a:cubicBezTo>
                    <a:pt x="206435" y="97144"/>
                    <a:pt x="156574" y="182234"/>
                    <a:pt x="156574" y="18223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74" name="Google Shape;174;p2"/>
            <p:cNvGrpSpPr/>
            <p:nvPr/>
          </p:nvGrpSpPr>
          <p:grpSpPr>
            <a:xfrm>
              <a:off x="7943405" y="5770179"/>
              <a:ext cx="150527" cy="158278"/>
              <a:chOff x="7943405" y="5770179"/>
              <a:chExt cx="150527" cy="158278"/>
            </a:xfrm>
          </p:grpSpPr>
          <p:sp>
            <p:nvSpPr>
              <p:cNvPr id="175" name="Google Shape;175;p2"/>
              <p:cNvSpPr/>
              <p:nvPr/>
            </p:nvSpPr>
            <p:spPr>
              <a:xfrm>
                <a:off x="8051758" y="5868156"/>
                <a:ext cx="42174" cy="60301"/>
              </a:xfrm>
              <a:custGeom>
                <a:avLst/>
                <a:gdLst/>
                <a:ahLst/>
                <a:cxnLst/>
                <a:rect l="l" t="t" r="r" b="b"/>
                <a:pathLst>
                  <a:path w="42174" h="60301" extrusionOk="0">
                    <a:moveTo>
                      <a:pt x="34221" y="60038"/>
                    </a:moveTo>
                    <a:cubicBezTo>
                      <a:pt x="39302" y="45074"/>
                      <a:pt x="43774" y="24975"/>
                      <a:pt x="41620" y="2667"/>
                    </a:cubicBezTo>
                    <a:cubicBezTo>
                      <a:pt x="35823" y="238"/>
                      <a:pt x="29418" y="-867"/>
                      <a:pt x="22902" y="790"/>
                    </a:cubicBezTo>
                    <a:cubicBezTo>
                      <a:pt x="6668" y="4876"/>
                      <a:pt x="-3161" y="21330"/>
                      <a:pt x="925" y="37565"/>
                    </a:cubicBezTo>
                    <a:cubicBezTo>
                      <a:pt x="4736" y="52584"/>
                      <a:pt x="19202" y="62026"/>
                      <a:pt x="34221" y="60038"/>
                    </a:cubicBezTo>
                    <a:close/>
                  </a:path>
                </a:pathLst>
              </a:custGeom>
              <a:solidFill>
                <a:srgbClr val="FBFDF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" name="Google Shape;176;p2"/>
              <p:cNvSpPr/>
              <p:nvPr/>
            </p:nvSpPr>
            <p:spPr>
              <a:xfrm>
                <a:off x="7943405" y="5770179"/>
                <a:ext cx="60396" cy="43348"/>
              </a:xfrm>
              <a:custGeom>
                <a:avLst/>
                <a:gdLst/>
                <a:ahLst/>
                <a:cxnLst/>
                <a:rect l="l" t="t" r="r" b="b"/>
                <a:pathLst>
                  <a:path w="60396" h="43348" extrusionOk="0">
                    <a:moveTo>
                      <a:pt x="37495" y="42445"/>
                    </a:moveTo>
                    <a:cubicBezTo>
                      <a:pt x="53730" y="38359"/>
                      <a:pt x="63558" y="21904"/>
                      <a:pt x="59472" y="5670"/>
                    </a:cubicBezTo>
                    <a:cubicBezTo>
                      <a:pt x="59141" y="4345"/>
                      <a:pt x="58643" y="3075"/>
                      <a:pt x="58091" y="1805"/>
                    </a:cubicBezTo>
                    <a:cubicBezTo>
                      <a:pt x="36281" y="-2115"/>
                      <a:pt x="16292" y="977"/>
                      <a:pt x="1328" y="5118"/>
                    </a:cubicBezTo>
                    <a:cubicBezTo>
                      <a:pt x="-52" y="10033"/>
                      <a:pt x="-550" y="15168"/>
                      <a:pt x="776" y="20413"/>
                    </a:cubicBezTo>
                    <a:cubicBezTo>
                      <a:pt x="4917" y="36647"/>
                      <a:pt x="21317" y="46476"/>
                      <a:pt x="37495" y="42445"/>
                    </a:cubicBezTo>
                    <a:close/>
                  </a:path>
                </a:pathLst>
              </a:custGeom>
              <a:solidFill>
                <a:srgbClr val="FBFDF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77" name="Google Shape;177;p2"/>
            <p:cNvSpPr/>
            <p:nvPr/>
          </p:nvSpPr>
          <p:spPr>
            <a:xfrm>
              <a:off x="8069193" y="5835732"/>
              <a:ext cx="93570" cy="19866"/>
            </a:xfrm>
            <a:custGeom>
              <a:avLst/>
              <a:gdLst/>
              <a:ahLst/>
              <a:cxnLst/>
              <a:rect l="l" t="t" r="r" b="b"/>
              <a:pathLst>
                <a:path w="93570" h="19866" extrusionOk="0">
                  <a:moveTo>
                    <a:pt x="0" y="16482"/>
                  </a:moveTo>
                  <a:cubicBezTo>
                    <a:pt x="0" y="16482"/>
                    <a:pt x="35339" y="20790"/>
                    <a:pt x="50248" y="19686"/>
                  </a:cubicBezTo>
                  <a:cubicBezTo>
                    <a:pt x="65157" y="18581"/>
                    <a:pt x="95913" y="8255"/>
                    <a:pt x="93428" y="1960"/>
                  </a:cubicBezTo>
                  <a:cubicBezTo>
                    <a:pt x="90943" y="-4335"/>
                    <a:pt x="59801" y="6323"/>
                    <a:pt x="50635" y="8862"/>
                  </a:cubicBezTo>
                  <a:cubicBezTo>
                    <a:pt x="33627" y="13556"/>
                    <a:pt x="0" y="16482"/>
                    <a:pt x="0" y="1648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8015172" y="5705664"/>
              <a:ext cx="21399" cy="93100"/>
            </a:xfrm>
            <a:custGeom>
              <a:avLst/>
              <a:gdLst/>
              <a:ahLst/>
              <a:cxnLst/>
              <a:rect l="l" t="t" r="r" b="b"/>
              <a:pathLst>
                <a:path w="21399" h="93100" extrusionOk="0">
                  <a:moveTo>
                    <a:pt x="1951" y="93101"/>
                  </a:moveTo>
                  <a:cubicBezTo>
                    <a:pt x="1951" y="93101"/>
                    <a:pt x="-1141" y="57651"/>
                    <a:pt x="460" y="42743"/>
                  </a:cubicBezTo>
                  <a:cubicBezTo>
                    <a:pt x="2061" y="27833"/>
                    <a:pt x="13381" y="-2536"/>
                    <a:pt x="19620" y="169"/>
                  </a:cubicBezTo>
                  <a:cubicBezTo>
                    <a:pt x="25805" y="2875"/>
                    <a:pt x="14099" y="33632"/>
                    <a:pt x="11283" y="42687"/>
                  </a:cubicBezTo>
                  <a:cubicBezTo>
                    <a:pt x="6037" y="59583"/>
                    <a:pt x="1951" y="93101"/>
                    <a:pt x="1951" y="9310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9" name="Google Shape;179;p2"/>
          <p:cNvGrpSpPr/>
          <p:nvPr/>
        </p:nvGrpSpPr>
        <p:grpSpPr>
          <a:xfrm>
            <a:off x="1966264" y="6090289"/>
            <a:ext cx="619016" cy="485265"/>
            <a:chOff x="2482074" y="5682871"/>
            <a:chExt cx="537667" cy="421493"/>
          </a:xfrm>
        </p:grpSpPr>
        <p:sp>
          <p:nvSpPr>
            <p:cNvPr id="180" name="Google Shape;180;p2"/>
            <p:cNvSpPr/>
            <p:nvPr/>
          </p:nvSpPr>
          <p:spPr>
            <a:xfrm>
              <a:off x="2584216" y="5724140"/>
              <a:ext cx="403877" cy="359345"/>
            </a:xfrm>
            <a:custGeom>
              <a:avLst/>
              <a:gdLst/>
              <a:ahLst/>
              <a:cxnLst/>
              <a:rect l="l" t="t" r="r" b="b"/>
              <a:pathLst>
                <a:path w="403877" h="359345" extrusionOk="0">
                  <a:moveTo>
                    <a:pt x="5203" y="106043"/>
                  </a:moveTo>
                  <a:cubicBezTo>
                    <a:pt x="28615" y="24542"/>
                    <a:pt x="171518" y="-33436"/>
                    <a:pt x="273615" y="21670"/>
                  </a:cubicBezTo>
                  <a:cubicBezTo>
                    <a:pt x="375711" y="76778"/>
                    <a:pt x="435346" y="171641"/>
                    <a:pt x="386589" y="267223"/>
                  </a:cubicBezTo>
                  <a:cubicBezTo>
                    <a:pt x="342636" y="353362"/>
                    <a:pt x="250147" y="379093"/>
                    <a:pt x="145786" y="344417"/>
                  </a:cubicBezTo>
                  <a:cubicBezTo>
                    <a:pt x="56997" y="314930"/>
                    <a:pt x="-21191" y="198035"/>
                    <a:pt x="5203" y="10604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2578727" y="5713976"/>
              <a:ext cx="441014" cy="390388"/>
            </a:xfrm>
            <a:custGeom>
              <a:avLst/>
              <a:gdLst/>
              <a:ahLst/>
              <a:cxnLst/>
              <a:rect l="l" t="t" r="r" b="b"/>
              <a:pathLst>
                <a:path w="441014" h="390388" extrusionOk="0">
                  <a:moveTo>
                    <a:pt x="19306" y="82138"/>
                  </a:moveTo>
                  <a:cubicBezTo>
                    <a:pt x="19306" y="82138"/>
                    <a:pt x="-23985" y="84734"/>
                    <a:pt x="19085" y="221010"/>
                  </a:cubicBezTo>
                  <a:cubicBezTo>
                    <a:pt x="59173" y="347899"/>
                    <a:pt x="203677" y="399473"/>
                    <a:pt x="277557" y="389092"/>
                  </a:cubicBezTo>
                  <a:cubicBezTo>
                    <a:pt x="369329" y="376171"/>
                    <a:pt x="373581" y="335531"/>
                    <a:pt x="377501" y="318634"/>
                  </a:cubicBezTo>
                  <a:cubicBezTo>
                    <a:pt x="381642" y="300855"/>
                    <a:pt x="119801" y="130729"/>
                    <a:pt x="119801" y="130729"/>
                  </a:cubicBezTo>
                  <a:cubicBezTo>
                    <a:pt x="119801" y="130729"/>
                    <a:pt x="411460" y="266785"/>
                    <a:pt x="425098" y="240060"/>
                  </a:cubicBezTo>
                  <a:cubicBezTo>
                    <a:pt x="434209" y="222225"/>
                    <a:pt x="450995" y="172087"/>
                    <a:pt x="433105" y="121895"/>
                  </a:cubicBezTo>
                  <a:cubicBezTo>
                    <a:pt x="414055" y="68389"/>
                    <a:pt x="328413" y="5165"/>
                    <a:pt x="242439" y="306"/>
                  </a:cubicBezTo>
                  <a:cubicBezTo>
                    <a:pt x="134324" y="-5823"/>
                    <a:pt x="19306" y="82138"/>
                    <a:pt x="19306" y="82138"/>
                  </a:cubicBezTo>
                  <a:close/>
                </a:path>
              </a:pathLst>
            </a:custGeom>
            <a:solidFill>
              <a:srgbClr val="D40B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2916897" y="5771171"/>
              <a:ext cx="29939" cy="29928"/>
            </a:xfrm>
            <a:custGeom>
              <a:avLst/>
              <a:gdLst/>
              <a:ahLst/>
              <a:cxnLst/>
              <a:rect l="l" t="t" r="r" b="b"/>
              <a:pathLst>
                <a:path w="29939" h="29928" extrusionOk="0">
                  <a:moveTo>
                    <a:pt x="27294" y="6445"/>
                  </a:moveTo>
                  <a:cubicBezTo>
                    <a:pt x="22600" y="-346"/>
                    <a:pt x="13213" y="-2058"/>
                    <a:pt x="6421" y="2691"/>
                  </a:cubicBezTo>
                  <a:cubicBezTo>
                    <a:pt x="-370" y="7384"/>
                    <a:pt x="-2027" y="16716"/>
                    <a:pt x="2667" y="23508"/>
                  </a:cubicBezTo>
                  <a:cubicBezTo>
                    <a:pt x="7360" y="30300"/>
                    <a:pt x="16637" y="31956"/>
                    <a:pt x="23428" y="27262"/>
                  </a:cubicBezTo>
                  <a:cubicBezTo>
                    <a:pt x="30275" y="22569"/>
                    <a:pt x="31987" y="13237"/>
                    <a:pt x="27294" y="644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2829337" y="6040940"/>
              <a:ext cx="37666" cy="37704"/>
            </a:xfrm>
            <a:custGeom>
              <a:avLst/>
              <a:gdLst/>
              <a:ahLst/>
              <a:cxnLst/>
              <a:rect l="l" t="t" r="r" b="b"/>
              <a:pathLst>
                <a:path w="37666" h="37704" extrusionOk="0">
                  <a:moveTo>
                    <a:pt x="34347" y="8125"/>
                  </a:moveTo>
                  <a:cubicBezTo>
                    <a:pt x="28439" y="-434"/>
                    <a:pt x="16622" y="-2587"/>
                    <a:pt x="8064" y="3376"/>
                  </a:cubicBezTo>
                  <a:cubicBezTo>
                    <a:pt x="-495" y="9284"/>
                    <a:pt x="-2538" y="21045"/>
                    <a:pt x="3370" y="29604"/>
                  </a:cubicBezTo>
                  <a:cubicBezTo>
                    <a:pt x="9278" y="38163"/>
                    <a:pt x="20985" y="40261"/>
                    <a:pt x="29543" y="34353"/>
                  </a:cubicBezTo>
                  <a:cubicBezTo>
                    <a:pt x="38047" y="28445"/>
                    <a:pt x="40255" y="16684"/>
                    <a:pt x="34347" y="812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2950484" y="5874349"/>
              <a:ext cx="37666" cy="37705"/>
            </a:xfrm>
            <a:custGeom>
              <a:avLst/>
              <a:gdLst/>
              <a:ahLst/>
              <a:cxnLst/>
              <a:rect l="l" t="t" r="r" b="b"/>
              <a:pathLst>
                <a:path w="37666" h="37705" extrusionOk="0">
                  <a:moveTo>
                    <a:pt x="34347" y="8125"/>
                  </a:moveTo>
                  <a:cubicBezTo>
                    <a:pt x="28439" y="-434"/>
                    <a:pt x="16622" y="-2587"/>
                    <a:pt x="8064" y="3376"/>
                  </a:cubicBezTo>
                  <a:cubicBezTo>
                    <a:pt x="-495" y="9285"/>
                    <a:pt x="-2538" y="21046"/>
                    <a:pt x="3370" y="29604"/>
                  </a:cubicBezTo>
                  <a:cubicBezTo>
                    <a:pt x="9278" y="38163"/>
                    <a:pt x="20985" y="40262"/>
                    <a:pt x="29543" y="34353"/>
                  </a:cubicBezTo>
                  <a:cubicBezTo>
                    <a:pt x="38047" y="28445"/>
                    <a:pt x="40255" y="16684"/>
                    <a:pt x="34347" y="812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2744875" y="6044519"/>
              <a:ext cx="30571" cy="30571"/>
            </a:xfrm>
            <a:custGeom>
              <a:avLst/>
              <a:gdLst/>
              <a:ahLst/>
              <a:cxnLst/>
              <a:rect l="l" t="t" r="r" b="b"/>
              <a:pathLst>
                <a:path w="30571" h="30571" extrusionOk="0">
                  <a:moveTo>
                    <a:pt x="27866" y="6589"/>
                  </a:moveTo>
                  <a:cubicBezTo>
                    <a:pt x="23062" y="-369"/>
                    <a:pt x="13509" y="-2080"/>
                    <a:pt x="6552" y="2724"/>
                  </a:cubicBezTo>
                  <a:cubicBezTo>
                    <a:pt x="-406" y="7528"/>
                    <a:pt x="-2062" y="17080"/>
                    <a:pt x="2742" y="23982"/>
                  </a:cubicBezTo>
                  <a:cubicBezTo>
                    <a:pt x="7546" y="30940"/>
                    <a:pt x="16988" y="32651"/>
                    <a:pt x="23945" y="27847"/>
                  </a:cubicBezTo>
                  <a:cubicBezTo>
                    <a:pt x="30903" y="22988"/>
                    <a:pt x="32670" y="13491"/>
                    <a:pt x="27866" y="658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2668654" y="5956181"/>
              <a:ext cx="37681" cy="37705"/>
            </a:xfrm>
            <a:custGeom>
              <a:avLst/>
              <a:gdLst/>
              <a:ahLst/>
              <a:cxnLst/>
              <a:rect l="l" t="t" r="r" b="b"/>
              <a:pathLst>
                <a:path w="37681" h="37705" extrusionOk="0">
                  <a:moveTo>
                    <a:pt x="34347" y="8125"/>
                  </a:moveTo>
                  <a:cubicBezTo>
                    <a:pt x="28439" y="-434"/>
                    <a:pt x="16622" y="-2587"/>
                    <a:pt x="8064" y="3376"/>
                  </a:cubicBezTo>
                  <a:cubicBezTo>
                    <a:pt x="-495" y="9284"/>
                    <a:pt x="-2538" y="21046"/>
                    <a:pt x="3370" y="29605"/>
                  </a:cubicBezTo>
                  <a:cubicBezTo>
                    <a:pt x="9279" y="38163"/>
                    <a:pt x="20985" y="40261"/>
                    <a:pt x="29543" y="34353"/>
                  </a:cubicBezTo>
                  <a:cubicBezTo>
                    <a:pt x="38102" y="28389"/>
                    <a:pt x="40255" y="16683"/>
                    <a:pt x="34347" y="812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2769125" y="5933192"/>
              <a:ext cx="58086" cy="58086"/>
            </a:xfrm>
            <a:custGeom>
              <a:avLst/>
              <a:gdLst/>
              <a:ahLst/>
              <a:cxnLst/>
              <a:rect l="l" t="t" r="r" b="b"/>
              <a:pathLst>
                <a:path w="58086" h="58086" extrusionOk="0">
                  <a:moveTo>
                    <a:pt x="52925" y="12506"/>
                  </a:moveTo>
                  <a:cubicBezTo>
                    <a:pt x="43814" y="-691"/>
                    <a:pt x="25703" y="-3949"/>
                    <a:pt x="12506" y="5161"/>
                  </a:cubicBezTo>
                  <a:cubicBezTo>
                    <a:pt x="-691" y="14272"/>
                    <a:pt x="-3949" y="32384"/>
                    <a:pt x="5162" y="45581"/>
                  </a:cubicBezTo>
                  <a:cubicBezTo>
                    <a:pt x="14273" y="58778"/>
                    <a:pt x="32384" y="62036"/>
                    <a:pt x="45581" y="52925"/>
                  </a:cubicBezTo>
                  <a:cubicBezTo>
                    <a:pt x="58778" y="43814"/>
                    <a:pt x="62036" y="25703"/>
                    <a:pt x="52925" y="1250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2818192" y="5831297"/>
              <a:ext cx="58075" cy="58127"/>
            </a:xfrm>
            <a:custGeom>
              <a:avLst/>
              <a:gdLst/>
              <a:ahLst/>
              <a:cxnLst/>
              <a:rect l="l" t="t" r="r" b="b"/>
              <a:pathLst>
                <a:path w="58075" h="58127" extrusionOk="0">
                  <a:moveTo>
                    <a:pt x="54272" y="14622"/>
                  </a:moveTo>
                  <a:cubicBezTo>
                    <a:pt x="48640" y="4794"/>
                    <a:pt x="37486" y="-1225"/>
                    <a:pt x="25559" y="211"/>
                  </a:cubicBezTo>
                  <a:cubicBezTo>
                    <a:pt x="9656" y="2143"/>
                    <a:pt x="-1719" y="16665"/>
                    <a:pt x="214" y="32568"/>
                  </a:cubicBezTo>
                  <a:cubicBezTo>
                    <a:pt x="2146" y="48471"/>
                    <a:pt x="16669" y="59846"/>
                    <a:pt x="32571" y="57913"/>
                  </a:cubicBezTo>
                  <a:cubicBezTo>
                    <a:pt x="48474" y="55980"/>
                    <a:pt x="59793" y="41513"/>
                    <a:pt x="57861" y="25611"/>
                  </a:cubicBezTo>
                  <a:cubicBezTo>
                    <a:pt x="57364" y="21635"/>
                    <a:pt x="56149" y="17881"/>
                    <a:pt x="54272" y="1462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2777579" y="5746225"/>
              <a:ext cx="37601" cy="37772"/>
            </a:xfrm>
            <a:custGeom>
              <a:avLst/>
              <a:gdLst/>
              <a:ahLst/>
              <a:cxnLst/>
              <a:rect l="l" t="t" r="r" b="b"/>
              <a:pathLst>
                <a:path w="37601" h="37772" extrusionOk="0">
                  <a:moveTo>
                    <a:pt x="35250" y="9470"/>
                  </a:moveTo>
                  <a:cubicBezTo>
                    <a:pt x="31605" y="3120"/>
                    <a:pt x="24372" y="-801"/>
                    <a:pt x="16586" y="138"/>
                  </a:cubicBezTo>
                  <a:cubicBezTo>
                    <a:pt x="6261" y="1408"/>
                    <a:pt x="-1083" y="10795"/>
                    <a:pt x="131" y="21176"/>
                  </a:cubicBezTo>
                  <a:cubicBezTo>
                    <a:pt x="1401" y="31501"/>
                    <a:pt x="10733" y="38900"/>
                    <a:pt x="21059" y="37631"/>
                  </a:cubicBezTo>
                  <a:cubicBezTo>
                    <a:pt x="31384" y="36361"/>
                    <a:pt x="38728" y="26974"/>
                    <a:pt x="37458" y="16593"/>
                  </a:cubicBezTo>
                  <a:cubicBezTo>
                    <a:pt x="37237" y="13997"/>
                    <a:pt x="36465" y="11568"/>
                    <a:pt x="35250" y="947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2757882" y="5731760"/>
              <a:ext cx="217818" cy="102090"/>
            </a:xfrm>
            <a:custGeom>
              <a:avLst/>
              <a:gdLst/>
              <a:ahLst/>
              <a:cxnLst/>
              <a:rect l="l" t="t" r="r" b="b"/>
              <a:pathLst>
                <a:path w="217818" h="102090" extrusionOk="0">
                  <a:moveTo>
                    <a:pt x="216237" y="97760"/>
                  </a:moveTo>
                  <a:cubicBezTo>
                    <a:pt x="206022" y="80753"/>
                    <a:pt x="154338" y="41052"/>
                    <a:pt x="125791" y="21395"/>
                  </a:cubicBezTo>
                  <a:cubicBezTo>
                    <a:pt x="95201" y="356"/>
                    <a:pt x="16350" y="-19135"/>
                    <a:pt x="1994" y="35254"/>
                  </a:cubicBezTo>
                  <a:cubicBezTo>
                    <a:pt x="-10541" y="82796"/>
                    <a:pt x="37940" y="89533"/>
                    <a:pt x="93765" y="84397"/>
                  </a:cubicBezTo>
                  <a:cubicBezTo>
                    <a:pt x="186861" y="75839"/>
                    <a:pt x="226508" y="114712"/>
                    <a:pt x="216237" y="97760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25882"/>
                  </a:srgbClr>
                </a:gs>
                <a:gs pos="100000">
                  <a:srgbClr val="FFFFFF">
                    <a:alpha val="23921"/>
                  </a:srgbClr>
                </a:gs>
              </a:gsLst>
              <a:lin ang="3316051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2639280" y="5783745"/>
              <a:ext cx="89391" cy="132918"/>
            </a:xfrm>
            <a:custGeom>
              <a:avLst/>
              <a:gdLst/>
              <a:ahLst/>
              <a:cxnLst/>
              <a:rect l="l" t="t" r="r" b="b"/>
              <a:pathLst>
                <a:path w="89391" h="132918" extrusionOk="0">
                  <a:moveTo>
                    <a:pt x="62837" y="0"/>
                  </a:moveTo>
                  <a:cubicBezTo>
                    <a:pt x="62837" y="0"/>
                    <a:pt x="113251" y="11099"/>
                    <a:pt x="75151" y="89121"/>
                  </a:cubicBezTo>
                  <a:cubicBezTo>
                    <a:pt x="44947" y="151075"/>
                    <a:pt x="0" y="129154"/>
                    <a:pt x="0" y="129154"/>
                  </a:cubicBezTo>
                  <a:lnTo>
                    <a:pt x="62837" y="0"/>
                  </a:lnTo>
                  <a:close/>
                </a:path>
              </a:pathLst>
            </a:custGeom>
            <a:solidFill>
              <a:srgbClr val="FBFDF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2561382" y="5727717"/>
              <a:ext cx="178056" cy="228306"/>
            </a:xfrm>
            <a:custGeom>
              <a:avLst/>
              <a:gdLst/>
              <a:ahLst/>
              <a:cxnLst/>
              <a:rect l="l" t="t" r="r" b="b"/>
              <a:pathLst>
                <a:path w="178056" h="228306" extrusionOk="0">
                  <a:moveTo>
                    <a:pt x="159565" y="1528"/>
                  </a:moveTo>
                  <a:cubicBezTo>
                    <a:pt x="159565" y="1528"/>
                    <a:pt x="161773" y="37917"/>
                    <a:pt x="153104" y="63483"/>
                  </a:cubicBezTo>
                  <a:cubicBezTo>
                    <a:pt x="141840" y="96668"/>
                    <a:pt x="130575" y="114724"/>
                    <a:pt x="136263" y="115939"/>
                  </a:cubicBezTo>
                  <a:cubicBezTo>
                    <a:pt x="139134" y="116546"/>
                    <a:pt x="163706" y="99374"/>
                    <a:pt x="171050" y="107325"/>
                  </a:cubicBezTo>
                  <a:cubicBezTo>
                    <a:pt x="189548" y="127424"/>
                    <a:pt x="167682" y="170439"/>
                    <a:pt x="148632" y="170714"/>
                  </a:cubicBezTo>
                  <a:cubicBezTo>
                    <a:pt x="135214" y="170880"/>
                    <a:pt x="126765" y="140952"/>
                    <a:pt x="122790" y="142277"/>
                  </a:cubicBezTo>
                  <a:cubicBezTo>
                    <a:pt x="117379" y="144100"/>
                    <a:pt x="113127" y="164475"/>
                    <a:pt x="90046" y="194016"/>
                  </a:cubicBezTo>
                  <a:cubicBezTo>
                    <a:pt x="66910" y="223613"/>
                    <a:pt x="47473" y="228306"/>
                    <a:pt x="47473" y="228306"/>
                  </a:cubicBezTo>
                  <a:cubicBezTo>
                    <a:pt x="47473" y="228306"/>
                    <a:pt x="-28119" y="164033"/>
                    <a:pt x="11472" y="74747"/>
                  </a:cubicBezTo>
                  <a:cubicBezTo>
                    <a:pt x="52222" y="-16969"/>
                    <a:pt x="159565" y="1528"/>
                    <a:pt x="159565" y="152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3" name="Google Shape;193;p2"/>
            <p:cNvGrpSpPr/>
            <p:nvPr/>
          </p:nvGrpSpPr>
          <p:grpSpPr>
            <a:xfrm>
              <a:off x="2563412" y="5727479"/>
              <a:ext cx="132575" cy="205407"/>
              <a:chOff x="2563412" y="5727479"/>
              <a:chExt cx="132575" cy="205407"/>
            </a:xfrm>
          </p:grpSpPr>
          <p:sp>
            <p:nvSpPr>
              <p:cNvPr id="194" name="Google Shape;194;p2"/>
              <p:cNvSpPr/>
              <p:nvPr/>
            </p:nvSpPr>
            <p:spPr>
              <a:xfrm>
                <a:off x="2629814" y="5727479"/>
                <a:ext cx="66173" cy="49123"/>
              </a:xfrm>
              <a:custGeom>
                <a:avLst/>
                <a:gdLst/>
                <a:ahLst/>
                <a:cxnLst/>
                <a:rect l="l" t="t" r="r" b="b"/>
                <a:pathLst>
                  <a:path w="66173" h="49123" extrusionOk="0">
                    <a:moveTo>
                      <a:pt x="62199" y="0"/>
                    </a:moveTo>
                    <a:cubicBezTo>
                      <a:pt x="44805" y="552"/>
                      <a:pt x="22277" y="3754"/>
                      <a:pt x="24" y="14633"/>
                    </a:cubicBezTo>
                    <a:cubicBezTo>
                      <a:pt x="-197" y="21535"/>
                      <a:pt x="1073" y="28602"/>
                      <a:pt x="5325" y="34732"/>
                    </a:cubicBezTo>
                    <a:cubicBezTo>
                      <a:pt x="15816" y="49917"/>
                      <a:pt x="36688" y="53671"/>
                      <a:pt x="51873" y="43180"/>
                    </a:cubicBezTo>
                    <a:cubicBezTo>
                      <a:pt x="66009" y="33407"/>
                      <a:pt x="70095" y="14798"/>
                      <a:pt x="62199" y="0"/>
                    </a:cubicBezTo>
                    <a:close/>
                  </a:path>
                </a:pathLst>
              </a:custGeom>
              <a:solidFill>
                <a:srgbClr val="FBFDF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5" name="Google Shape;195;p2"/>
              <p:cNvSpPr/>
              <p:nvPr/>
            </p:nvSpPr>
            <p:spPr>
              <a:xfrm>
                <a:off x="2563412" y="5866646"/>
                <a:ext cx="55952" cy="66240"/>
              </a:xfrm>
              <a:custGeom>
                <a:avLst/>
                <a:gdLst/>
                <a:ahLst/>
                <a:cxnLst/>
                <a:rect l="l" t="t" r="r" b="b"/>
                <a:pathLst>
                  <a:path w="55952" h="66240" extrusionOk="0">
                    <a:moveTo>
                      <a:pt x="50027" y="14391"/>
                    </a:moveTo>
                    <a:cubicBezTo>
                      <a:pt x="39481" y="-793"/>
                      <a:pt x="18664" y="-4548"/>
                      <a:pt x="3479" y="5944"/>
                    </a:cubicBezTo>
                    <a:cubicBezTo>
                      <a:pt x="2209" y="6827"/>
                      <a:pt x="1104" y="7821"/>
                      <a:pt x="0" y="8870"/>
                    </a:cubicBezTo>
                    <a:cubicBezTo>
                      <a:pt x="4417" y="32945"/>
                      <a:pt x="15350" y="52381"/>
                      <a:pt x="25510" y="66241"/>
                    </a:cubicBezTo>
                    <a:cubicBezTo>
                      <a:pt x="31087" y="65744"/>
                      <a:pt x="36609" y="64308"/>
                      <a:pt x="41524" y="60885"/>
                    </a:cubicBezTo>
                    <a:cubicBezTo>
                      <a:pt x="56708" y="50338"/>
                      <a:pt x="60518" y="29522"/>
                      <a:pt x="50027" y="14391"/>
                    </a:cubicBezTo>
                    <a:close/>
                  </a:path>
                </a:pathLst>
              </a:custGeom>
              <a:solidFill>
                <a:srgbClr val="FBFDF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96" name="Google Shape;196;p2"/>
            <p:cNvSpPr/>
            <p:nvPr/>
          </p:nvSpPr>
          <p:spPr>
            <a:xfrm>
              <a:off x="2567922" y="5682871"/>
              <a:ext cx="52142" cy="91542"/>
            </a:xfrm>
            <a:custGeom>
              <a:avLst/>
              <a:gdLst/>
              <a:ahLst/>
              <a:cxnLst/>
              <a:rect l="l" t="t" r="r" b="b"/>
              <a:pathLst>
                <a:path w="52142" h="91542" extrusionOk="0">
                  <a:moveTo>
                    <a:pt x="52143" y="91543"/>
                  </a:moveTo>
                  <a:cubicBezTo>
                    <a:pt x="52143" y="91543"/>
                    <a:pt x="42867" y="53387"/>
                    <a:pt x="35909" y="38368"/>
                  </a:cubicBezTo>
                  <a:cubicBezTo>
                    <a:pt x="28952" y="23349"/>
                    <a:pt x="6368" y="-4425"/>
                    <a:pt x="846" y="600"/>
                  </a:cubicBezTo>
                  <a:cubicBezTo>
                    <a:pt x="-4676" y="5624"/>
                    <a:pt x="18405" y="33620"/>
                    <a:pt x="24590" y="42123"/>
                  </a:cubicBezTo>
                  <a:cubicBezTo>
                    <a:pt x="36019" y="57915"/>
                    <a:pt x="52143" y="91543"/>
                    <a:pt x="52143" y="9154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2482074" y="5849012"/>
              <a:ext cx="102927" cy="23951"/>
            </a:xfrm>
            <a:custGeom>
              <a:avLst/>
              <a:gdLst/>
              <a:ahLst/>
              <a:cxnLst/>
              <a:rect l="l" t="t" r="r" b="b"/>
              <a:pathLst>
                <a:path w="102927" h="23951" extrusionOk="0">
                  <a:moveTo>
                    <a:pt x="102927" y="0"/>
                  </a:moveTo>
                  <a:cubicBezTo>
                    <a:pt x="102927" y="0"/>
                    <a:pt x="67478" y="17007"/>
                    <a:pt x="51465" y="21148"/>
                  </a:cubicBezTo>
                  <a:cubicBezTo>
                    <a:pt x="35452" y="25289"/>
                    <a:pt x="-329" y="25345"/>
                    <a:pt x="2" y="17890"/>
                  </a:cubicBezTo>
                  <a:cubicBezTo>
                    <a:pt x="389" y="10436"/>
                    <a:pt x="36722" y="10601"/>
                    <a:pt x="47158" y="9994"/>
                  </a:cubicBezTo>
                  <a:cubicBezTo>
                    <a:pt x="66760" y="8835"/>
                    <a:pt x="102927" y="0"/>
                    <a:pt x="10292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8" name="Google Shape;198;p2"/>
          <p:cNvGrpSpPr/>
          <p:nvPr/>
        </p:nvGrpSpPr>
        <p:grpSpPr>
          <a:xfrm>
            <a:off x="8856865" y="633795"/>
            <a:ext cx="942431" cy="846889"/>
            <a:chOff x="8467136" y="943451"/>
            <a:chExt cx="818580" cy="735594"/>
          </a:xfrm>
        </p:grpSpPr>
        <p:sp>
          <p:nvSpPr>
            <p:cNvPr id="199" name="Google Shape;199;p2"/>
            <p:cNvSpPr/>
            <p:nvPr/>
          </p:nvSpPr>
          <p:spPr>
            <a:xfrm>
              <a:off x="8631941" y="1014377"/>
              <a:ext cx="611865" cy="570365"/>
            </a:xfrm>
            <a:custGeom>
              <a:avLst/>
              <a:gdLst/>
              <a:ahLst/>
              <a:cxnLst/>
              <a:rect l="l" t="t" r="r" b="b"/>
              <a:pathLst>
                <a:path w="611865" h="570365" extrusionOk="0">
                  <a:moveTo>
                    <a:pt x="47791" y="491235"/>
                  </a:moveTo>
                  <a:cubicBezTo>
                    <a:pt x="-42103" y="394107"/>
                    <a:pt x="-4003" y="156452"/>
                    <a:pt x="152151" y="64736"/>
                  </a:cubicBezTo>
                  <a:cubicBezTo>
                    <a:pt x="308251" y="-26980"/>
                    <a:pt x="483014" y="-29907"/>
                    <a:pt x="571251" y="112388"/>
                  </a:cubicBezTo>
                  <a:cubicBezTo>
                    <a:pt x="650654" y="240658"/>
                    <a:pt x="610235" y="384886"/>
                    <a:pt x="479646" y="496204"/>
                  </a:cubicBezTo>
                  <a:cubicBezTo>
                    <a:pt x="368438" y="590957"/>
                    <a:pt x="149225" y="600841"/>
                    <a:pt x="47791" y="49123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8638401" y="943451"/>
              <a:ext cx="647315" cy="645186"/>
            </a:xfrm>
            <a:custGeom>
              <a:avLst/>
              <a:gdLst/>
              <a:ahLst/>
              <a:cxnLst/>
              <a:rect l="l" t="t" r="r" b="b"/>
              <a:pathLst>
                <a:path w="647315" h="645186" extrusionOk="0">
                  <a:moveTo>
                    <a:pt x="2789" y="523123"/>
                  </a:moveTo>
                  <a:cubicBezTo>
                    <a:pt x="2789" y="523123"/>
                    <a:pt x="-28740" y="582978"/>
                    <a:pt x="187933" y="635656"/>
                  </a:cubicBezTo>
                  <a:cubicBezTo>
                    <a:pt x="389698" y="684744"/>
                    <a:pt x="575338" y="533504"/>
                    <a:pt x="621114" y="426492"/>
                  </a:cubicBezTo>
                  <a:cubicBezTo>
                    <a:pt x="678098" y="293584"/>
                    <a:pt x="627243" y="255042"/>
                    <a:pt x="607862" y="236158"/>
                  </a:cubicBezTo>
                  <a:cubicBezTo>
                    <a:pt x="587486" y="216280"/>
                    <a:pt x="148839" y="428259"/>
                    <a:pt x="148839" y="428259"/>
                  </a:cubicBezTo>
                  <a:cubicBezTo>
                    <a:pt x="148839" y="428259"/>
                    <a:pt x="566227" y="148914"/>
                    <a:pt x="541545" y="109158"/>
                  </a:cubicBezTo>
                  <a:cubicBezTo>
                    <a:pt x="525091" y="82598"/>
                    <a:pt x="471806" y="19650"/>
                    <a:pt x="390360" y="2975"/>
                  </a:cubicBezTo>
                  <a:cubicBezTo>
                    <a:pt x="303559" y="-14805"/>
                    <a:pt x="149999" y="48363"/>
                    <a:pt x="73964" y="159130"/>
                  </a:cubicBezTo>
                  <a:cubicBezTo>
                    <a:pt x="-21617" y="298498"/>
                    <a:pt x="2789" y="523123"/>
                    <a:pt x="2789" y="523123"/>
                  </a:cubicBezTo>
                  <a:close/>
                </a:path>
              </a:pathLst>
            </a:custGeom>
            <a:solidFill>
              <a:srgbClr val="D40B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8874386" y="989612"/>
              <a:ext cx="46688" cy="46695"/>
            </a:xfrm>
            <a:custGeom>
              <a:avLst/>
              <a:gdLst/>
              <a:ahLst/>
              <a:cxnLst/>
              <a:rect l="l" t="t" r="r" b="b"/>
              <a:pathLst>
                <a:path w="46688" h="46695" extrusionOk="0">
                  <a:moveTo>
                    <a:pt x="21964" y="49"/>
                  </a:moveTo>
                  <a:cubicBezTo>
                    <a:pt x="9098" y="822"/>
                    <a:pt x="-730" y="11976"/>
                    <a:pt x="43" y="24841"/>
                  </a:cubicBezTo>
                  <a:cubicBezTo>
                    <a:pt x="815" y="37707"/>
                    <a:pt x="11969" y="47425"/>
                    <a:pt x="24835" y="46652"/>
                  </a:cubicBezTo>
                  <a:cubicBezTo>
                    <a:pt x="37701" y="45879"/>
                    <a:pt x="47419" y="34836"/>
                    <a:pt x="46646" y="21970"/>
                  </a:cubicBezTo>
                  <a:cubicBezTo>
                    <a:pt x="45817" y="9049"/>
                    <a:pt x="34829" y="-779"/>
                    <a:pt x="21964" y="4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9165914" y="1316437"/>
              <a:ext cx="58869" cy="58863"/>
            </a:xfrm>
            <a:custGeom>
              <a:avLst/>
              <a:gdLst/>
              <a:ahLst/>
              <a:cxnLst/>
              <a:rect l="l" t="t" r="r" b="b"/>
              <a:pathLst>
                <a:path w="58869" h="58863" extrusionOk="0">
                  <a:moveTo>
                    <a:pt x="27615" y="56"/>
                  </a:moveTo>
                  <a:cubicBezTo>
                    <a:pt x="11437" y="1050"/>
                    <a:pt x="-987" y="15075"/>
                    <a:pt x="62" y="31309"/>
                  </a:cubicBezTo>
                  <a:cubicBezTo>
                    <a:pt x="1056" y="47543"/>
                    <a:pt x="15026" y="59801"/>
                    <a:pt x="31315" y="58807"/>
                  </a:cubicBezTo>
                  <a:cubicBezTo>
                    <a:pt x="47549" y="57813"/>
                    <a:pt x="59807" y="43898"/>
                    <a:pt x="58813" y="27720"/>
                  </a:cubicBezTo>
                  <a:cubicBezTo>
                    <a:pt x="57764" y="11486"/>
                    <a:pt x="43850" y="-938"/>
                    <a:pt x="27615" y="5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9041509" y="1020140"/>
              <a:ext cx="58869" cy="58863"/>
            </a:xfrm>
            <a:custGeom>
              <a:avLst/>
              <a:gdLst/>
              <a:ahLst/>
              <a:cxnLst/>
              <a:rect l="l" t="t" r="r" b="b"/>
              <a:pathLst>
                <a:path w="58869" h="58863" extrusionOk="0">
                  <a:moveTo>
                    <a:pt x="27615" y="56"/>
                  </a:moveTo>
                  <a:cubicBezTo>
                    <a:pt x="11382" y="1050"/>
                    <a:pt x="-987" y="15075"/>
                    <a:pt x="62" y="31309"/>
                  </a:cubicBezTo>
                  <a:cubicBezTo>
                    <a:pt x="1112" y="47543"/>
                    <a:pt x="15082" y="59801"/>
                    <a:pt x="31315" y="58807"/>
                  </a:cubicBezTo>
                  <a:cubicBezTo>
                    <a:pt x="47550" y="57813"/>
                    <a:pt x="59808" y="43899"/>
                    <a:pt x="58813" y="27720"/>
                  </a:cubicBezTo>
                  <a:cubicBezTo>
                    <a:pt x="57765" y="11431"/>
                    <a:pt x="43850" y="-938"/>
                    <a:pt x="27615" y="5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9100275" y="1439420"/>
              <a:ext cx="47748" cy="47687"/>
            </a:xfrm>
            <a:custGeom>
              <a:avLst/>
              <a:gdLst/>
              <a:ahLst/>
              <a:cxnLst/>
              <a:rect l="l" t="t" r="r" b="b"/>
              <a:pathLst>
                <a:path w="47748" h="47687" extrusionOk="0">
                  <a:moveTo>
                    <a:pt x="22411" y="42"/>
                  </a:moveTo>
                  <a:cubicBezTo>
                    <a:pt x="9324" y="870"/>
                    <a:pt x="-781" y="12245"/>
                    <a:pt x="48" y="25387"/>
                  </a:cubicBezTo>
                  <a:cubicBezTo>
                    <a:pt x="876" y="38528"/>
                    <a:pt x="12196" y="48467"/>
                    <a:pt x="25393" y="47639"/>
                  </a:cubicBezTo>
                  <a:cubicBezTo>
                    <a:pt x="38589" y="46811"/>
                    <a:pt x="48529" y="35602"/>
                    <a:pt x="47700" y="22460"/>
                  </a:cubicBezTo>
                  <a:cubicBezTo>
                    <a:pt x="46872" y="9318"/>
                    <a:pt x="35608" y="-731"/>
                    <a:pt x="22411" y="4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8922853" y="1462376"/>
              <a:ext cx="58863" cy="58863"/>
            </a:xfrm>
            <a:custGeom>
              <a:avLst/>
              <a:gdLst/>
              <a:ahLst/>
              <a:cxnLst/>
              <a:rect l="l" t="t" r="r" b="b"/>
              <a:pathLst>
                <a:path w="58863" h="58863" extrusionOk="0">
                  <a:moveTo>
                    <a:pt x="27665" y="56"/>
                  </a:moveTo>
                  <a:cubicBezTo>
                    <a:pt x="11431" y="1050"/>
                    <a:pt x="-938" y="15075"/>
                    <a:pt x="56" y="31309"/>
                  </a:cubicBezTo>
                  <a:cubicBezTo>
                    <a:pt x="1050" y="47543"/>
                    <a:pt x="15076" y="59801"/>
                    <a:pt x="31309" y="58807"/>
                  </a:cubicBezTo>
                  <a:cubicBezTo>
                    <a:pt x="47543" y="57813"/>
                    <a:pt x="59801" y="43899"/>
                    <a:pt x="58807" y="27720"/>
                  </a:cubicBezTo>
                  <a:cubicBezTo>
                    <a:pt x="57758" y="11431"/>
                    <a:pt x="43899" y="-938"/>
                    <a:pt x="27665" y="5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8979419" y="1288410"/>
              <a:ext cx="90671" cy="90676"/>
            </a:xfrm>
            <a:custGeom>
              <a:avLst/>
              <a:gdLst/>
              <a:ahLst/>
              <a:cxnLst/>
              <a:rect l="l" t="t" r="r" b="b"/>
              <a:pathLst>
                <a:path w="90671" h="90676" extrusionOk="0">
                  <a:moveTo>
                    <a:pt x="42551" y="88"/>
                  </a:moveTo>
                  <a:cubicBezTo>
                    <a:pt x="17537" y="1634"/>
                    <a:pt x="-1458" y="23113"/>
                    <a:pt x="88" y="48127"/>
                  </a:cubicBezTo>
                  <a:cubicBezTo>
                    <a:pt x="1634" y="73085"/>
                    <a:pt x="23114" y="92135"/>
                    <a:pt x="48128" y="90589"/>
                  </a:cubicBezTo>
                  <a:cubicBezTo>
                    <a:pt x="73141" y="89043"/>
                    <a:pt x="92080" y="67563"/>
                    <a:pt x="90589" y="42550"/>
                  </a:cubicBezTo>
                  <a:cubicBezTo>
                    <a:pt x="89043" y="17592"/>
                    <a:pt x="67509" y="-1458"/>
                    <a:pt x="42551" y="8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8883012" y="1140556"/>
              <a:ext cx="90727" cy="90734"/>
            </a:xfrm>
            <a:custGeom>
              <a:avLst/>
              <a:gdLst/>
              <a:ahLst/>
              <a:cxnLst/>
              <a:rect l="l" t="t" r="r" b="b"/>
              <a:pathLst>
                <a:path w="90727" h="90734" extrusionOk="0">
                  <a:moveTo>
                    <a:pt x="46468" y="14"/>
                  </a:moveTo>
                  <a:cubicBezTo>
                    <a:pt x="28798" y="-428"/>
                    <a:pt x="11736" y="9567"/>
                    <a:pt x="4006" y="26684"/>
                  </a:cubicBezTo>
                  <a:cubicBezTo>
                    <a:pt x="-6265" y="49489"/>
                    <a:pt x="3895" y="76380"/>
                    <a:pt x="26700" y="86705"/>
                  </a:cubicBezTo>
                  <a:cubicBezTo>
                    <a:pt x="49505" y="97031"/>
                    <a:pt x="76396" y="86816"/>
                    <a:pt x="86721" y="64011"/>
                  </a:cubicBezTo>
                  <a:cubicBezTo>
                    <a:pt x="96992" y="41206"/>
                    <a:pt x="86832" y="14426"/>
                    <a:pt x="64027" y="4155"/>
                  </a:cubicBezTo>
                  <a:cubicBezTo>
                    <a:pt x="58340" y="1560"/>
                    <a:pt x="52376" y="180"/>
                    <a:pt x="46468" y="1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8730689" y="1147187"/>
              <a:ext cx="58878" cy="58897"/>
            </a:xfrm>
            <a:custGeom>
              <a:avLst/>
              <a:gdLst/>
              <a:ahLst/>
              <a:cxnLst/>
              <a:rect l="l" t="t" r="r" b="b"/>
              <a:pathLst>
                <a:path w="58878" h="58897" extrusionOk="0">
                  <a:moveTo>
                    <a:pt x="30157" y="8"/>
                  </a:moveTo>
                  <a:cubicBezTo>
                    <a:pt x="18672" y="-268"/>
                    <a:pt x="7629" y="6193"/>
                    <a:pt x="2604" y="17347"/>
                  </a:cubicBezTo>
                  <a:cubicBezTo>
                    <a:pt x="-4078" y="32145"/>
                    <a:pt x="2548" y="49594"/>
                    <a:pt x="17347" y="56275"/>
                  </a:cubicBezTo>
                  <a:cubicBezTo>
                    <a:pt x="32145" y="62956"/>
                    <a:pt x="49594" y="56441"/>
                    <a:pt x="56275" y="41642"/>
                  </a:cubicBezTo>
                  <a:cubicBezTo>
                    <a:pt x="62956" y="26844"/>
                    <a:pt x="56330" y="9396"/>
                    <a:pt x="41532" y="2714"/>
                  </a:cubicBezTo>
                  <a:cubicBezTo>
                    <a:pt x="37832" y="1002"/>
                    <a:pt x="34023" y="119"/>
                    <a:pt x="30157" y="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8712711" y="991593"/>
              <a:ext cx="283685" cy="257000"/>
            </a:xfrm>
            <a:custGeom>
              <a:avLst/>
              <a:gdLst/>
              <a:ahLst/>
              <a:cxnLst/>
              <a:rect l="l" t="t" r="r" b="b"/>
              <a:pathLst>
                <a:path w="283685" h="257000" extrusionOk="0">
                  <a:moveTo>
                    <a:pt x="277066" y="0"/>
                  </a:moveTo>
                  <a:cubicBezTo>
                    <a:pt x="246144" y="-55"/>
                    <a:pt x="151337" y="36775"/>
                    <a:pt x="102027" y="59027"/>
                  </a:cubicBezTo>
                  <a:cubicBezTo>
                    <a:pt x="49240" y="82881"/>
                    <a:pt x="-40544" y="172334"/>
                    <a:pt x="20471" y="235447"/>
                  </a:cubicBezTo>
                  <a:cubicBezTo>
                    <a:pt x="73811" y="290664"/>
                    <a:pt x="121961" y="231361"/>
                    <a:pt x="160226" y="152676"/>
                  </a:cubicBezTo>
                  <a:cubicBezTo>
                    <a:pt x="224057" y="21480"/>
                    <a:pt x="307988" y="55"/>
                    <a:pt x="277066" y="0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38823"/>
                  </a:srgbClr>
                </a:gs>
                <a:gs pos="100000">
                  <a:srgbClr val="FFFFFF">
                    <a:alpha val="8627"/>
                  </a:srgbClr>
                </a:gs>
              </a:gsLst>
              <a:lin ang="21388286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8708831" y="1302723"/>
              <a:ext cx="153060" cy="203164"/>
            </a:xfrm>
            <a:custGeom>
              <a:avLst/>
              <a:gdLst/>
              <a:ahLst/>
              <a:cxnLst/>
              <a:rect l="l" t="t" r="r" b="b"/>
              <a:pathLst>
                <a:path w="153060" h="203164" extrusionOk="0">
                  <a:moveTo>
                    <a:pt x="0" y="14929"/>
                  </a:moveTo>
                  <a:cubicBezTo>
                    <a:pt x="0" y="14929"/>
                    <a:pt x="55549" y="-43381"/>
                    <a:pt x="128933" y="70477"/>
                  </a:cubicBezTo>
                  <a:cubicBezTo>
                    <a:pt x="187187" y="160868"/>
                    <a:pt x="121644" y="203165"/>
                    <a:pt x="121644" y="203165"/>
                  </a:cubicBezTo>
                  <a:lnTo>
                    <a:pt x="0" y="14929"/>
                  </a:lnTo>
                  <a:close/>
                </a:path>
              </a:pathLst>
            </a:custGeom>
            <a:solidFill>
              <a:srgbClr val="FBFDF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8594607" y="1248465"/>
              <a:ext cx="276935" cy="342354"/>
            </a:xfrm>
            <a:custGeom>
              <a:avLst/>
              <a:gdLst/>
              <a:ahLst/>
              <a:cxnLst/>
              <a:rect l="l" t="t" r="r" b="b"/>
              <a:pathLst>
                <a:path w="276935" h="342354" extrusionOk="0">
                  <a:moveTo>
                    <a:pt x="56743" y="0"/>
                  </a:moveTo>
                  <a:cubicBezTo>
                    <a:pt x="56743" y="0"/>
                    <a:pt x="107101" y="26449"/>
                    <a:pt x="134213" y="58751"/>
                  </a:cubicBezTo>
                  <a:cubicBezTo>
                    <a:pt x="169387" y="100606"/>
                    <a:pt x="184350" y="130258"/>
                    <a:pt x="190590" y="123576"/>
                  </a:cubicBezTo>
                  <a:cubicBezTo>
                    <a:pt x="193737" y="120208"/>
                    <a:pt x="190701" y="73605"/>
                    <a:pt x="207210" y="70237"/>
                  </a:cubicBezTo>
                  <a:cubicBezTo>
                    <a:pt x="249010" y="61788"/>
                    <a:pt x="288711" y="125730"/>
                    <a:pt x="273692" y="151351"/>
                  </a:cubicBezTo>
                  <a:cubicBezTo>
                    <a:pt x="263090" y="169407"/>
                    <a:pt x="216321" y="156486"/>
                    <a:pt x="214886" y="162836"/>
                  </a:cubicBezTo>
                  <a:cubicBezTo>
                    <a:pt x="212898" y="171505"/>
                    <a:pt x="236696" y="193647"/>
                    <a:pt x="257458" y="248368"/>
                  </a:cubicBezTo>
                  <a:cubicBezTo>
                    <a:pt x="278220" y="303143"/>
                    <a:pt x="268888" y="332906"/>
                    <a:pt x="268888" y="332906"/>
                  </a:cubicBezTo>
                  <a:cubicBezTo>
                    <a:pt x="268888" y="332906"/>
                    <a:pt x="122010" y="381884"/>
                    <a:pt x="34822" y="256816"/>
                  </a:cubicBezTo>
                  <a:cubicBezTo>
                    <a:pt x="-54741" y="128380"/>
                    <a:pt x="56743" y="0"/>
                    <a:pt x="5674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12" name="Google Shape;212;p2"/>
            <p:cNvGrpSpPr/>
            <p:nvPr/>
          </p:nvGrpSpPr>
          <p:grpSpPr>
            <a:xfrm>
              <a:off x="8594918" y="1285681"/>
              <a:ext cx="227404" cy="304628"/>
              <a:chOff x="8594918" y="1285681"/>
              <a:chExt cx="227404" cy="304628"/>
            </a:xfrm>
          </p:grpSpPr>
          <p:sp>
            <p:nvSpPr>
              <p:cNvPr id="213" name="Google Shape;213;p2"/>
              <p:cNvSpPr/>
              <p:nvPr/>
            </p:nvSpPr>
            <p:spPr>
              <a:xfrm>
                <a:off x="8594918" y="1285681"/>
                <a:ext cx="80115" cy="104015"/>
              </a:xfrm>
              <a:custGeom>
                <a:avLst/>
                <a:gdLst/>
                <a:ahLst/>
                <a:cxnLst/>
                <a:rect l="l" t="t" r="r" b="b"/>
                <a:pathLst>
                  <a:path w="80115" h="104015" extrusionOk="0">
                    <a:moveTo>
                      <a:pt x="30701" y="0"/>
                    </a:moveTo>
                    <a:cubicBezTo>
                      <a:pt x="17393" y="23688"/>
                      <a:pt x="3423" y="56322"/>
                      <a:pt x="0" y="94808"/>
                    </a:cubicBezTo>
                    <a:cubicBezTo>
                      <a:pt x="9055" y="100717"/>
                      <a:pt x="19491" y="104692"/>
                      <a:pt x="31142" y="103919"/>
                    </a:cubicBezTo>
                    <a:cubicBezTo>
                      <a:pt x="59911" y="102152"/>
                      <a:pt x="81832" y="77360"/>
                      <a:pt x="80010" y="48591"/>
                    </a:cubicBezTo>
                    <a:cubicBezTo>
                      <a:pt x="78353" y="21921"/>
                      <a:pt x="56763" y="1436"/>
                      <a:pt x="30701" y="0"/>
                    </a:cubicBezTo>
                    <a:close/>
                  </a:path>
                </a:pathLst>
              </a:custGeom>
              <a:solidFill>
                <a:srgbClr val="FBFDF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" name="Google Shape;214;p2"/>
              <p:cNvSpPr/>
              <p:nvPr/>
            </p:nvSpPr>
            <p:spPr>
              <a:xfrm>
                <a:off x="8718002" y="1514617"/>
                <a:ext cx="104320" cy="75692"/>
              </a:xfrm>
              <a:custGeom>
                <a:avLst/>
                <a:gdLst/>
                <a:ahLst/>
                <a:cxnLst/>
                <a:rect l="l" t="t" r="r" b="b"/>
                <a:pathLst>
                  <a:path w="104320" h="75692" extrusionOk="0">
                    <a:moveTo>
                      <a:pt x="48973" y="106"/>
                    </a:moveTo>
                    <a:cubicBezTo>
                      <a:pt x="20205" y="1873"/>
                      <a:pt x="-1716" y="26665"/>
                      <a:pt x="106" y="55434"/>
                    </a:cubicBezTo>
                    <a:cubicBezTo>
                      <a:pt x="272" y="57808"/>
                      <a:pt x="713" y="60127"/>
                      <a:pt x="1210" y="62391"/>
                    </a:cubicBezTo>
                    <a:cubicBezTo>
                      <a:pt x="36881" y="75975"/>
                      <a:pt x="71723" y="77024"/>
                      <a:pt x="98393" y="74760"/>
                    </a:cubicBezTo>
                    <a:cubicBezTo>
                      <a:pt x="102258" y="66919"/>
                      <a:pt x="104798" y="58360"/>
                      <a:pt x="104246" y="49028"/>
                    </a:cubicBezTo>
                    <a:cubicBezTo>
                      <a:pt x="102369" y="20205"/>
                      <a:pt x="77742" y="-1716"/>
                      <a:pt x="48973" y="106"/>
                    </a:cubicBezTo>
                    <a:close/>
                  </a:path>
                </a:pathLst>
              </a:custGeom>
              <a:solidFill>
                <a:srgbClr val="FBFDF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15" name="Google Shape;215;p2"/>
            <p:cNvSpPr/>
            <p:nvPr/>
          </p:nvSpPr>
          <p:spPr>
            <a:xfrm>
              <a:off x="8467136" y="1397778"/>
              <a:ext cx="162900" cy="22886"/>
            </a:xfrm>
            <a:custGeom>
              <a:avLst/>
              <a:gdLst/>
              <a:ahLst/>
              <a:cxnLst/>
              <a:rect l="l" t="t" r="r" b="b"/>
              <a:pathLst>
                <a:path w="162900" h="22886" extrusionOk="0">
                  <a:moveTo>
                    <a:pt x="162900" y="21915"/>
                  </a:moveTo>
                  <a:cubicBezTo>
                    <a:pt x="162900" y="21915"/>
                    <a:pt x="104425" y="3418"/>
                    <a:pt x="78804" y="602"/>
                  </a:cubicBezTo>
                  <a:cubicBezTo>
                    <a:pt x="53183" y="-2270"/>
                    <a:pt x="-2145" y="5461"/>
                    <a:pt x="64" y="16891"/>
                  </a:cubicBezTo>
                  <a:cubicBezTo>
                    <a:pt x="2272" y="28321"/>
                    <a:pt x="58373" y="20149"/>
                    <a:pt x="74662" y="18768"/>
                  </a:cubicBezTo>
                  <a:cubicBezTo>
                    <a:pt x="105032" y="16228"/>
                    <a:pt x="162900" y="21915"/>
                    <a:pt x="162900" y="2191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8640155" y="1526705"/>
              <a:ext cx="61166" cy="152340"/>
            </a:xfrm>
            <a:custGeom>
              <a:avLst/>
              <a:gdLst/>
              <a:ahLst/>
              <a:cxnLst/>
              <a:rect l="l" t="t" r="r" b="b"/>
              <a:pathLst>
                <a:path w="61166" h="152340" extrusionOk="0">
                  <a:moveTo>
                    <a:pt x="61167" y="0"/>
                  </a:moveTo>
                  <a:cubicBezTo>
                    <a:pt x="61167" y="0"/>
                    <a:pt x="55203" y="61015"/>
                    <a:pt x="47804" y="85698"/>
                  </a:cubicBezTo>
                  <a:cubicBezTo>
                    <a:pt x="40350" y="110380"/>
                    <a:pt x="11526" y="158253"/>
                    <a:pt x="1918" y="151737"/>
                  </a:cubicBezTo>
                  <a:cubicBezTo>
                    <a:pt x="-7745" y="145222"/>
                    <a:pt x="21852" y="96851"/>
                    <a:pt x="29472" y="82384"/>
                  </a:cubicBezTo>
                  <a:cubicBezTo>
                    <a:pt x="43663" y="55494"/>
                    <a:pt x="61167" y="0"/>
                    <a:pt x="6116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7" name="Google Shape;217;p2"/>
          <p:cNvGrpSpPr/>
          <p:nvPr/>
        </p:nvGrpSpPr>
        <p:grpSpPr>
          <a:xfrm>
            <a:off x="1359133" y="388411"/>
            <a:ext cx="807800" cy="871165"/>
            <a:chOff x="1954730" y="730314"/>
            <a:chExt cx="701642" cy="756679"/>
          </a:xfrm>
        </p:grpSpPr>
        <p:sp>
          <p:nvSpPr>
            <p:cNvPr id="218" name="Google Shape;218;p2"/>
            <p:cNvSpPr/>
            <p:nvPr/>
          </p:nvSpPr>
          <p:spPr>
            <a:xfrm>
              <a:off x="1990249" y="865042"/>
              <a:ext cx="544318" cy="562424"/>
            </a:xfrm>
            <a:custGeom>
              <a:avLst/>
              <a:gdLst/>
              <a:ahLst/>
              <a:cxnLst/>
              <a:rect l="l" t="t" r="r" b="b"/>
              <a:pathLst>
                <a:path w="544318" h="562424" extrusionOk="0">
                  <a:moveTo>
                    <a:pt x="451905" y="30087"/>
                  </a:moveTo>
                  <a:cubicBezTo>
                    <a:pt x="557591" y="93863"/>
                    <a:pt x="584869" y="316610"/>
                    <a:pt x="468746" y="439192"/>
                  </a:cubicBezTo>
                  <a:cubicBezTo>
                    <a:pt x="352624" y="561775"/>
                    <a:pt x="196801" y="609538"/>
                    <a:pt x="81010" y="504901"/>
                  </a:cubicBezTo>
                  <a:cubicBezTo>
                    <a:pt x="-23351" y="410535"/>
                    <a:pt x="-24455" y="270890"/>
                    <a:pt x="63727" y="137319"/>
                  </a:cubicBezTo>
                  <a:cubicBezTo>
                    <a:pt x="138767" y="23682"/>
                    <a:pt x="332636" y="-41862"/>
                    <a:pt x="451905" y="3008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" name="Google Shape;219;p2"/>
            <p:cNvSpPr/>
            <p:nvPr/>
          </p:nvSpPr>
          <p:spPr>
            <a:xfrm>
              <a:off x="1954730" y="866324"/>
              <a:ext cx="578651" cy="620669"/>
            </a:xfrm>
            <a:custGeom>
              <a:avLst/>
              <a:gdLst/>
              <a:ahLst/>
              <a:cxnLst/>
              <a:rect l="l" t="t" r="r" b="b"/>
              <a:pathLst>
                <a:path w="578651" h="620669" extrusionOk="0">
                  <a:moveTo>
                    <a:pt x="532041" y="53818"/>
                  </a:moveTo>
                  <a:cubicBezTo>
                    <a:pt x="532041" y="53818"/>
                    <a:pt x="544797" y="-7970"/>
                    <a:pt x="337069" y="865"/>
                  </a:cubicBezTo>
                  <a:cubicBezTo>
                    <a:pt x="143587" y="9092"/>
                    <a:pt x="16421" y="192635"/>
                    <a:pt x="3059" y="300308"/>
                  </a:cubicBezTo>
                  <a:cubicBezTo>
                    <a:pt x="-13562" y="434155"/>
                    <a:pt x="41932" y="455525"/>
                    <a:pt x="64184" y="467396"/>
                  </a:cubicBezTo>
                  <a:cubicBezTo>
                    <a:pt x="87597" y="479931"/>
                    <a:pt x="425748" y="176566"/>
                    <a:pt x="425748" y="176566"/>
                  </a:cubicBezTo>
                  <a:cubicBezTo>
                    <a:pt x="425748" y="176566"/>
                    <a:pt x="124151" y="534762"/>
                    <a:pt x="156453" y="564027"/>
                  </a:cubicBezTo>
                  <a:cubicBezTo>
                    <a:pt x="178098" y="583574"/>
                    <a:pt x="242095" y="626201"/>
                    <a:pt x="319399" y="620072"/>
                  </a:cubicBezTo>
                  <a:cubicBezTo>
                    <a:pt x="401784" y="613557"/>
                    <a:pt x="523041" y="517202"/>
                    <a:pt x="562466" y="398319"/>
                  </a:cubicBezTo>
                  <a:cubicBezTo>
                    <a:pt x="611996" y="248735"/>
                    <a:pt x="532041" y="53818"/>
                    <a:pt x="532041" y="53818"/>
                  </a:cubicBezTo>
                  <a:close/>
                </a:path>
              </a:pathLst>
            </a:custGeom>
            <a:solidFill>
              <a:srgbClr val="D40B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" name="Google Shape;220;p2"/>
            <p:cNvSpPr/>
            <p:nvPr/>
          </p:nvSpPr>
          <p:spPr>
            <a:xfrm>
              <a:off x="2352478" y="1371099"/>
              <a:ext cx="43511" cy="43587"/>
            </a:xfrm>
            <a:custGeom>
              <a:avLst/>
              <a:gdLst/>
              <a:ahLst/>
              <a:cxnLst/>
              <a:rect l="l" t="t" r="r" b="b"/>
              <a:pathLst>
                <a:path w="43511" h="43587" extrusionOk="0">
                  <a:moveTo>
                    <a:pt x="29047" y="42300"/>
                  </a:moveTo>
                  <a:cubicBezTo>
                    <a:pt x="40367" y="38269"/>
                    <a:pt x="46275" y="25735"/>
                    <a:pt x="42245" y="14415"/>
                  </a:cubicBezTo>
                  <a:cubicBezTo>
                    <a:pt x="38214" y="3095"/>
                    <a:pt x="25735" y="-2758"/>
                    <a:pt x="14415" y="1273"/>
                  </a:cubicBezTo>
                  <a:cubicBezTo>
                    <a:pt x="3095" y="5304"/>
                    <a:pt x="-2758" y="17673"/>
                    <a:pt x="1273" y="28992"/>
                  </a:cubicBezTo>
                  <a:cubicBezTo>
                    <a:pt x="5359" y="40422"/>
                    <a:pt x="17783" y="46386"/>
                    <a:pt x="29047" y="4230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1994064" y="1144158"/>
              <a:ext cx="54874" cy="54901"/>
            </a:xfrm>
            <a:custGeom>
              <a:avLst/>
              <a:gdLst/>
              <a:ahLst/>
              <a:cxnLst/>
              <a:rect l="l" t="t" r="r" b="b"/>
              <a:pathLst>
                <a:path w="54874" h="54901" extrusionOk="0">
                  <a:moveTo>
                    <a:pt x="36610" y="53286"/>
                  </a:moveTo>
                  <a:cubicBezTo>
                    <a:pt x="50856" y="48206"/>
                    <a:pt x="58366" y="32413"/>
                    <a:pt x="53286" y="18167"/>
                  </a:cubicBezTo>
                  <a:cubicBezTo>
                    <a:pt x="48206" y="3921"/>
                    <a:pt x="32469" y="-3478"/>
                    <a:pt x="18167" y="1602"/>
                  </a:cubicBezTo>
                  <a:cubicBezTo>
                    <a:pt x="3921" y="6682"/>
                    <a:pt x="-3478" y="22309"/>
                    <a:pt x="1602" y="36555"/>
                  </a:cubicBezTo>
                  <a:cubicBezTo>
                    <a:pt x="6682" y="50911"/>
                    <a:pt x="22364" y="58421"/>
                    <a:pt x="36610" y="5328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2182245" y="1377452"/>
              <a:ext cx="54874" cy="54896"/>
            </a:xfrm>
            <a:custGeom>
              <a:avLst/>
              <a:gdLst/>
              <a:ahLst/>
              <a:cxnLst/>
              <a:rect l="l" t="t" r="r" b="b"/>
              <a:pathLst>
                <a:path w="54874" h="54896" extrusionOk="0">
                  <a:moveTo>
                    <a:pt x="36610" y="53285"/>
                  </a:moveTo>
                  <a:cubicBezTo>
                    <a:pt x="50856" y="48206"/>
                    <a:pt x="58366" y="32413"/>
                    <a:pt x="53285" y="18167"/>
                  </a:cubicBezTo>
                  <a:cubicBezTo>
                    <a:pt x="48206" y="3921"/>
                    <a:pt x="32469" y="-3478"/>
                    <a:pt x="18167" y="1602"/>
                  </a:cubicBezTo>
                  <a:cubicBezTo>
                    <a:pt x="3921" y="6682"/>
                    <a:pt x="-3478" y="22309"/>
                    <a:pt x="1602" y="36555"/>
                  </a:cubicBezTo>
                  <a:cubicBezTo>
                    <a:pt x="6682" y="50856"/>
                    <a:pt x="22309" y="58421"/>
                    <a:pt x="36610" y="5328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2032618" y="1025757"/>
              <a:ext cx="44470" cy="44497"/>
            </a:xfrm>
            <a:custGeom>
              <a:avLst/>
              <a:gdLst/>
              <a:ahLst/>
              <a:cxnLst/>
              <a:rect l="l" t="t" r="r" b="b"/>
              <a:pathLst>
                <a:path w="44470" h="44497" extrusionOk="0">
                  <a:moveTo>
                    <a:pt x="29696" y="43196"/>
                  </a:moveTo>
                  <a:cubicBezTo>
                    <a:pt x="41236" y="39055"/>
                    <a:pt x="47310" y="26300"/>
                    <a:pt x="43169" y="14704"/>
                  </a:cubicBezTo>
                  <a:cubicBezTo>
                    <a:pt x="39028" y="3164"/>
                    <a:pt x="26273" y="-2800"/>
                    <a:pt x="14732" y="1286"/>
                  </a:cubicBezTo>
                  <a:cubicBezTo>
                    <a:pt x="3136" y="5428"/>
                    <a:pt x="-2827" y="18072"/>
                    <a:pt x="1314" y="29613"/>
                  </a:cubicBezTo>
                  <a:cubicBezTo>
                    <a:pt x="5456" y="41264"/>
                    <a:pt x="18156" y="47338"/>
                    <a:pt x="29696" y="4319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2174073" y="950566"/>
              <a:ext cx="54847" cy="54896"/>
            </a:xfrm>
            <a:custGeom>
              <a:avLst/>
              <a:gdLst/>
              <a:ahLst/>
              <a:cxnLst/>
              <a:rect l="l" t="t" r="r" b="b"/>
              <a:pathLst>
                <a:path w="54847" h="54896" extrusionOk="0">
                  <a:moveTo>
                    <a:pt x="36610" y="53286"/>
                  </a:moveTo>
                  <a:cubicBezTo>
                    <a:pt x="50856" y="48206"/>
                    <a:pt x="58366" y="32413"/>
                    <a:pt x="53230" y="18167"/>
                  </a:cubicBezTo>
                  <a:cubicBezTo>
                    <a:pt x="48150" y="3921"/>
                    <a:pt x="32413" y="-3478"/>
                    <a:pt x="18167" y="1602"/>
                  </a:cubicBezTo>
                  <a:cubicBezTo>
                    <a:pt x="3921" y="6682"/>
                    <a:pt x="-3478" y="22309"/>
                    <a:pt x="1602" y="36555"/>
                  </a:cubicBezTo>
                  <a:cubicBezTo>
                    <a:pt x="6682" y="50856"/>
                    <a:pt x="22364" y="58421"/>
                    <a:pt x="36610" y="5328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" name="Google Shape;225;p2"/>
            <p:cNvSpPr/>
            <p:nvPr/>
          </p:nvSpPr>
          <p:spPr>
            <a:xfrm>
              <a:off x="2135220" y="1096084"/>
              <a:ext cx="84554" cy="84554"/>
            </a:xfrm>
            <a:custGeom>
              <a:avLst/>
              <a:gdLst/>
              <a:ahLst/>
              <a:cxnLst/>
              <a:rect l="l" t="t" r="r" b="b"/>
              <a:pathLst>
                <a:path w="84554" h="84554" extrusionOk="0">
                  <a:moveTo>
                    <a:pt x="56468" y="82089"/>
                  </a:moveTo>
                  <a:cubicBezTo>
                    <a:pt x="78444" y="74248"/>
                    <a:pt x="89930" y="50063"/>
                    <a:pt x="82089" y="28086"/>
                  </a:cubicBezTo>
                  <a:cubicBezTo>
                    <a:pt x="74248" y="6110"/>
                    <a:pt x="50063" y="-5376"/>
                    <a:pt x="28086" y="2465"/>
                  </a:cubicBezTo>
                  <a:cubicBezTo>
                    <a:pt x="6110" y="10306"/>
                    <a:pt x="-5376" y="34491"/>
                    <a:pt x="2465" y="56468"/>
                  </a:cubicBezTo>
                  <a:cubicBezTo>
                    <a:pt x="10306" y="78444"/>
                    <a:pt x="34491" y="89930"/>
                    <a:pt x="56468" y="8208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2259779" y="1203582"/>
              <a:ext cx="84576" cy="84497"/>
            </a:xfrm>
            <a:custGeom>
              <a:avLst/>
              <a:gdLst/>
              <a:ahLst/>
              <a:cxnLst/>
              <a:rect l="l" t="t" r="r" b="b"/>
              <a:pathLst>
                <a:path w="84576" h="84497" extrusionOk="0">
                  <a:moveTo>
                    <a:pt x="53001" y="83204"/>
                  </a:moveTo>
                  <a:cubicBezTo>
                    <a:pt x="68904" y="79007"/>
                    <a:pt x="81659" y="65645"/>
                    <a:pt x="84144" y="48306"/>
                  </a:cubicBezTo>
                  <a:cubicBezTo>
                    <a:pt x="87457" y="25225"/>
                    <a:pt x="71388" y="3746"/>
                    <a:pt x="48307" y="433"/>
                  </a:cubicBezTo>
                  <a:cubicBezTo>
                    <a:pt x="25227" y="-2880"/>
                    <a:pt x="3747" y="13188"/>
                    <a:pt x="434" y="36269"/>
                  </a:cubicBezTo>
                  <a:cubicBezTo>
                    <a:pt x="-2879" y="59350"/>
                    <a:pt x="13134" y="80719"/>
                    <a:pt x="36270" y="84032"/>
                  </a:cubicBezTo>
                  <a:cubicBezTo>
                    <a:pt x="41958" y="84860"/>
                    <a:pt x="47700" y="84584"/>
                    <a:pt x="53001" y="8320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2427682" y="1183245"/>
              <a:ext cx="54952" cy="54822"/>
            </a:xfrm>
            <a:custGeom>
              <a:avLst/>
              <a:gdLst/>
              <a:ahLst/>
              <a:cxnLst/>
              <a:rect l="l" t="t" r="r" b="b"/>
              <a:pathLst>
                <a:path w="54952" h="54822" extrusionOk="0">
                  <a:moveTo>
                    <a:pt x="34461" y="53955"/>
                  </a:moveTo>
                  <a:cubicBezTo>
                    <a:pt x="44787" y="51250"/>
                    <a:pt x="53069" y="42580"/>
                    <a:pt x="54671" y="31316"/>
                  </a:cubicBezTo>
                  <a:cubicBezTo>
                    <a:pt x="56824" y="16297"/>
                    <a:pt x="46388" y="2437"/>
                    <a:pt x="31369" y="284"/>
                  </a:cubicBezTo>
                  <a:cubicBezTo>
                    <a:pt x="16350" y="-1870"/>
                    <a:pt x="2435" y="8456"/>
                    <a:pt x="281" y="23475"/>
                  </a:cubicBezTo>
                  <a:cubicBezTo>
                    <a:pt x="-1872" y="38494"/>
                    <a:pt x="8564" y="52354"/>
                    <a:pt x="23583" y="54507"/>
                  </a:cubicBezTo>
                  <a:cubicBezTo>
                    <a:pt x="27338" y="55060"/>
                    <a:pt x="31038" y="54894"/>
                    <a:pt x="34461" y="5395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2290905" y="1148632"/>
              <a:ext cx="209042" cy="288187"/>
            </a:xfrm>
            <a:custGeom>
              <a:avLst/>
              <a:gdLst/>
              <a:ahLst/>
              <a:cxnLst/>
              <a:rect l="l" t="t" r="r" b="b"/>
              <a:pathLst>
                <a:path w="209042" h="288187" extrusionOk="0">
                  <a:moveTo>
                    <a:pt x="6414" y="287240"/>
                  </a:moveTo>
                  <a:cubicBezTo>
                    <a:pt x="34134" y="279289"/>
                    <a:pt x="109561" y="221807"/>
                    <a:pt x="147992" y="189064"/>
                  </a:cubicBezTo>
                  <a:cubicBezTo>
                    <a:pt x="189129" y="154056"/>
                    <a:pt x="246444" y="50689"/>
                    <a:pt x="175435" y="9938"/>
                  </a:cubicBezTo>
                  <a:cubicBezTo>
                    <a:pt x="113371" y="-25677"/>
                    <a:pt x="85596" y="39866"/>
                    <a:pt x="71626" y="120207"/>
                  </a:cubicBezTo>
                  <a:cubicBezTo>
                    <a:pt x="48380" y="254275"/>
                    <a:pt x="-21305" y="295191"/>
                    <a:pt x="6414" y="287240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42745"/>
                  </a:srgbClr>
                </a:gs>
                <a:gs pos="100000">
                  <a:srgbClr val="FFFFFF">
                    <a:alpha val="13725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2292120" y="933836"/>
              <a:ext cx="172562" cy="162478"/>
            </a:xfrm>
            <a:custGeom>
              <a:avLst/>
              <a:gdLst/>
              <a:ahLst/>
              <a:cxnLst/>
              <a:rect l="l" t="t" r="r" b="b"/>
              <a:pathLst>
                <a:path w="172562" h="162478" extrusionOk="0">
                  <a:moveTo>
                    <a:pt x="172563" y="137215"/>
                  </a:moveTo>
                  <a:cubicBezTo>
                    <a:pt x="172563" y="137215"/>
                    <a:pt x="137886" y="203807"/>
                    <a:pt x="42692" y="120760"/>
                  </a:cubicBezTo>
                  <a:cubicBezTo>
                    <a:pt x="-32901" y="54831"/>
                    <a:pt x="14917" y="0"/>
                    <a:pt x="14917" y="0"/>
                  </a:cubicBezTo>
                  <a:lnTo>
                    <a:pt x="172563" y="137215"/>
                  </a:lnTo>
                  <a:close/>
                </a:path>
              </a:pathLst>
            </a:custGeom>
            <a:solidFill>
              <a:srgbClr val="FBFDF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2257893" y="840485"/>
              <a:ext cx="295644" cy="277666"/>
            </a:xfrm>
            <a:custGeom>
              <a:avLst/>
              <a:gdLst/>
              <a:ahLst/>
              <a:cxnLst/>
              <a:rect l="l" t="t" r="r" b="b"/>
              <a:pathLst>
                <a:path w="295644" h="277666" extrusionOk="0">
                  <a:moveTo>
                    <a:pt x="276199" y="277667"/>
                  </a:moveTo>
                  <a:cubicBezTo>
                    <a:pt x="276199" y="277667"/>
                    <a:pt x="224294" y="267010"/>
                    <a:pt x="191606" y="245088"/>
                  </a:cubicBezTo>
                  <a:cubicBezTo>
                    <a:pt x="149254" y="216707"/>
                    <a:pt x="128161" y="194012"/>
                    <a:pt x="124296" y="201577"/>
                  </a:cubicBezTo>
                  <a:cubicBezTo>
                    <a:pt x="122363" y="205442"/>
                    <a:pt x="137161" y="246358"/>
                    <a:pt x="123191" y="253647"/>
                  </a:cubicBezTo>
                  <a:cubicBezTo>
                    <a:pt x="87963" y="272034"/>
                    <a:pt x="35837" y="224989"/>
                    <a:pt x="42684" y="198153"/>
                  </a:cubicBezTo>
                  <a:cubicBezTo>
                    <a:pt x="47488" y="179214"/>
                    <a:pt x="92766" y="178717"/>
                    <a:pt x="92380" y="172643"/>
                  </a:cubicBezTo>
                  <a:cubicBezTo>
                    <a:pt x="91883" y="164360"/>
                    <a:pt x="64882" y="150722"/>
                    <a:pt x="32083" y="106990"/>
                  </a:cubicBezTo>
                  <a:cubicBezTo>
                    <a:pt x="-717" y="63313"/>
                    <a:pt x="1" y="34213"/>
                    <a:pt x="1" y="34213"/>
                  </a:cubicBezTo>
                  <a:cubicBezTo>
                    <a:pt x="1" y="34213"/>
                    <a:pt x="118940" y="-47619"/>
                    <a:pt x="229374" y="41833"/>
                  </a:cubicBezTo>
                  <a:cubicBezTo>
                    <a:pt x="342846" y="133825"/>
                    <a:pt x="276199" y="277667"/>
                    <a:pt x="276199" y="27766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31" name="Google Shape;231;p2"/>
            <p:cNvGrpSpPr/>
            <p:nvPr/>
          </p:nvGrpSpPr>
          <p:grpSpPr>
            <a:xfrm>
              <a:off x="2297077" y="840733"/>
              <a:ext cx="257032" cy="238661"/>
              <a:chOff x="2297077" y="840733"/>
              <a:chExt cx="257032" cy="238661"/>
            </a:xfrm>
          </p:grpSpPr>
          <p:sp>
            <p:nvSpPr>
              <p:cNvPr id="232" name="Google Shape;232;p2"/>
              <p:cNvSpPr/>
              <p:nvPr/>
            </p:nvSpPr>
            <p:spPr>
              <a:xfrm>
                <a:off x="2487896" y="982712"/>
                <a:ext cx="66213" cy="96682"/>
              </a:xfrm>
              <a:custGeom>
                <a:avLst/>
                <a:gdLst/>
                <a:ahLst/>
                <a:cxnLst/>
                <a:rect l="l" t="t" r="r" b="b"/>
                <a:pathLst>
                  <a:path w="66213" h="96682" extrusionOk="0">
                    <a:moveTo>
                      <a:pt x="59613" y="95407"/>
                    </a:moveTo>
                    <a:cubicBezTo>
                      <a:pt x="65411" y="70725"/>
                      <a:pt x="69497" y="37871"/>
                      <a:pt x="62595" y="2532"/>
                    </a:cubicBezTo>
                    <a:cubicBezTo>
                      <a:pt x="52932" y="-395"/>
                      <a:pt x="42551" y="-1223"/>
                      <a:pt x="32336" y="2421"/>
                    </a:cubicBezTo>
                    <a:cubicBezTo>
                      <a:pt x="7046" y="11477"/>
                      <a:pt x="-6206" y="39307"/>
                      <a:pt x="2850" y="64651"/>
                    </a:cubicBezTo>
                    <a:cubicBezTo>
                      <a:pt x="11243" y="88119"/>
                      <a:pt x="35870" y="100929"/>
                      <a:pt x="59613" y="95407"/>
                    </a:cubicBezTo>
                    <a:close/>
                  </a:path>
                </a:pathLst>
              </a:custGeom>
              <a:solidFill>
                <a:srgbClr val="FBFDF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" name="Google Shape;233;p2"/>
              <p:cNvSpPr/>
              <p:nvPr/>
            </p:nvSpPr>
            <p:spPr>
              <a:xfrm>
                <a:off x="2297077" y="840733"/>
                <a:ext cx="96850" cy="71656"/>
              </a:xfrm>
              <a:custGeom>
                <a:avLst/>
                <a:gdLst/>
                <a:ahLst/>
                <a:cxnLst/>
                <a:rect l="l" t="t" r="r" b="b"/>
                <a:pathLst>
                  <a:path w="96850" h="71656" extrusionOk="0">
                    <a:moveTo>
                      <a:pt x="64515" y="68807"/>
                    </a:moveTo>
                    <a:cubicBezTo>
                      <a:pt x="89804" y="59752"/>
                      <a:pt x="103057" y="31922"/>
                      <a:pt x="94001" y="6577"/>
                    </a:cubicBezTo>
                    <a:cubicBezTo>
                      <a:pt x="93228" y="4479"/>
                      <a:pt x="92234" y="2546"/>
                      <a:pt x="91240" y="614"/>
                    </a:cubicBezTo>
                    <a:cubicBezTo>
                      <a:pt x="55735" y="-2313"/>
                      <a:pt x="24261" y="5694"/>
                      <a:pt x="960" y="14694"/>
                    </a:cubicBezTo>
                    <a:cubicBezTo>
                      <a:pt x="-476" y="22701"/>
                      <a:pt x="-531" y="31039"/>
                      <a:pt x="2395" y="39266"/>
                    </a:cubicBezTo>
                    <a:cubicBezTo>
                      <a:pt x="11451" y="64611"/>
                      <a:pt x="39225" y="77863"/>
                      <a:pt x="64515" y="68807"/>
                    </a:cubicBezTo>
                    <a:close/>
                  </a:path>
                </a:pathLst>
              </a:custGeom>
              <a:solidFill>
                <a:srgbClr val="FBFDF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34" name="Google Shape;234;p2"/>
            <p:cNvSpPr/>
            <p:nvPr/>
          </p:nvSpPr>
          <p:spPr>
            <a:xfrm>
              <a:off x="2508857" y="919144"/>
              <a:ext cx="147515" cy="40336"/>
            </a:xfrm>
            <a:custGeom>
              <a:avLst/>
              <a:gdLst/>
              <a:ahLst/>
              <a:cxnLst/>
              <a:rect l="l" t="t" r="r" b="b"/>
              <a:pathLst>
                <a:path w="147515" h="40336" extrusionOk="0">
                  <a:moveTo>
                    <a:pt x="0" y="40092"/>
                  </a:moveTo>
                  <a:cubicBezTo>
                    <a:pt x="0" y="40092"/>
                    <a:pt x="57150" y="41528"/>
                    <a:pt x="80838" y="37442"/>
                  </a:cubicBezTo>
                  <a:cubicBezTo>
                    <a:pt x="104527" y="33356"/>
                    <a:pt x="152124" y="12152"/>
                    <a:pt x="147154" y="2434"/>
                  </a:cubicBezTo>
                  <a:cubicBezTo>
                    <a:pt x="142240" y="-7229"/>
                    <a:pt x="94090" y="14637"/>
                    <a:pt x="79844" y="20048"/>
                  </a:cubicBezTo>
                  <a:cubicBezTo>
                    <a:pt x="53340" y="30208"/>
                    <a:pt x="0" y="40092"/>
                    <a:pt x="0" y="4009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2407196" y="730314"/>
              <a:ext cx="27770" cy="151506"/>
            </a:xfrm>
            <a:custGeom>
              <a:avLst/>
              <a:gdLst/>
              <a:ahLst/>
              <a:cxnLst/>
              <a:rect l="l" t="t" r="r" b="b"/>
              <a:pathLst>
                <a:path w="27770" h="151506" extrusionOk="0">
                  <a:moveTo>
                    <a:pt x="10165" y="151507"/>
                  </a:moveTo>
                  <a:cubicBezTo>
                    <a:pt x="10165" y="151507"/>
                    <a:pt x="-271" y="95296"/>
                    <a:pt x="5" y="71221"/>
                  </a:cubicBezTo>
                  <a:cubicBezTo>
                    <a:pt x="281" y="47146"/>
                    <a:pt x="13699" y="-3157"/>
                    <a:pt x="24025" y="156"/>
                  </a:cubicBezTo>
                  <a:cubicBezTo>
                    <a:pt x="34351" y="3524"/>
                    <a:pt x="20381" y="54490"/>
                    <a:pt x="17288" y="69399"/>
                  </a:cubicBezTo>
                  <a:cubicBezTo>
                    <a:pt x="11491" y="97283"/>
                    <a:pt x="10165" y="151507"/>
                    <a:pt x="10165" y="15150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6" name="Google Shape;236;p2"/>
          <p:cNvSpPr txBox="1">
            <a:spLocks noGrp="1"/>
          </p:cNvSpPr>
          <p:nvPr>
            <p:ph type="title"/>
          </p:nvPr>
        </p:nvSpPr>
        <p:spPr>
          <a:xfrm>
            <a:off x="995650" y="2117375"/>
            <a:ext cx="8731200" cy="2210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1pPr>
            <a:lvl2pPr lvl="1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2pPr>
            <a:lvl3pPr lvl="2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3pPr>
            <a:lvl4pPr lvl="3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4pPr>
            <a:lvl5pPr lvl="4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5pPr>
            <a:lvl6pPr lvl="5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6pPr>
            <a:lvl7pPr lvl="6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7pPr>
            <a:lvl8pPr lvl="7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8pPr>
            <a:lvl9pPr lvl="8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9pPr>
          </a:lstStyle>
          <a:p>
            <a:endParaRPr/>
          </a:p>
        </p:txBody>
      </p:sp>
      <p:sp>
        <p:nvSpPr>
          <p:cNvPr id="237" name="Google Shape;237;p2"/>
          <p:cNvSpPr txBox="1">
            <a:spLocks noGrp="1"/>
          </p:cNvSpPr>
          <p:nvPr>
            <p:ph type="subTitle" idx="1"/>
          </p:nvPr>
        </p:nvSpPr>
        <p:spPr>
          <a:xfrm>
            <a:off x="995650" y="4488574"/>
            <a:ext cx="8745900" cy="4386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900"/>
              <a:buNone/>
              <a:defRPr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>
              <a:spcBef>
                <a:spcPts val="2100"/>
              </a:spcBef>
              <a:spcAft>
                <a:spcPts val="0"/>
              </a:spcAft>
              <a:buSzPts val="1900"/>
              <a:buNone/>
              <a:defRPr/>
            </a:lvl3pPr>
            <a:lvl4pPr lvl="3">
              <a:spcBef>
                <a:spcPts val="2100"/>
              </a:spcBef>
              <a:spcAft>
                <a:spcPts val="0"/>
              </a:spcAft>
              <a:buSzPts val="1900"/>
              <a:buNone/>
              <a:defRPr/>
            </a:lvl4pPr>
            <a:lvl5pPr lvl="4">
              <a:spcBef>
                <a:spcPts val="2100"/>
              </a:spcBef>
              <a:spcAft>
                <a:spcPts val="0"/>
              </a:spcAft>
              <a:buSzPts val="1900"/>
              <a:buNone/>
              <a:defRPr/>
            </a:lvl5pPr>
            <a:lvl6pPr lvl="5">
              <a:spcBef>
                <a:spcPts val="2100"/>
              </a:spcBef>
              <a:spcAft>
                <a:spcPts val="0"/>
              </a:spcAft>
              <a:buSzPts val="1900"/>
              <a:buNone/>
              <a:defRPr/>
            </a:lvl6pPr>
            <a:lvl7pPr lvl="6">
              <a:spcBef>
                <a:spcPts val="2100"/>
              </a:spcBef>
              <a:spcAft>
                <a:spcPts val="0"/>
              </a:spcAft>
              <a:buSzPts val="1900"/>
              <a:buNone/>
              <a:defRPr/>
            </a:lvl7pPr>
            <a:lvl8pPr lvl="7">
              <a:spcBef>
                <a:spcPts val="2100"/>
              </a:spcBef>
              <a:spcAft>
                <a:spcPts val="0"/>
              </a:spcAft>
              <a:buSzPts val="1900"/>
              <a:buNone/>
              <a:defRPr/>
            </a:lvl8pPr>
            <a:lvl9pPr lvl="8">
              <a:spcBef>
                <a:spcPts val="2100"/>
              </a:spcBef>
              <a:spcAft>
                <a:spcPts val="2100"/>
              </a:spcAft>
              <a:buSzPts val="19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8 Custom Layout 1">
  <p:cSld name="018 Custom Layout 1">
    <p:spTree>
      <p:nvGrpSpPr>
        <p:cNvPr id="1" name="Shape 2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7" name="Google Shape;2247;p22"/>
          <p:cNvSpPr txBox="1">
            <a:spLocks noGrp="1"/>
          </p:cNvSpPr>
          <p:nvPr>
            <p:ph type="subTitle" idx="1"/>
          </p:nvPr>
        </p:nvSpPr>
        <p:spPr>
          <a:xfrm>
            <a:off x="6130600" y="2974025"/>
            <a:ext cx="5581500" cy="717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>
                <a:solidFill>
                  <a:schemeClr val="dk2"/>
                </a:solidFill>
              </a:defRPr>
            </a:lvl1pPr>
            <a:lvl2pPr lvl="1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2pPr>
            <a:lvl3pPr lvl="2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3pPr>
            <a:lvl4pPr lvl="3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4pPr>
            <a:lvl5pPr lvl="4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5pPr>
            <a:lvl6pPr lvl="5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6pPr>
            <a:lvl7pPr lvl="6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7pPr>
            <a:lvl8pPr lvl="7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8pPr>
            <a:lvl9pPr lvl="8" rtl="0">
              <a:spcBef>
                <a:spcPts val="2100"/>
              </a:spcBef>
              <a:spcAft>
                <a:spcPts val="2100"/>
              </a:spcAft>
              <a:buSzPts val="2100"/>
              <a:buNone/>
              <a:defRPr sz="2100" b="1"/>
            </a:lvl9pPr>
          </a:lstStyle>
          <a:p>
            <a:endParaRPr/>
          </a:p>
        </p:txBody>
      </p:sp>
      <p:sp>
        <p:nvSpPr>
          <p:cNvPr id="2248" name="Google Shape;2248;p22"/>
          <p:cNvSpPr txBox="1">
            <a:spLocks noGrp="1"/>
          </p:cNvSpPr>
          <p:nvPr>
            <p:ph type="title"/>
          </p:nvPr>
        </p:nvSpPr>
        <p:spPr>
          <a:xfrm>
            <a:off x="6130600" y="1736375"/>
            <a:ext cx="5873400" cy="13416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ldrich"/>
              <a:buNone/>
              <a:defRPr sz="70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2249" name="Google Shape;2249;p22"/>
          <p:cNvSpPr txBox="1">
            <a:spLocks noGrp="1"/>
          </p:cNvSpPr>
          <p:nvPr>
            <p:ph type="body" idx="2"/>
          </p:nvPr>
        </p:nvSpPr>
        <p:spPr>
          <a:xfrm>
            <a:off x="6130600" y="3381625"/>
            <a:ext cx="5581500" cy="1341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2250" name="Google Shape;2250;p22"/>
          <p:cNvSpPr/>
          <p:nvPr/>
        </p:nvSpPr>
        <p:spPr>
          <a:xfrm flipH="1">
            <a:off x="-28391" y="704050"/>
            <a:ext cx="5330997" cy="6151252"/>
          </a:xfrm>
          <a:custGeom>
            <a:avLst/>
            <a:gdLst/>
            <a:ahLst/>
            <a:cxnLst/>
            <a:rect l="l" t="t" r="r" b="b"/>
            <a:pathLst>
              <a:path w="4625594" h="5337312" extrusionOk="0">
                <a:moveTo>
                  <a:pt x="333878" y="5337313"/>
                </a:moveTo>
                <a:cubicBezTo>
                  <a:pt x="333878" y="5337313"/>
                  <a:pt x="-394439" y="3881286"/>
                  <a:pt x="300306" y="2894220"/>
                </a:cubicBezTo>
                <a:cubicBezTo>
                  <a:pt x="1115315" y="1736311"/>
                  <a:pt x="2028279" y="2114826"/>
                  <a:pt x="2994639" y="1736311"/>
                </a:cubicBezTo>
                <a:cubicBezTo>
                  <a:pt x="4085127" y="1309204"/>
                  <a:pt x="4625595" y="0"/>
                  <a:pt x="4625595" y="0"/>
                </a:cubicBezTo>
                <a:lnTo>
                  <a:pt x="4618141" y="5333006"/>
                </a:lnTo>
                <a:lnTo>
                  <a:pt x="333878" y="53373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1" name="Google Shape;2251;p22"/>
          <p:cNvSpPr/>
          <p:nvPr/>
        </p:nvSpPr>
        <p:spPr>
          <a:xfrm flipH="1">
            <a:off x="751254" y="3258351"/>
            <a:ext cx="3252040" cy="3049575"/>
          </a:xfrm>
          <a:custGeom>
            <a:avLst/>
            <a:gdLst/>
            <a:ahLst/>
            <a:cxnLst/>
            <a:rect l="l" t="t" r="r" b="b"/>
            <a:pathLst>
              <a:path w="2821727" h="2646052" extrusionOk="0">
                <a:moveTo>
                  <a:pt x="2581933" y="1897535"/>
                </a:moveTo>
                <a:cubicBezTo>
                  <a:pt x="2228321" y="2477152"/>
                  <a:pt x="1073173" y="2897025"/>
                  <a:pt x="433204" y="2473839"/>
                </a:cubicBezTo>
                <a:cubicBezTo>
                  <a:pt x="138012" y="2278645"/>
                  <a:pt x="-166457" y="1816089"/>
                  <a:pt x="106206" y="1595275"/>
                </a:cubicBezTo>
                <a:cubicBezTo>
                  <a:pt x="564013" y="1224490"/>
                  <a:pt x="942363" y="1708139"/>
                  <a:pt x="1185264" y="1208366"/>
                </a:cubicBezTo>
                <a:cubicBezTo>
                  <a:pt x="1348100" y="873363"/>
                  <a:pt x="1015360" y="252277"/>
                  <a:pt x="1577695" y="47697"/>
                </a:cubicBezTo>
                <a:cubicBezTo>
                  <a:pt x="2353057" y="-234409"/>
                  <a:pt x="3263757" y="780156"/>
                  <a:pt x="2581933" y="189753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52" name="Google Shape;2252;p22"/>
          <p:cNvGrpSpPr/>
          <p:nvPr/>
        </p:nvGrpSpPr>
        <p:grpSpPr>
          <a:xfrm flipH="1">
            <a:off x="1450416" y="2940743"/>
            <a:ext cx="837940" cy="607428"/>
            <a:chOff x="9359899" y="2979475"/>
            <a:chExt cx="727821" cy="527602"/>
          </a:xfrm>
        </p:grpSpPr>
        <p:sp>
          <p:nvSpPr>
            <p:cNvPr id="2253" name="Google Shape;2253;p22"/>
            <p:cNvSpPr/>
            <p:nvPr/>
          </p:nvSpPr>
          <p:spPr>
            <a:xfrm>
              <a:off x="9864310" y="3054184"/>
              <a:ext cx="223410" cy="223464"/>
            </a:xfrm>
            <a:custGeom>
              <a:avLst/>
              <a:gdLst/>
              <a:ahLst/>
              <a:cxnLst/>
              <a:rect l="l" t="t" r="r" b="b"/>
              <a:pathLst>
                <a:path w="223410" h="223464" extrusionOk="0">
                  <a:moveTo>
                    <a:pt x="0" y="111760"/>
                  </a:moveTo>
                  <a:cubicBezTo>
                    <a:pt x="0" y="50027"/>
                    <a:pt x="50027" y="0"/>
                    <a:pt x="111705" y="0"/>
                  </a:cubicBezTo>
                  <a:cubicBezTo>
                    <a:pt x="173383" y="0"/>
                    <a:pt x="223410" y="50027"/>
                    <a:pt x="223410" y="111760"/>
                  </a:cubicBezTo>
                  <a:cubicBezTo>
                    <a:pt x="223410" y="173493"/>
                    <a:pt x="173383" y="223465"/>
                    <a:pt x="111705" y="223465"/>
                  </a:cubicBezTo>
                  <a:cubicBezTo>
                    <a:pt x="50027" y="223465"/>
                    <a:pt x="0" y="173438"/>
                    <a:pt x="0" y="1117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4" name="Google Shape;2254;p22"/>
            <p:cNvSpPr/>
            <p:nvPr/>
          </p:nvSpPr>
          <p:spPr>
            <a:xfrm>
              <a:off x="9606500" y="3133089"/>
              <a:ext cx="175149" cy="175149"/>
            </a:xfrm>
            <a:custGeom>
              <a:avLst/>
              <a:gdLst/>
              <a:ahLst/>
              <a:cxnLst/>
              <a:rect l="l" t="t" r="r" b="b"/>
              <a:pathLst>
                <a:path w="175149" h="175149" extrusionOk="0">
                  <a:moveTo>
                    <a:pt x="0" y="87575"/>
                  </a:moveTo>
                  <a:cubicBezTo>
                    <a:pt x="0" y="39205"/>
                    <a:pt x="39259" y="0"/>
                    <a:pt x="87630" y="0"/>
                  </a:cubicBezTo>
                  <a:cubicBezTo>
                    <a:pt x="136000" y="0"/>
                    <a:pt x="175149" y="39205"/>
                    <a:pt x="175149" y="87575"/>
                  </a:cubicBezTo>
                  <a:cubicBezTo>
                    <a:pt x="175149" y="135946"/>
                    <a:pt x="136000" y="175150"/>
                    <a:pt x="87630" y="175150"/>
                  </a:cubicBezTo>
                  <a:cubicBezTo>
                    <a:pt x="39259" y="175205"/>
                    <a:pt x="0" y="135946"/>
                    <a:pt x="0" y="8757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5" name="Google Shape;2255;p22"/>
            <p:cNvSpPr/>
            <p:nvPr/>
          </p:nvSpPr>
          <p:spPr>
            <a:xfrm>
              <a:off x="9516220" y="3293220"/>
              <a:ext cx="89120" cy="89176"/>
            </a:xfrm>
            <a:custGeom>
              <a:avLst/>
              <a:gdLst/>
              <a:ahLst/>
              <a:cxnLst/>
              <a:rect l="l" t="t" r="r" b="b"/>
              <a:pathLst>
                <a:path w="89120" h="89176" extrusionOk="0">
                  <a:moveTo>
                    <a:pt x="0" y="44560"/>
                  </a:moveTo>
                  <a:cubicBezTo>
                    <a:pt x="0" y="19934"/>
                    <a:pt x="19933" y="0"/>
                    <a:pt x="44560" y="0"/>
                  </a:cubicBezTo>
                  <a:cubicBezTo>
                    <a:pt x="69132" y="0"/>
                    <a:pt x="89121" y="19989"/>
                    <a:pt x="89121" y="44560"/>
                  </a:cubicBezTo>
                  <a:cubicBezTo>
                    <a:pt x="89121" y="69188"/>
                    <a:pt x="69132" y="89176"/>
                    <a:pt x="44560" y="89176"/>
                  </a:cubicBezTo>
                  <a:cubicBezTo>
                    <a:pt x="19933" y="89176"/>
                    <a:pt x="0" y="69188"/>
                    <a:pt x="0" y="445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6" name="Google Shape;2256;p22"/>
            <p:cNvSpPr/>
            <p:nvPr/>
          </p:nvSpPr>
          <p:spPr>
            <a:xfrm>
              <a:off x="9723119" y="2979475"/>
              <a:ext cx="104636" cy="104581"/>
            </a:xfrm>
            <a:custGeom>
              <a:avLst/>
              <a:gdLst/>
              <a:ahLst/>
              <a:cxnLst/>
              <a:rect l="l" t="t" r="r" b="b"/>
              <a:pathLst>
                <a:path w="104636" h="104581" extrusionOk="0">
                  <a:moveTo>
                    <a:pt x="0" y="52291"/>
                  </a:moveTo>
                  <a:cubicBezTo>
                    <a:pt x="0" y="23412"/>
                    <a:pt x="23412" y="0"/>
                    <a:pt x="52346" y="0"/>
                  </a:cubicBezTo>
                  <a:cubicBezTo>
                    <a:pt x="81280" y="0"/>
                    <a:pt x="104637" y="23412"/>
                    <a:pt x="104637" y="52291"/>
                  </a:cubicBezTo>
                  <a:cubicBezTo>
                    <a:pt x="104637" y="81169"/>
                    <a:pt x="81280" y="104582"/>
                    <a:pt x="52346" y="104582"/>
                  </a:cubicBezTo>
                  <a:cubicBezTo>
                    <a:pt x="23412" y="104582"/>
                    <a:pt x="0" y="81169"/>
                    <a:pt x="0" y="5229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7" name="Google Shape;2257;p22"/>
            <p:cNvSpPr/>
            <p:nvPr/>
          </p:nvSpPr>
          <p:spPr>
            <a:xfrm>
              <a:off x="9698272" y="3429773"/>
              <a:ext cx="77359" cy="77304"/>
            </a:xfrm>
            <a:custGeom>
              <a:avLst/>
              <a:gdLst/>
              <a:ahLst/>
              <a:cxnLst/>
              <a:rect l="l" t="t" r="r" b="b"/>
              <a:pathLst>
                <a:path w="77359" h="77304" extrusionOk="0">
                  <a:moveTo>
                    <a:pt x="0" y="38652"/>
                  </a:moveTo>
                  <a:cubicBezTo>
                    <a:pt x="0" y="17283"/>
                    <a:pt x="17283" y="0"/>
                    <a:pt x="38707" y="0"/>
                  </a:cubicBezTo>
                  <a:cubicBezTo>
                    <a:pt x="60077" y="0"/>
                    <a:pt x="77360" y="17338"/>
                    <a:pt x="77360" y="38652"/>
                  </a:cubicBezTo>
                  <a:cubicBezTo>
                    <a:pt x="77360" y="60021"/>
                    <a:pt x="60077" y="77304"/>
                    <a:pt x="38707" y="77304"/>
                  </a:cubicBezTo>
                  <a:cubicBezTo>
                    <a:pt x="17283" y="77304"/>
                    <a:pt x="0" y="60021"/>
                    <a:pt x="0" y="3865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8" name="Google Shape;2258;p22"/>
            <p:cNvSpPr/>
            <p:nvPr/>
          </p:nvSpPr>
          <p:spPr>
            <a:xfrm>
              <a:off x="9359899" y="3197362"/>
              <a:ext cx="57757" cy="57812"/>
            </a:xfrm>
            <a:custGeom>
              <a:avLst/>
              <a:gdLst/>
              <a:ahLst/>
              <a:cxnLst/>
              <a:rect l="l" t="t" r="r" b="b"/>
              <a:pathLst>
                <a:path w="57757" h="57812" extrusionOk="0">
                  <a:moveTo>
                    <a:pt x="0" y="28934"/>
                  </a:moveTo>
                  <a:cubicBezTo>
                    <a:pt x="0" y="12976"/>
                    <a:pt x="12921" y="0"/>
                    <a:pt x="28879" y="0"/>
                  </a:cubicBezTo>
                  <a:cubicBezTo>
                    <a:pt x="44836" y="0"/>
                    <a:pt x="57758" y="12921"/>
                    <a:pt x="57758" y="28934"/>
                  </a:cubicBezTo>
                  <a:cubicBezTo>
                    <a:pt x="57758" y="44947"/>
                    <a:pt x="44836" y="57813"/>
                    <a:pt x="28879" y="57813"/>
                  </a:cubicBezTo>
                  <a:cubicBezTo>
                    <a:pt x="12921" y="57868"/>
                    <a:pt x="0" y="44947"/>
                    <a:pt x="0" y="2893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59" name="Google Shape;2259;p22"/>
          <p:cNvGrpSpPr/>
          <p:nvPr/>
        </p:nvGrpSpPr>
        <p:grpSpPr>
          <a:xfrm flipH="1">
            <a:off x="717747" y="352918"/>
            <a:ext cx="815111" cy="554582"/>
            <a:chOff x="10016117" y="731733"/>
            <a:chExt cx="707992" cy="481701"/>
          </a:xfrm>
        </p:grpSpPr>
        <p:sp>
          <p:nvSpPr>
            <p:cNvPr id="2260" name="Google Shape;2260;p22"/>
            <p:cNvSpPr/>
            <p:nvPr/>
          </p:nvSpPr>
          <p:spPr>
            <a:xfrm>
              <a:off x="10016117" y="849975"/>
              <a:ext cx="223547" cy="223547"/>
            </a:xfrm>
            <a:custGeom>
              <a:avLst/>
              <a:gdLst/>
              <a:ahLst/>
              <a:cxnLst/>
              <a:rect l="l" t="t" r="r" b="b"/>
              <a:pathLst>
                <a:path w="223547" h="223547" extrusionOk="0">
                  <a:moveTo>
                    <a:pt x="215443" y="153490"/>
                  </a:moveTo>
                  <a:cubicBezTo>
                    <a:pt x="192308" y="210751"/>
                    <a:pt x="127317" y="238470"/>
                    <a:pt x="70001" y="215444"/>
                  </a:cubicBezTo>
                  <a:cubicBezTo>
                    <a:pt x="12796" y="192419"/>
                    <a:pt x="-14979" y="127317"/>
                    <a:pt x="8158" y="70057"/>
                  </a:cubicBezTo>
                  <a:cubicBezTo>
                    <a:pt x="31183" y="12797"/>
                    <a:pt x="96285" y="-14923"/>
                    <a:pt x="153545" y="8103"/>
                  </a:cubicBezTo>
                  <a:cubicBezTo>
                    <a:pt x="210750" y="31129"/>
                    <a:pt x="238469" y="96230"/>
                    <a:pt x="215443" y="15349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1" name="Google Shape;2261;p22"/>
            <p:cNvSpPr/>
            <p:nvPr/>
          </p:nvSpPr>
          <p:spPr>
            <a:xfrm>
              <a:off x="10322281" y="928636"/>
              <a:ext cx="175216" cy="175223"/>
            </a:xfrm>
            <a:custGeom>
              <a:avLst/>
              <a:gdLst/>
              <a:ahLst/>
              <a:cxnLst/>
              <a:rect l="l" t="t" r="r" b="b"/>
              <a:pathLst>
                <a:path w="175216" h="175223" extrusionOk="0">
                  <a:moveTo>
                    <a:pt x="168857" y="120328"/>
                  </a:moveTo>
                  <a:cubicBezTo>
                    <a:pt x="150801" y="165220"/>
                    <a:pt x="99780" y="186920"/>
                    <a:pt x="54888" y="168864"/>
                  </a:cubicBezTo>
                  <a:cubicBezTo>
                    <a:pt x="10052" y="150808"/>
                    <a:pt x="-11704" y="99787"/>
                    <a:pt x="6352" y="54896"/>
                  </a:cubicBezTo>
                  <a:cubicBezTo>
                    <a:pt x="24409" y="10004"/>
                    <a:pt x="75429" y="-11697"/>
                    <a:pt x="120321" y="6360"/>
                  </a:cubicBezTo>
                  <a:cubicBezTo>
                    <a:pt x="165213" y="24416"/>
                    <a:pt x="186913" y="75437"/>
                    <a:pt x="168857" y="12032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2" name="Google Shape;2262;p22"/>
            <p:cNvSpPr/>
            <p:nvPr/>
          </p:nvSpPr>
          <p:spPr>
            <a:xfrm>
              <a:off x="10532702" y="912777"/>
              <a:ext cx="89233" cy="89217"/>
            </a:xfrm>
            <a:custGeom>
              <a:avLst/>
              <a:gdLst/>
              <a:ahLst/>
              <a:cxnLst/>
              <a:rect l="l" t="t" r="r" b="b"/>
              <a:pathLst>
                <a:path w="89233" h="89217" extrusionOk="0">
                  <a:moveTo>
                    <a:pt x="85988" y="61257"/>
                  </a:moveTo>
                  <a:cubicBezTo>
                    <a:pt x="76822" y="84117"/>
                    <a:pt x="50759" y="95160"/>
                    <a:pt x="27899" y="85994"/>
                  </a:cubicBezTo>
                  <a:cubicBezTo>
                    <a:pt x="5150" y="76773"/>
                    <a:pt x="-5949" y="50821"/>
                    <a:pt x="3217" y="27961"/>
                  </a:cubicBezTo>
                  <a:cubicBezTo>
                    <a:pt x="12438" y="5101"/>
                    <a:pt x="38446" y="-5943"/>
                    <a:pt x="61195" y="3224"/>
                  </a:cubicBezTo>
                  <a:cubicBezTo>
                    <a:pt x="84110" y="12445"/>
                    <a:pt x="95209" y="38397"/>
                    <a:pt x="85988" y="6125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3" name="Google Shape;2263;p22"/>
            <p:cNvSpPr/>
            <p:nvPr/>
          </p:nvSpPr>
          <p:spPr>
            <a:xfrm>
              <a:off x="10211565" y="1108843"/>
              <a:ext cx="104628" cy="104591"/>
            </a:xfrm>
            <a:custGeom>
              <a:avLst/>
              <a:gdLst/>
              <a:ahLst/>
              <a:cxnLst/>
              <a:rect l="l" t="t" r="r" b="b"/>
              <a:pathLst>
                <a:path w="104628" h="104591" extrusionOk="0">
                  <a:moveTo>
                    <a:pt x="100834" y="71815"/>
                  </a:moveTo>
                  <a:cubicBezTo>
                    <a:pt x="90067" y="98595"/>
                    <a:pt x="59587" y="111572"/>
                    <a:pt x="32807" y="100804"/>
                  </a:cubicBezTo>
                  <a:cubicBezTo>
                    <a:pt x="5971" y="90037"/>
                    <a:pt x="-7006" y="59557"/>
                    <a:pt x="3817" y="32776"/>
                  </a:cubicBezTo>
                  <a:cubicBezTo>
                    <a:pt x="14585" y="5996"/>
                    <a:pt x="45065" y="-6980"/>
                    <a:pt x="71845" y="3787"/>
                  </a:cubicBezTo>
                  <a:cubicBezTo>
                    <a:pt x="98681" y="14555"/>
                    <a:pt x="111602" y="45035"/>
                    <a:pt x="100834" y="7181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4" name="Google Shape;2264;p22"/>
            <p:cNvSpPr/>
            <p:nvPr/>
          </p:nvSpPr>
          <p:spPr>
            <a:xfrm>
              <a:off x="10423962" y="731733"/>
              <a:ext cx="77422" cy="77373"/>
            </a:xfrm>
            <a:custGeom>
              <a:avLst/>
              <a:gdLst/>
              <a:ahLst/>
              <a:cxnLst/>
              <a:rect l="l" t="t" r="r" b="b"/>
              <a:pathLst>
                <a:path w="77422" h="77373" extrusionOk="0">
                  <a:moveTo>
                    <a:pt x="74630" y="53126"/>
                  </a:moveTo>
                  <a:cubicBezTo>
                    <a:pt x="66624" y="72949"/>
                    <a:pt x="44040" y="82557"/>
                    <a:pt x="24272" y="74551"/>
                  </a:cubicBezTo>
                  <a:cubicBezTo>
                    <a:pt x="4449" y="66599"/>
                    <a:pt x="-5159" y="44071"/>
                    <a:pt x="2793" y="24248"/>
                  </a:cubicBezTo>
                  <a:cubicBezTo>
                    <a:pt x="10799" y="4425"/>
                    <a:pt x="33383" y="-5183"/>
                    <a:pt x="53151" y="2823"/>
                  </a:cubicBezTo>
                  <a:cubicBezTo>
                    <a:pt x="72974" y="10775"/>
                    <a:pt x="82581" y="33303"/>
                    <a:pt x="74630" y="5312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5" name="Google Shape;2265;p22"/>
            <p:cNvSpPr/>
            <p:nvPr/>
          </p:nvSpPr>
          <p:spPr>
            <a:xfrm>
              <a:off x="10666341" y="1096119"/>
              <a:ext cx="57768" cy="57814"/>
            </a:xfrm>
            <a:custGeom>
              <a:avLst/>
              <a:gdLst/>
              <a:ahLst/>
              <a:cxnLst/>
              <a:rect l="l" t="t" r="r" b="b"/>
              <a:pathLst>
                <a:path w="57768" h="57814" extrusionOk="0">
                  <a:moveTo>
                    <a:pt x="55661" y="39702"/>
                  </a:moveTo>
                  <a:cubicBezTo>
                    <a:pt x="49808" y="54501"/>
                    <a:pt x="32912" y="61679"/>
                    <a:pt x="18058" y="55715"/>
                  </a:cubicBezTo>
                  <a:cubicBezTo>
                    <a:pt x="3315" y="49752"/>
                    <a:pt x="-3863" y="32911"/>
                    <a:pt x="2100" y="18112"/>
                  </a:cubicBezTo>
                  <a:cubicBezTo>
                    <a:pt x="8064" y="3314"/>
                    <a:pt x="24849" y="-3864"/>
                    <a:pt x="39703" y="2099"/>
                  </a:cubicBezTo>
                  <a:cubicBezTo>
                    <a:pt x="54501" y="8063"/>
                    <a:pt x="61624" y="24849"/>
                    <a:pt x="55661" y="397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66" name="Google Shape;2266;p22"/>
          <p:cNvGrpSpPr/>
          <p:nvPr/>
        </p:nvGrpSpPr>
        <p:grpSpPr>
          <a:xfrm flipH="1">
            <a:off x="3950002" y="3996859"/>
            <a:ext cx="600054" cy="863940"/>
            <a:chOff x="7395430" y="3896801"/>
            <a:chExt cx="521197" cy="750404"/>
          </a:xfrm>
        </p:grpSpPr>
        <p:sp>
          <p:nvSpPr>
            <p:cNvPr id="2267" name="Google Shape;2267;p22"/>
            <p:cNvSpPr/>
            <p:nvPr/>
          </p:nvSpPr>
          <p:spPr>
            <a:xfrm>
              <a:off x="7452415" y="3896801"/>
              <a:ext cx="223464" cy="223520"/>
            </a:xfrm>
            <a:custGeom>
              <a:avLst/>
              <a:gdLst/>
              <a:ahLst/>
              <a:cxnLst/>
              <a:rect l="l" t="t" r="r" b="b"/>
              <a:pathLst>
                <a:path w="223464" h="223520" extrusionOk="0">
                  <a:moveTo>
                    <a:pt x="0" y="111760"/>
                  </a:moveTo>
                  <a:cubicBezTo>
                    <a:pt x="0" y="50027"/>
                    <a:pt x="50027" y="0"/>
                    <a:pt x="111760" y="0"/>
                  </a:cubicBezTo>
                  <a:cubicBezTo>
                    <a:pt x="173493" y="0"/>
                    <a:pt x="223465" y="50027"/>
                    <a:pt x="223465" y="111760"/>
                  </a:cubicBezTo>
                  <a:cubicBezTo>
                    <a:pt x="223465" y="173493"/>
                    <a:pt x="173438" y="223520"/>
                    <a:pt x="111760" y="223520"/>
                  </a:cubicBezTo>
                  <a:cubicBezTo>
                    <a:pt x="50027" y="223520"/>
                    <a:pt x="0" y="173493"/>
                    <a:pt x="0" y="1117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8" name="Google Shape;2268;p22"/>
            <p:cNvSpPr/>
            <p:nvPr/>
          </p:nvSpPr>
          <p:spPr>
            <a:xfrm>
              <a:off x="7518565" y="4199393"/>
              <a:ext cx="175149" cy="175149"/>
            </a:xfrm>
            <a:custGeom>
              <a:avLst/>
              <a:gdLst/>
              <a:ahLst/>
              <a:cxnLst/>
              <a:rect l="l" t="t" r="r" b="b"/>
              <a:pathLst>
                <a:path w="175149" h="175149" extrusionOk="0">
                  <a:moveTo>
                    <a:pt x="0" y="87575"/>
                  </a:moveTo>
                  <a:cubicBezTo>
                    <a:pt x="0" y="39204"/>
                    <a:pt x="39204" y="0"/>
                    <a:pt x="87575" y="0"/>
                  </a:cubicBezTo>
                  <a:cubicBezTo>
                    <a:pt x="135945" y="0"/>
                    <a:pt x="175149" y="39204"/>
                    <a:pt x="175149" y="87575"/>
                  </a:cubicBezTo>
                  <a:cubicBezTo>
                    <a:pt x="175149" y="135945"/>
                    <a:pt x="135945" y="175149"/>
                    <a:pt x="87575" y="175149"/>
                  </a:cubicBezTo>
                  <a:cubicBezTo>
                    <a:pt x="39204" y="175149"/>
                    <a:pt x="0" y="135945"/>
                    <a:pt x="0" y="8757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9" name="Google Shape;2269;p22"/>
            <p:cNvSpPr/>
            <p:nvPr/>
          </p:nvSpPr>
          <p:spPr>
            <a:xfrm>
              <a:off x="7551972" y="4558029"/>
              <a:ext cx="89120" cy="89176"/>
            </a:xfrm>
            <a:custGeom>
              <a:avLst/>
              <a:gdLst/>
              <a:ahLst/>
              <a:cxnLst/>
              <a:rect l="l" t="t" r="r" b="b"/>
              <a:pathLst>
                <a:path w="89120" h="89176" extrusionOk="0">
                  <a:moveTo>
                    <a:pt x="0" y="44616"/>
                  </a:moveTo>
                  <a:cubicBezTo>
                    <a:pt x="0" y="19989"/>
                    <a:pt x="19933" y="0"/>
                    <a:pt x="44560" y="0"/>
                  </a:cubicBezTo>
                  <a:cubicBezTo>
                    <a:pt x="69187" y="0"/>
                    <a:pt x="89120" y="19989"/>
                    <a:pt x="89120" y="44616"/>
                  </a:cubicBezTo>
                  <a:cubicBezTo>
                    <a:pt x="89120" y="69243"/>
                    <a:pt x="69132" y="89176"/>
                    <a:pt x="44560" y="89176"/>
                  </a:cubicBezTo>
                  <a:cubicBezTo>
                    <a:pt x="19989" y="89231"/>
                    <a:pt x="0" y="69243"/>
                    <a:pt x="0" y="446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0" name="Google Shape;2270;p22"/>
            <p:cNvSpPr/>
            <p:nvPr/>
          </p:nvSpPr>
          <p:spPr>
            <a:xfrm>
              <a:off x="7692997" y="4387684"/>
              <a:ext cx="104582" cy="104581"/>
            </a:xfrm>
            <a:custGeom>
              <a:avLst/>
              <a:gdLst/>
              <a:ahLst/>
              <a:cxnLst/>
              <a:rect l="l" t="t" r="r" b="b"/>
              <a:pathLst>
                <a:path w="104582" h="104581" extrusionOk="0">
                  <a:moveTo>
                    <a:pt x="0" y="52291"/>
                  </a:moveTo>
                  <a:cubicBezTo>
                    <a:pt x="0" y="23412"/>
                    <a:pt x="23412" y="0"/>
                    <a:pt x="52291" y="0"/>
                  </a:cubicBezTo>
                  <a:cubicBezTo>
                    <a:pt x="81170" y="0"/>
                    <a:pt x="104582" y="23412"/>
                    <a:pt x="104582" y="52291"/>
                  </a:cubicBezTo>
                  <a:cubicBezTo>
                    <a:pt x="104582" y="81170"/>
                    <a:pt x="81170" y="104582"/>
                    <a:pt x="52291" y="104582"/>
                  </a:cubicBezTo>
                  <a:cubicBezTo>
                    <a:pt x="23412" y="104582"/>
                    <a:pt x="0" y="81170"/>
                    <a:pt x="0" y="5229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1" name="Google Shape;2271;p22"/>
            <p:cNvSpPr/>
            <p:nvPr/>
          </p:nvSpPr>
          <p:spPr>
            <a:xfrm>
              <a:off x="7395430" y="4187521"/>
              <a:ext cx="77304" cy="77304"/>
            </a:xfrm>
            <a:custGeom>
              <a:avLst/>
              <a:gdLst/>
              <a:ahLst/>
              <a:cxnLst/>
              <a:rect l="l" t="t" r="r" b="b"/>
              <a:pathLst>
                <a:path w="77304" h="77304" extrusionOk="0">
                  <a:moveTo>
                    <a:pt x="0" y="38652"/>
                  </a:moveTo>
                  <a:cubicBezTo>
                    <a:pt x="0" y="17283"/>
                    <a:pt x="17338" y="0"/>
                    <a:pt x="38652" y="0"/>
                  </a:cubicBezTo>
                  <a:cubicBezTo>
                    <a:pt x="60021" y="0"/>
                    <a:pt x="77304" y="17338"/>
                    <a:pt x="77304" y="38652"/>
                  </a:cubicBezTo>
                  <a:cubicBezTo>
                    <a:pt x="77304" y="60021"/>
                    <a:pt x="59966" y="77304"/>
                    <a:pt x="38652" y="77304"/>
                  </a:cubicBezTo>
                  <a:cubicBezTo>
                    <a:pt x="17338" y="77360"/>
                    <a:pt x="0" y="60021"/>
                    <a:pt x="0" y="3865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2" name="Google Shape;2272;p22"/>
            <p:cNvSpPr/>
            <p:nvPr/>
          </p:nvSpPr>
          <p:spPr>
            <a:xfrm>
              <a:off x="7858870" y="4309275"/>
              <a:ext cx="57757" cy="57757"/>
            </a:xfrm>
            <a:custGeom>
              <a:avLst/>
              <a:gdLst/>
              <a:ahLst/>
              <a:cxnLst/>
              <a:rect l="l" t="t" r="r" b="b"/>
              <a:pathLst>
                <a:path w="57757" h="57757" extrusionOk="0">
                  <a:moveTo>
                    <a:pt x="0" y="28879"/>
                  </a:moveTo>
                  <a:cubicBezTo>
                    <a:pt x="0" y="12921"/>
                    <a:pt x="12921" y="0"/>
                    <a:pt x="28879" y="0"/>
                  </a:cubicBezTo>
                  <a:cubicBezTo>
                    <a:pt x="44836" y="0"/>
                    <a:pt x="57757" y="12921"/>
                    <a:pt x="57757" y="28879"/>
                  </a:cubicBezTo>
                  <a:cubicBezTo>
                    <a:pt x="57757" y="44836"/>
                    <a:pt x="44836" y="57758"/>
                    <a:pt x="28879" y="57758"/>
                  </a:cubicBezTo>
                  <a:cubicBezTo>
                    <a:pt x="12976" y="57758"/>
                    <a:pt x="0" y="44836"/>
                    <a:pt x="0" y="2887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73" name="Google Shape;2273;p22"/>
          <p:cNvGrpSpPr/>
          <p:nvPr/>
        </p:nvGrpSpPr>
        <p:grpSpPr>
          <a:xfrm flipH="1">
            <a:off x="119193" y="96862"/>
            <a:ext cx="757532" cy="562985"/>
            <a:chOff x="10586017" y="509328"/>
            <a:chExt cx="657980" cy="488999"/>
          </a:xfrm>
        </p:grpSpPr>
        <p:sp>
          <p:nvSpPr>
            <p:cNvPr id="2274" name="Google Shape;2274;p22"/>
            <p:cNvSpPr/>
            <p:nvPr/>
          </p:nvSpPr>
          <p:spPr>
            <a:xfrm>
              <a:off x="10976427" y="527858"/>
              <a:ext cx="214279" cy="214283"/>
            </a:xfrm>
            <a:custGeom>
              <a:avLst/>
              <a:gdLst/>
              <a:ahLst/>
              <a:cxnLst/>
              <a:rect l="l" t="t" r="r" b="b"/>
              <a:pathLst>
                <a:path w="214279" h="214283" extrusionOk="0">
                  <a:moveTo>
                    <a:pt x="20281" y="44415"/>
                  </a:moveTo>
                  <a:cubicBezTo>
                    <a:pt x="54903" y="-3569"/>
                    <a:pt x="121936" y="-14337"/>
                    <a:pt x="169865" y="20285"/>
                  </a:cubicBezTo>
                  <a:cubicBezTo>
                    <a:pt x="217849" y="54906"/>
                    <a:pt x="228616" y="121885"/>
                    <a:pt x="193995" y="169869"/>
                  </a:cubicBezTo>
                  <a:cubicBezTo>
                    <a:pt x="159374" y="217852"/>
                    <a:pt x="92450" y="228620"/>
                    <a:pt x="44467" y="193999"/>
                  </a:cubicBezTo>
                  <a:cubicBezTo>
                    <a:pt x="-3573" y="159322"/>
                    <a:pt x="-14340" y="92399"/>
                    <a:pt x="20281" y="4441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5" name="Google Shape;2275;p22"/>
            <p:cNvSpPr/>
            <p:nvPr/>
          </p:nvSpPr>
          <p:spPr>
            <a:xfrm>
              <a:off x="11114320" y="868681"/>
              <a:ext cx="129677" cy="129646"/>
            </a:xfrm>
            <a:custGeom>
              <a:avLst/>
              <a:gdLst/>
              <a:ahLst/>
              <a:cxnLst/>
              <a:rect l="l" t="t" r="r" b="b"/>
              <a:pathLst>
                <a:path w="129677" h="129646" extrusionOk="0">
                  <a:moveTo>
                    <a:pt x="12260" y="26889"/>
                  </a:moveTo>
                  <a:cubicBezTo>
                    <a:pt x="33242" y="-2155"/>
                    <a:pt x="73717" y="-8671"/>
                    <a:pt x="102816" y="12256"/>
                  </a:cubicBezTo>
                  <a:cubicBezTo>
                    <a:pt x="131805" y="33239"/>
                    <a:pt x="138376" y="73769"/>
                    <a:pt x="117394" y="102758"/>
                  </a:cubicBezTo>
                  <a:cubicBezTo>
                    <a:pt x="96411" y="131802"/>
                    <a:pt x="55937" y="138318"/>
                    <a:pt x="26837" y="117390"/>
                  </a:cubicBezTo>
                  <a:cubicBezTo>
                    <a:pt x="-2152" y="96463"/>
                    <a:pt x="-8667" y="55933"/>
                    <a:pt x="12260" y="2688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6" name="Google Shape;2276;p22"/>
            <p:cNvSpPr/>
            <p:nvPr/>
          </p:nvSpPr>
          <p:spPr>
            <a:xfrm>
              <a:off x="10726575" y="738083"/>
              <a:ext cx="151861" cy="151862"/>
            </a:xfrm>
            <a:custGeom>
              <a:avLst/>
              <a:gdLst/>
              <a:ahLst/>
              <a:cxnLst/>
              <a:rect l="l" t="t" r="r" b="b"/>
              <a:pathLst>
                <a:path w="151861" h="151862" extrusionOk="0">
                  <a:moveTo>
                    <a:pt x="14367" y="31481"/>
                  </a:moveTo>
                  <a:cubicBezTo>
                    <a:pt x="38884" y="-2533"/>
                    <a:pt x="86315" y="-10153"/>
                    <a:pt x="120385" y="14364"/>
                  </a:cubicBezTo>
                  <a:cubicBezTo>
                    <a:pt x="154343" y="38935"/>
                    <a:pt x="162073" y="86367"/>
                    <a:pt x="137447" y="120381"/>
                  </a:cubicBezTo>
                  <a:cubicBezTo>
                    <a:pt x="112930" y="154395"/>
                    <a:pt x="65443" y="162015"/>
                    <a:pt x="31430" y="137499"/>
                  </a:cubicBezTo>
                  <a:cubicBezTo>
                    <a:pt x="-2529" y="112927"/>
                    <a:pt x="-10149" y="65440"/>
                    <a:pt x="14367" y="3148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7" name="Google Shape;2277;p22"/>
            <p:cNvSpPr/>
            <p:nvPr/>
          </p:nvSpPr>
          <p:spPr>
            <a:xfrm>
              <a:off x="10586017" y="509328"/>
              <a:ext cx="121696" cy="121692"/>
            </a:xfrm>
            <a:custGeom>
              <a:avLst/>
              <a:gdLst/>
              <a:ahLst/>
              <a:cxnLst/>
              <a:rect l="l" t="t" r="r" b="b"/>
              <a:pathLst>
                <a:path w="121696" h="121692" extrusionOk="0">
                  <a:moveTo>
                    <a:pt x="11470" y="25231"/>
                  </a:moveTo>
                  <a:cubicBezTo>
                    <a:pt x="31183" y="-1991"/>
                    <a:pt x="69227" y="-8175"/>
                    <a:pt x="96450" y="11537"/>
                  </a:cubicBezTo>
                  <a:cubicBezTo>
                    <a:pt x="123727" y="31195"/>
                    <a:pt x="129856" y="69239"/>
                    <a:pt x="110143" y="96462"/>
                  </a:cubicBezTo>
                  <a:cubicBezTo>
                    <a:pt x="90486" y="123684"/>
                    <a:pt x="52497" y="129868"/>
                    <a:pt x="25219" y="110155"/>
                  </a:cubicBezTo>
                  <a:cubicBezTo>
                    <a:pt x="-2003" y="90498"/>
                    <a:pt x="-8132" y="52453"/>
                    <a:pt x="11470" y="2523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78" name="Google Shape;2278;p22"/>
          <p:cNvSpPr/>
          <p:nvPr/>
        </p:nvSpPr>
        <p:spPr>
          <a:xfrm flipH="1">
            <a:off x="146927" y="-19980"/>
            <a:ext cx="1843818" cy="4352715"/>
          </a:xfrm>
          <a:custGeom>
            <a:avLst/>
            <a:gdLst/>
            <a:ahLst/>
            <a:cxnLst/>
            <a:rect l="l" t="t" r="r" b="b"/>
            <a:pathLst>
              <a:path w="1599842" h="3776759" extrusionOk="0">
                <a:moveTo>
                  <a:pt x="140637" y="0"/>
                </a:moveTo>
                <a:cubicBezTo>
                  <a:pt x="140637" y="0"/>
                  <a:pt x="-133737" y="445439"/>
                  <a:pt x="83984" y="914952"/>
                </a:cubicBezTo>
                <a:cubicBezTo>
                  <a:pt x="301652" y="1384466"/>
                  <a:pt x="912135" y="1672701"/>
                  <a:pt x="1397772" y="2174903"/>
                </a:cubicBezTo>
                <a:cubicBezTo>
                  <a:pt x="1755415" y="2544749"/>
                  <a:pt x="1605445" y="3542417"/>
                  <a:pt x="1204953" y="3776759"/>
                </a:cubicBezTo>
              </a:path>
            </a:pathLst>
          </a:custGeom>
          <a:noFill/>
          <a:ln w="15650" cap="rnd" cmpd="sng">
            <a:solidFill>
              <a:schemeClr val="accent4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79" name="Google Shape;2279;p22"/>
          <p:cNvGrpSpPr/>
          <p:nvPr/>
        </p:nvGrpSpPr>
        <p:grpSpPr>
          <a:xfrm flipH="1">
            <a:off x="-100384" y="1686224"/>
            <a:ext cx="5029950" cy="5717491"/>
            <a:chOff x="7079201" y="1893790"/>
            <a:chExt cx="4368931" cy="4966117"/>
          </a:xfrm>
        </p:grpSpPr>
        <p:sp>
          <p:nvSpPr>
            <p:cNvPr id="2280" name="Google Shape;2280;p22"/>
            <p:cNvSpPr/>
            <p:nvPr/>
          </p:nvSpPr>
          <p:spPr>
            <a:xfrm>
              <a:off x="7182015" y="5891189"/>
              <a:ext cx="1934816" cy="482160"/>
            </a:xfrm>
            <a:custGeom>
              <a:avLst/>
              <a:gdLst/>
              <a:ahLst/>
              <a:cxnLst/>
              <a:rect l="l" t="t" r="r" b="b"/>
              <a:pathLst>
                <a:path w="1934816" h="482160" extrusionOk="0">
                  <a:moveTo>
                    <a:pt x="1934817" y="183772"/>
                  </a:moveTo>
                  <a:cubicBezTo>
                    <a:pt x="1934817" y="183772"/>
                    <a:pt x="1252385" y="-45490"/>
                    <a:pt x="825610" y="8126"/>
                  </a:cubicBezTo>
                  <a:cubicBezTo>
                    <a:pt x="398835" y="61742"/>
                    <a:pt x="0" y="403593"/>
                    <a:pt x="0" y="403593"/>
                  </a:cubicBezTo>
                  <a:cubicBezTo>
                    <a:pt x="0" y="403593"/>
                    <a:pt x="482655" y="319497"/>
                    <a:pt x="904350" y="431753"/>
                  </a:cubicBezTo>
                  <a:cubicBezTo>
                    <a:pt x="1645423" y="628990"/>
                    <a:pt x="1934817" y="183772"/>
                    <a:pt x="1934817" y="183772"/>
                  </a:cubicBezTo>
                  <a:close/>
                </a:path>
              </a:pathLst>
            </a:custGeom>
            <a:solidFill>
              <a:srgbClr val="6674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1" name="Google Shape;2281;p22"/>
            <p:cNvSpPr/>
            <p:nvPr/>
          </p:nvSpPr>
          <p:spPr>
            <a:xfrm>
              <a:off x="9990586" y="4565484"/>
              <a:ext cx="1447945" cy="1876231"/>
            </a:xfrm>
            <a:custGeom>
              <a:avLst/>
              <a:gdLst/>
              <a:ahLst/>
              <a:cxnLst/>
              <a:rect l="l" t="t" r="r" b="b"/>
              <a:pathLst>
                <a:path w="1447945" h="1876231" extrusionOk="0">
                  <a:moveTo>
                    <a:pt x="559" y="1837249"/>
                  </a:moveTo>
                  <a:cubicBezTo>
                    <a:pt x="559" y="1837249"/>
                    <a:pt x="-31909" y="1225826"/>
                    <a:pt x="397959" y="869011"/>
                  </a:cubicBezTo>
                  <a:cubicBezTo>
                    <a:pt x="827826" y="512197"/>
                    <a:pt x="1412578" y="0"/>
                    <a:pt x="1412578" y="0"/>
                  </a:cubicBezTo>
                  <a:cubicBezTo>
                    <a:pt x="1412578" y="0"/>
                    <a:pt x="1503853" y="1044713"/>
                    <a:pt x="1393142" y="1258791"/>
                  </a:cubicBezTo>
                  <a:cubicBezTo>
                    <a:pt x="1158137" y="1713175"/>
                    <a:pt x="624957" y="1876232"/>
                    <a:pt x="624957" y="1876232"/>
                  </a:cubicBezTo>
                  <a:lnTo>
                    <a:pt x="559" y="1837249"/>
                  </a:lnTo>
                  <a:close/>
                </a:path>
              </a:pathLst>
            </a:custGeom>
            <a:solidFill>
              <a:srgbClr val="495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2" name="Google Shape;2282;p22"/>
            <p:cNvSpPr/>
            <p:nvPr/>
          </p:nvSpPr>
          <p:spPr>
            <a:xfrm>
              <a:off x="10003403" y="5316772"/>
              <a:ext cx="1391809" cy="1043663"/>
            </a:xfrm>
            <a:custGeom>
              <a:avLst/>
              <a:gdLst/>
              <a:ahLst/>
              <a:cxnLst/>
              <a:rect l="l" t="t" r="r" b="b"/>
              <a:pathLst>
                <a:path w="1391809" h="1043663" extrusionOk="0">
                  <a:moveTo>
                    <a:pt x="0" y="1043664"/>
                  </a:moveTo>
                  <a:cubicBezTo>
                    <a:pt x="0" y="1043664"/>
                    <a:pt x="347483" y="327163"/>
                    <a:pt x="642233" y="178242"/>
                  </a:cubicBezTo>
                  <a:cubicBezTo>
                    <a:pt x="937094" y="29320"/>
                    <a:pt x="1391809" y="0"/>
                    <a:pt x="1391809" y="0"/>
                  </a:cubicBezTo>
                  <a:cubicBezTo>
                    <a:pt x="1391809" y="0"/>
                    <a:pt x="1209702" y="461231"/>
                    <a:pt x="1002637" y="628926"/>
                  </a:cubicBezTo>
                  <a:cubicBezTo>
                    <a:pt x="795517" y="796677"/>
                    <a:pt x="0" y="1043664"/>
                    <a:pt x="0" y="1043664"/>
                  </a:cubicBezTo>
                  <a:close/>
                </a:path>
              </a:pathLst>
            </a:custGeom>
            <a:solidFill>
              <a:srgbClr val="8D9A0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3" name="Google Shape;2283;p22"/>
            <p:cNvSpPr/>
            <p:nvPr/>
          </p:nvSpPr>
          <p:spPr>
            <a:xfrm>
              <a:off x="9440157" y="4136466"/>
              <a:ext cx="646970" cy="1496426"/>
            </a:xfrm>
            <a:custGeom>
              <a:avLst/>
              <a:gdLst/>
              <a:ahLst/>
              <a:cxnLst/>
              <a:rect l="l" t="t" r="r" b="b"/>
              <a:pathLst>
                <a:path w="646970" h="1496426" extrusionOk="0">
                  <a:moveTo>
                    <a:pt x="232494" y="1261033"/>
                  </a:moveTo>
                  <a:cubicBezTo>
                    <a:pt x="207535" y="1220172"/>
                    <a:pt x="182908" y="1181907"/>
                    <a:pt x="151821" y="1145297"/>
                  </a:cubicBezTo>
                  <a:cubicBezTo>
                    <a:pt x="76339" y="1056066"/>
                    <a:pt x="28907" y="945245"/>
                    <a:pt x="10354" y="830006"/>
                  </a:cubicBezTo>
                  <a:cubicBezTo>
                    <a:pt x="5384" y="798698"/>
                    <a:pt x="-2457" y="774016"/>
                    <a:pt x="746" y="742210"/>
                  </a:cubicBezTo>
                  <a:cubicBezTo>
                    <a:pt x="3065" y="720013"/>
                    <a:pt x="1575" y="712338"/>
                    <a:pt x="22667" y="703613"/>
                  </a:cubicBezTo>
                  <a:cubicBezTo>
                    <a:pt x="62259" y="687214"/>
                    <a:pt x="83572" y="755573"/>
                    <a:pt x="102954" y="772801"/>
                  </a:cubicBezTo>
                  <a:cubicBezTo>
                    <a:pt x="105052" y="774623"/>
                    <a:pt x="99641" y="768273"/>
                    <a:pt x="98978" y="765623"/>
                  </a:cubicBezTo>
                  <a:cubicBezTo>
                    <a:pt x="97874" y="761205"/>
                    <a:pt x="98205" y="756567"/>
                    <a:pt x="97487" y="752094"/>
                  </a:cubicBezTo>
                  <a:cubicBezTo>
                    <a:pt x="95996" y="742983"/>
                    <a:pt x="94119" y="733983"/>
                    <a:pt x="92904" y="724872"/>
                  </a:cubicBezTo>
                  <a:cubicBezTo>
                    <a:pt x="89591" y="699086"/>
                    <a:pt x="87769" y="681250"/>
                    <a:pt x="85946" y="654084"/>
                  </a:cubicBezTo>
                  <a:cubicBezTo>
                    <a:pt x="81308" y="584841"/>
                    <a:pt x="79265" y="517310"/>
                    <a:pt x="93953" y="449006"/>
                  </a:cubicBezTo>
                  <a:cubicBezTo>
                    <a:pt x="97984" y="430343"/>
                    <a:pt x="103727" y="398869"/>
                    <a:pt x="129348" y="397323"/>
                  </a:cubicBezTo>
                  <a:cubicBezTo>
                    <a:pt x="171920" y="394672"/>
                    <a:pt x="205989" y="499088"/>
                    <a:pt x="217309" y="532384"/>
                  </a:cubicBezTo>
                  <a:cubicBezTo>
                    <a:pt x="223604" y="551048"/>
                    <a:pt x="232825" y="589369"/>
                    <a:pt x="232825" y="589369"/>
                  </a:cubicBezTo>
                  <a:cubicBezTo>
                    <a:pt x="232825" y="589369"/>
                    <a:pt x="230451" y="582411"/>
                    <a:pt x="229291" y="578932"/>
                  </a:cubicBezTo>
                  <a:cubicBezTo>
                    <a:pt x="223383" y="561594"/>
                    <a:pt x="221284" y="539397"/>
                    <a:pt x="220511" y="521231"/>
                  </a:cubicBezTo>
                  <a:cubicBezTo>
                    <a:pt x="219021" y="483130"/>
                    <a:pt x="217364" y="442987"/>
                    <a:pt x="221395" y="404998"/>
                  </a:cubicBezTo>
                  <a:cubicBezTo>
                    <a:pt x="235144" y="278384"/>
                    <a:pt x="290472" y="180815"/>
                    <a:pt x="373243" y="84903"/>
                  </a:cubicBezTo>
                  <a:cubicBezTo>
                    <a:pt x="382795" y="73859"/>
                    <a:pt x="450436" y="-9906"/>
                    <a:pt x="464517" y="972"/>
                  </a:cubicBezTo>
                  <a:cubicBezTo>
                    <a:pt x="471309" y="6107"/>
                    <a:pt x="463081" y="36035"/>
                    <a:pt x="460597" y="41999"/>
                  </a:cubicBezTo>
                  <a:cubicBezTo>
                    <a:pt x="455351" y="54312"/>
                    <a:pt x="448670" y="65963"/>
                    <a:pt x="442375" y="77780"/>
                  </a:cubicBezTo>
                  <a:cubicBezTo>
                    <a:pt x="410735" y="137138"/>
                    <a:pt x="377936" y="194454"/>
                    <a:pt x="354469" y="258617"/>
                  </a:cubicBezTo>
                  <a:cubicBezTo>
                    <a:pt x="327026" y="333657"/>
                    <a:pt x="311234" y="416759"/>
                    <a:pt x="300466" y="495665"/>
                  </a:cubicBezTo>
                  <a:cubicBezTo>
                    <a:pt x="299472" y="502843"/>
                    <a:pt x="291521" y="582853"/>
                    <a:pt x="290030" y="584013"/>
                  </a:cubicBezTo>
                  <a:cubicBezTo>
                    <a:pt x="284398" y="588320"/>
                    <a:pt x="290472" y="569491"/>
                    <a:pt x="292956" y="562809"/>
                  </a:cubicBezTo>
                  <a:cubicBezTo>
                    <a:pt x="298092" y="549391"/>
                    <a:pt x="302840" y="542710"/>
                    <a:pt x="308859" y="531722"/>
                  </a:cubicBezTo>
                  <a:cubicBezTo>
                    <a:pt x="326418" y="499806"/>
                    <a:pt x="337020" y="483075"/>
                    <a:pt x="356567" y="450111"/>
                  </a:cubicBezTo>
                  <a:cubicBezTo>
                    <a:pt x="407643" y="364026"/>
                    <a:pt x="468272" y="295336"/>
                    <a:pt x="555902" y="244591"/>
                  </a:cubicBezTo>
                  <a:cubicBezTo>
                    <a:pt x="576609" y="232609"/>
                    <a:pt x="614211" y="204724"/>
                    <a:pt x="638231" y="225928"/>
                  </a:cubicBezTo>
                  <a:cubicBezTo>
                    <a:pt x="671251" y="255083"/>
                    <a:pt x="601291" y="344314"/>
                    <a:pt x="584118" y="366511"/>
                  </a:cubicBezTo>
                  <a:cubicBezTo>
                    <a:pt x="537846" y="426312"/>
                    <a:pt x="501126" y="487824"/>
                    <a:pt x="462198" y="552704"/>
                  </a:cubicBezTo>
                  <a:cubicBezTo>
                    <a:pt x="429399" y="607425"/>
                    <a:pt x="387820" y="671146"/>
                    <a:pt x="379041" y="735861"/>
                  </a:cubicBezTo>
                  <a:cubicBezTo>
                    <a:pt x="378157" y="742431"/>
                    <a:pt x="379593" y="721946"/>
                    <a:pt x="383348" y="716479"/>
                  </a:cubicBezTo>
                  <a:cubicBezTo>
                    <a:pt x="393121" y="702123"/>
                    <a:pt x="405710" y="689809"/>
                    <a:pt x="418466" y="678048"/>
                  </a:cubicBezTo>
                  <a:cubicBezTo>
                    <a:pt x="435970" y="662035"/>
                    <a:pt x="509740" y="584233"/>
                    <a:pt x="524649" y="594449"/>
                  </a:cubicBezTo>
                  <a:cubicBezTo>
                    <a:pt x="543312" y="607204"/>
                    <a:pt x="524483" y="649390"/>
                    <a:pt x="518796" y="661814"/>
                  </a:cubicBezTo>
                  <a:cubicBezTo>
                    <a:pt x="505102" y="691797"/>
                    <a:pt x="482352" y="716755"/>
                    <a:pt x="467389" y="746241"/>
                  </a:cubicBezTo>
                  <a:cubicBezTo>
                    <a:pt x="453529" y="773519"/>
                    <a:pt x="445357" y="804496"/>
                    <a:pt x="435583" y="833319"/>
                  </a:cubicBezTo>
                  <a:cubicBezTo>
                    <a:pt x="430393" y="848614"/>
                    <a:pt x="425147" y="863965"/>
                    <a:pt x="420951" y="879536"/>
                  </a:cubicBezTo>
                  <a:cubicBezTo>
                    <a:pt x="419349" y="885444"/>
                    <a:pt x="409189" y="896212"/>
                    <a:pt x="415208" y="897040"/>
                  </a:cubicBezTo>
                  <a:cubicBezTo>
                    <a:pt x="424374" y="898310"/>
                    <a:pt x="440166" y="870867"/>
                    <a:pt x="444363" y="866118"/>
                  </a:cubicBezTo>
                  <a:cubicBezTo>
                    <a:pt x="460817" y="847897"/>
                    <a:pt x="562914" y="761040"/>
                    <a:pt x="577934" y="801238"/>
                  </a:cubicBezTo>
                  <a:cubicBezTo>
                    <a:pt x="599303" y="858443"/>
                    <a:pt x="559491" y="898310"/>
                    <a:pt x="538011" y="947067"/>
                  </a:cubicBezTo>
                  <a:cubicBezTo>
                    <a:pt x="527244" y="971584"/>
                    <a:pt x="521833" y="998253"/>
                    <a:pt x="512667" y="1023378"/>
                  </a:cubicBezTo>
                  <a:cubicBezTo>
                    <a:pt x="501955" y="1052367"/>
                    <a:pt x="494942" y="1079754"/>
                    <a:pt x="490801" y="1110179"/>
                  </a:cubicBezTo>
                  <a:cubicBezTo>
                    <a:pt x="489586" y="1119456"/>
                    <a:pt x="487322" y="1128622"/>
                    <a:pt x="486990" y="1137898"/>
                  </a:cubicBezTo>
                  <a:cubicBezTo>
                    <a:pt x="486880" y="1140715"/>
                    <a:pt x="487156" y="1149052"/>
                    <a:pt x="487488" y="1146291"/>
                  </a:cubicBezTo>
                  <a:cubicBezTo>
                    <a:pt x="493783" y="1100295"/>
                    <a:pt x="530778" y="1061146"/>
                    <a:pt x="567498" y="1035856"/>
                  </a:cubicBezTo>
                  <a:cubicBezTo>
                    <a:pt x="599634" y="1013659"/>
                    <a:pt x="625807" y="1010954"/>
                    <a:pt x="629286" y="1057612"/>
                  </a:cubicBezTo>
                  <a:cubicBezTo>
                    <a:pt x="633538" y="1112885"/>
                    <a:pt x="594333" y="1162139"/>
                    <a:pt x="565951" y="1205208"/>
                  </a:cubicBezTo>
                  <a:cubicBezTo>
                    <a:pt x="539005" y="1245959"/>
                    <a:pt x="515814" y="1290519"/>
                    <a:pt x="496653" y="1335411"/>
                  </a:cubicBezTo>
                  <a:cubicBezTo>
                    <a:pt x="482739" y="1367824"/>
                    <a:pt x="464186" y="1399905"/>
                    <a:pt x="456456" y="1434637"/>
                  </a:cubicBezTo>
                  <a:cubicBezTo>
                    <a:pt x="452424" y="1452803"/>
                    <a:pt x="452645" y="1471908"/>
                    <a:pt x="448836" y="1490130"/>
                  </a:cubicBezTo>
                  <a:cubicBezTo>
                    <a:pt x="448393" y="1492339"/>
                    <a:pt x="448559" y="1496535"/>
                    <a:pt x="446350" y="1496425"/>
                  </a:cubicBezTo>
                  <a:cubicBezTo>
                    <a:pt x="429896" y="1495652"/>
                    <a:pt x="415208" y="1469700"/>
                    <a:pt x="407919" y="1461251"/>
                  </a:cubicBezTo>
                  <a:cubicBezTo>
                    <a:pt x="378599" y="1427017"/>
                    <a:pt x="341989" y="1403273"/>
                    <a:pt x="314436" y="1366995"/>
                  </a:cubicBezTo>
                  <a:cubicBezTo>
                    <a:pt x="304000" y="1353302"/>
                    <a:pt x="238567" y="1271083"/>
                    <a:pt x="232494" y="1261033"/>
                  </a:cubicBezTo>
                  <a:close/>
                </a:path>
              </a:pathLst>
            </a:custGeom>
            <a:solidFill>
              <a:srgbClr val="4350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4" name="Google Shape;2284;p22"/>
            <p:cNvSpPr/>
            <p:nvPr/>
          </p:nvSpPr>
          <p:spPr>
            <a:xfrm>
              <a:off x="9183030" y="5103633"/>
              <a:ext cx="798396" cy="1192695"/>
            </a:xfrm>
            <a:custGeom>
              <a:avLst/>
              <a:gdLst/>
              <a:ahLst/>
              <a:cxnLst/>
              <a:rect l="l" t="t" r="r" b="b"/>
              <a:pathLst>
                <a:path w="798396" h="1192695" extrusionOk="0">
                  <a:moveTo>
                    <a:pt x="798397" y="1192696"/>
                  </a:moveTo>
                  <a:cubicBezTo>
                    <a:pt x="798397" y="1192696"/>
                    <a:pt x="348486" y="1093525"/>
                    <a:pt x="150641" y="795351"/>
                  </a:cubicBezTo>
                  <a:cubicBezTo>
                    <a:pt x="-47313" y="497177"/>
                    <a:pt x="6745" y="0"/>
                    <a:pt x="6745" y="0"/>
                  </a:cubicBezTo>
                  <a:cubicBezTo>
                    <a:pt x="6745" y="0"/>
                    <a:pt x="386088" y="193537"/>
                    <a:pt x="583987" y="491711"/>
                  </a:cubicBezTo>
                  <a:cubicBezTo>
                    <a:pt x="781942" y="789940"/>
                    <a:pt x="798397" y="1192696"/>
                    <a:pt x="798397" y="1192696"/>
                  </a:cubicBezTo>
                  <a:close/>
                </a:path>
              </a:pathLst>
            </a:custGeom>
            <a:solidFill>
              <a:srgbClr val="6674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5" name="Google Shape;2285;p22"/>
            <p:cNvSpPr/>
            <p:nvPr/>
          </p:nvSpPr>
          <p:spPr>
            <a:xfrm>
              <a:off x="9562211" y="4693202"/>
              <a:ext cx="558775" cy="1700610"/>
            </a:xfrm>
            <a:custGeom>
              <a:avLst/>
              <a:gdLst/>
              <a:ahLst/>
              <a:cxnLst/>
              <a:rect l="l" t="t" r="r" b="b"/>
              <a:pathLst>
                <a:path w="558775" h="1700610" extrusionOk="0">
                  <a:moveTo>
                    <a:pt x="368359" y="1698984"/>
                  </a:moveTo>
                  <a:cubicBezTo>
                    <a:pt x="192934" y="1722064"/>
                    <a:pt x="-42071" y="1500422"/>
                    <a:pt x="6465" y="979667"/>
                  </a:cubicBezTo>
                  <a:cubicBezTo>
                    <a:pt x="47326" y="541683"/>
                    <a:pt x="308780" y="0"/>
                    <a:pt x="308780" y="0"/>
                  </a:cubicBezTo>
                  <a:cubicBezTo>
                    <a:pt x="308780" y="0"/>
                    <a:pt x="231089" y="300990"/>
                    <a:pt x="379348" y="549413"/>
                  </a:cubicBezTo>
                  <a:cubicBezTo>
                    <a:pt x="543675" y="824672"/>
                    <a:pt x="598837" y="987287"/>
                    <a:pt x="529429" y="1456249"/>
                  </a:cubicBezTo>
                  <a:cubicBezTo>
                    <a:pt x="502979" y="1634987"/>
                    <a:pt x="452180" y="1687941"/>
                    <a:pt x="368359" y="1698984"/>
                  </a:cubicBezTo>
                  <a:close/>
                </a:path>
              </a:pathLst>
            </a:custGeom>
            <a:solidFill>
              <a:srgbClr val="8B9D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6" name="Google Shape;2286;p22"/>
            <p:cNvSpPr/>
            <p:nvPr/>
          </p:nvSpPr>
          <p:spPr>
            <a:xfrm>
              <a:off x="10773445" y="3615689"/>
              <a:ext cx="448184" cy="1555418"/>
            </a:xfrm>
            <a:custGeom>
              <a:avLst/>
              <a:gdLst/>
              <a:ahLst/>
              <a:cxnLst/>
              <a:rect l="l" t="t" r="r" b="b"/>
              <a:pathLst>
                <a:path w="448184" h="1555418" extrusionOk="0">
                  <a:moveTo>
                    <a:pt x="8910" y="1555419"/>
                  </a:moveTo>
                  <a:cubicBezTo>
                    <a:pt x="8910" y="1555419"/>
                    <a:pt x="-27809" y="941898"/>
                    <a:pt x="47838" y="734502"/>
                  </a:cubicBezTo>
                  <a:cubicBezTo>
                    <a:pt x="123486" y="527105"/>
                    <a:pt x="199079" y="388841"/>
                    <a:pt x="199079" y="265706"/>
                  </a:cubicBezTo>
                  <a:cubicBezTo>
                    <a:pt x="199079" y="142571"/>
                    <a:pt x="207692" y="0"/>
                    <a:pt x="207692" y="0"/>
                  </a:cubicBezTo>
                  <a:cubicBezTo>
                    <a:pt x="207692" y="0"/>
                    <a:pt x="440986" y="326224"/>
                    <a:pt x="447446" y="544388"/>
                  </a:cubicBezTo>
                  <a:cubicBezTo>
                    <a:pt x="453907" y="762552"/>
                    <a:pt x="419396" y="1006668"/>
                    <a:pt x="287592" y="1211911"/>
                  </a:cubicBezTo>
                  <a:cubicBezTo>
                    <a:pt x="155843" y="1417155"/>
                    <a:pt x="8910" y="1555419"/>
                    <a:pt x="8910" y="1555419"/>
                  </a:cubicBezTo>
                  <a:close/>
                </a:path>
              </a:pathLst>
            </a:custGeom>
            <a:solidFill>
              <a:srgbClr val="839D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7" name="Google Shape;2287;p22"/>
            <p:cNvSpPr/>
            <p:nvPr/>
          </p:nvSpPr>
          <p:spPr>
            <a:xfrm>
              <a:off x="9941858" y="1893790"/>
              <a:ext cx="962513" cy="4402206"/>
            </a:xfrm>
            <a:custGeom>
              <a:avLst/>
              <a:gdLst/>
              <a:ahLst/>
              <a:cxnLst/>
              <a:rect l="l" t="t" r="r" b="b"/>
              <a:pathLst>
                <a:path w="962513" h="4402206" extrusionOk="0">
                  <a:moveTo>
                    <a:pt x="113117" y="4402207"/>
                  </a:moveTo>
                  <a:cubicBezTo>
                    <a:pt x="113117" y="4402207"/>
                    <a:pt x="-51044" y="2637514"/>
                    <a:pt x="16156" y="2090641"/>
                  </a:cubicBezTo>
                  <a:cubicBezTo>
                    <a:pt x="71815" y="1636699"/>
                    <a:pt x="458723" y="1103741"/>
                    <a:pt x="598368" y="791873"/>
                  </a:cubicBezTo>
                  <a:cubicBezTo>
                    <a:pt x="856675" y="214740"/>
                    <a:pt x="490915" y="0"/>
                    <a:pt x="490915" y="0"/>
                  </a:cubicBezTo>
                  <a:cubicBezTo>
                    <a:pt x="490915" y="0"/>
                    <a:pt x="882462" y="-2209"/>
                    <a:pt x="960704" y="603968"/>
                  </a:cubicBezTo>
                  <a:cubicBezTo>
                    <a:pt x="1000958" y="916001"/>
                    <a:pt x="354583" y="2008809"/>
                    <a:pt x="512947" y="2497317"/>
                  </a:cubicBezTo>
                  <a:cubicBezTo>
                    <a:pt x="758664" y="3255452"/>
                    <a:pt x="113117" y="4402207"/>
                    <a:pt x="113117" y="4402207"/>
                  </a:cubicBezTo>
                  <a:close/>
                </a:path>
              </a:pathLst>
            </a:custGeom>
            <a:solidFill>
              <a:srgbClr val="7B9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8" name="Google Shape;2288;p22"/>
            <p:cNvSpPr/>
            <p:nvPr/>
          </p:nvSpPr>
          <p:spPr>
            <a:xfrm>
              <a:off x="10081922" y="3067988"/>
              <a:ext cx="942008" cy="3063074"/>
            </a:xfrm>
            <a:custGeom>
              <a:avLst/>
              <a:gdLst/>
              <a:ahLst/>
              <a:cxnLst/>
              <a:rect l="l" t="t" r="r" b="b"/>
              <a:pathLst>
                <a:path w="942008" h="3063074" extrusionOk="0">
                  <a:moveTo>
                    <a:pt x="0" y="3063074"/>
                  </a:moveTo>
                  <a:cubicBezTo>
                    <a:pt x="0" y="3063074"/>
                    <a:pt x="306622" y="2281417"/>
                    <a:pt x="213360" y="1519638"/>
                  </a:cubicBezTo>
                  <a:cubicBezTo>
                    <a:pt x="81611" y="442568"/>
                    <a:pt x="942009" y="0"/>
                    <a:pt x="942009" y="0"/>
                  </a:cubicBezTo>
                  <a:cubicBezTo>
                    <a:pt x="942009" y="0"/>
                    <a:pt x="729477" y="187629"/>
                    <a:pt x="774424" y="592593"/>
                  </a:cubicBezTo>
                  <a:cubicBezTo>
                    <a:pt x="852115" y="1291424"/>
                    <a:pt x="927155" y="1282755"/>
                    <a:pt x="876631" y="1628582"/>
                  </a:cubicBezTo>
                  <a:cubicBezTo>
                    <a:pt x="751951" y="2480697"/>
                    <a:pt x="0" y="3063074"/>
                    <a:pt x="0" y="3063074"/>
                  </a:cubicBezTo>
                  <a:close/>
                </a:path>
              </a:pathLst>
            </a:custGeom>
            <a:solidFill>
              <a:srgbClr val="61720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9" name="Google Shape;2289;p22"/>
            <p:cNvSpPr/>
            <p:nvPr/>
          </p:nvSpPr>
          <p:spPr>
            <a:xfrm>
              <a:off x="9631617" y="5803310"/>
              <a:ext cx="693632" cy="797308"/>
            </a:xfrm>
            <a:custGeom>
              <a:avLst/>
              <a:gdLst/>
              <a:ahLst/>
              <a:cxnLst/>
              <a:rect l="l" t="t" r="r" b="b"/>
              <a:pathLst>
                <a:path w="693632" h="797308" extrusionOk="0">
                  <a:moveTo>
                    <a:pt x="657591" y="1528"/>
                  </a:moveTo>
                  <a:cubicBezTo>
                    <a:pt x="681556" y="6332"/>
                    <a:pt x="697348" y="21185"/>
                    <a:pt x="692875" y="34714"/>
                  </a:cubicBezTo>
                  <a:cubicBezTo>
                    <a:pt x="680783" y="71268"/>
                    <a:pt x="671341" y="108374"/>
                    <a:pt x="657922" y="144706"/>
                  </a:cubicBezTo>
                  <a:cubicBezTo>
                    <a:pt x="641855" y="188162"/>
                    <a:pt x="621038" y="230570"/>
                    <a:pt x="596300" y="271872"/>
                  </a:cubicBezTo>
                  <a:cubicBezTo>
                    <a:pt x="519272" y="400253"/>
                    <a:pt x="409831" y="518915"/>
                    <a:pt x="283659" y="629350"/>
                  </a:cubicBezTo>
                  <a:cubicBezTo>
                    <a:pt x="221042" y="684181"/>
                    <a:pt x="153291" y="736140"/>
                    <a:pt x="85374" y="788486"/>
                  </a:cubicBezTo>
                  <a:cubicBezTo>
                    <a:pt x="70962" y="799585"/>
                    <a:pt x="41973" y="800358"/>
                    <a:pt x="20659" y="789977"/>
                  </a:cubicBezTo>
                  <a:cubicBezTo>
                    <a:pt x="-600" y="779596"/>
                    <a:pt x="-6508" y="762037"/>
                    <a:pt x="7903" y="750938"/>
                  </a:cubicBezTo>
                  <a:cubicBezTo>
                    <a:pt x="60967" y="710133"/>
                    <a:pt x="114915" y="669824"/>
                    <a:pt x="165273" y="627693"/>
                  </a:cubicBezTo>
                  <a:cubicBezTo>
                    <a:pt x="304752" y="510908"/>
                    <a:pt x="428218" y="385399"/>
                    <a:pt x="511707" y="247687"/>
                  </a:cubicBezTo>
                  <a:cubicBezTo>
                    <a:pt x="535616" y="208262"/>
                    <a:pt x="555826" y="167732"/>
                    <a:pt x="571342" y="126209"/>
                  </a:cubicBezTo>
                  <a:cubicBezTo>
                    <a:pt x="584704" y="90262"/>
                    <a:pt x="594091" y="53542"/>
                    <a:pt x="606129" y="17320"/>
                  </a:cubicBezTo>
                  <a:cubicBezTo>
                    <a:pt x="610657" y="3792"/>
                    <a:pt x="633682" y="-3331"/>
                    <a:pt x="657591" y="1528"/>
                  </a:cubicBezTo>
                  <a:close/>
                </a:path>
              </a:pathLst>
            </a:custGeom>
            <a:solidFill>
              <a:srgbClr val="4F58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290" name="Google Shape;2290;p22"/>
            <p:cNvGrpSpPr/>
            <p:nvPr/>
          </p:nvGrpSpPr>
          <p:grpSpPr>
            <a:xfrm>
              <a:off x="9909837" y="4781000"/>
              <a:ext cx="1374088" cy="1108945"/>
              <a:chOff x="9909837" y="4781000"/>
              <a:chExt cx="1374088" cy="1108945"/>
            </a:xfrm>
          </p:grpSpPr>
          <p:sp>
            <p:nvSpPr>
              <p:cNvPr id="2291" name="Google Shape;2291;p22"/>
              <p:cNvSpPr/>
              <p:nvPr/>
            </p:nvSpPr>
            <p:spPr>
              <a:xfrm>
                <a:off x="9909837" y="4781000"/>
                <a:ext cx="1374088" cy="1092341"/>
              </a:xfrm>
              <a:custGeom>
                <a:avLst/>
                <a:gdLst/>
                <a:ahLst/>
                <a:cxnLst/>
                <a:rect l="l" t="t" r="r" b="b"/>
                <a:pathLst>
                  <a:path w="1374088" h="1092341" extrusionOk="0">
                    <a:moveTo>
                      <a:pt x="363081" y="1089270"/>
                    </a:moveTo>
                    <a:cubicBezTo>
                      <a:pt x="387764" y="1098878"/>
                      <a:pt x="419459" y="1082920"/>
                      <a:pt x="444859" y="1082424"/>
                    </a:cubicBezTo>
                    <a:cubicBezTo>
                      <a:pt x="467994" y="1081982"/>
                      <a:pt x="717688" y="1049348"/>
                      <a:pt x="753635" y="1045870"/>
                    </a:cubicBezTo>
                    <a:cubicBezTo>
                      <a:pt x="822048" y="1039189"/>
                      <a:pt x="886874" y="1018758"/>
                      <a:pt x="953466" y="1004733"/>
                    </a:cubicBezTo>
                    <a:cubicBezTo>
                      <a:pt x="994990" y="996008"/>
                      <a:pt x="1036789" y="988168"/>
                      <a:pt x="1077539" y="976406"/>
                    </a:cubicBezTo>
                    <a:cubicBezTo>
                      <a:pt x="1203269" y="940018"/>
                      <a:pt x="1310391" y="884580"/>
                      <a:pt x="1359811" y="755923"/>
                    </a:cubicBezTo>
                    <a:cubicBezTo>
                      <a:pt x="1377867" y="708768"/>
                      <a:pt x="1377094" y="666029"/>
                      <a:pt x="1366934" y="617493"/>
                    </a:cubicBezTo>
                    <a:cubicBezTo>
                      <a:pt x="1348822" y="531630"/>
                      <a:pt x="1306802" y="475474"/>
                      <a:pt x="1226019" y="440356"/>
                    </a:cubicBezTo>
                    <a:cubicBezTo>
                      <a:pt x="1200785" y="429367"/>
                      <a:pt x="1189741" y="435773"/>
                      <a:pt x="1160531" y="435883"/>
                    </a:cubicBezTo>
                    <a:cubicBezTo>
                      <a:pt x="1123756" y="435994"/>
                      <a:pt x="1076214" y="434558"/>
                      <a:pt x="1040268" y="425889"/>
                    </a:cubicBezTo>
                    <a:cubicBezTo>
                      <a:pt x="1006640" y="417772"/>
                      <a:pt x="968265" y="389777"/>
                      <a:pt x="940435" y="369457"/>
                    </a:cubicBezTo>
                    <a:cubicBezTo>
                      <a:pt x="866554" y="315454"/>
                      <a:pt x="837344" y="184478"/>
                      <a:pt x="731271" y="181607"/>
                    </a:cubicBezTo>
                    <a:cubicBezTo>
                      <a:pt x="675447" y="180061"/>
                      <a:pt x="633757" y="215400"/>
                      <a:pt x="583288" y="231800"/>
                    </a:cubicBezTo>
                    <a:cubicBezTo>
                      <a:pt x="533041" y="248144"/>
                      <a:pt x="481247" y="235499"/>
                      <a:pt x="433263" y="217112"/>
                    </a:cubicBezTo>
                    <a:cubicBezTo>
                      <a:pt x="386052" y="199001"/>
                      <a:pt x="337019" y="157864"/>
                      <a:pt x="303447" y="120205"/>
                    </a:cubicBezTo>
                    <a:cubicBezTo>
                      <a:pt x="280255" y="94198"/>
                      <a:pt x="262531" y="64822"/>
                      <a:pt x="236081" y="41079"/>
                    </a:cubicBezTo>
                    <a:cubicBezTo>
                      <a:pt x="206209" y="14354"/>
                      <a:pt x="167281" y="-13697"/>
                      <a:pt x="125426" y="7396"/>
                    </a:cubicBezTo>
                    <a:cubicBezTo>
                      <a:pt x="30507" y="55214"/>
                      <a:pt x="8972" y="164986"/>
                      <a:pt x="2512" y="260126"/>
                    </a:cubicBezTo>
                    <a:cubicBezTo>
                      <a:pt x="359" y="291545"/>
                      <a:pt x="-2789" y="319926"/>
                      <a:pt x="4831" y="351014"/>
                    </a:cubicBezTo>
                    <a:cubicBezTo>
                      <a:pt x="31336" y="458301"/>
                      <a:pt x="82633" y="556367"/>
                      <a:pt x="129898" y="655483"/>
                    </a:cubicBezTo>
                    <a:cubicBezTo>
                      <a:pt x="179484" y="759457"/>
                      <a:pt x="233929" y="861388"/>
                      <a:pt x="281580" y="966081"/>
                    </a:cubicBezTo>
                    <a:cubicBezTo>
                      <a:pt x="296048" y="997885"/>
                      <a:pt x="311453" y="1024997"/>
                      <a:pt x="333374" y="1052109"/>
                    </a:cubicBezTo>
                    <a:cubicBezTo>
                      <a:pt x="348394" y="1070662"/>
                      <a:pt x="340719" y="1080602"/>
                      <a:pt x="363081" y="108927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2" name="Google Shape;2292;p22"/>
              <p:cNvSpPr/>
              <p:nvPr/>
            </p:nvSpPr>
            <p:spPr>
              <a:xfrm>
                <a:off x="10213432" y="4793018"/>
                <a:ext cx="852698" cy="1081117"/>
              </a:xfrm>
              <a:custGeom>
                <a:avLst/>
                <a:gdLst/>
                <a:ahLst/>
                <a:cxnLst/>
                <a:rect l="l" t="t" r="r" b="b"/>
                <a:pathLst>
                  <a:path w="852698" h="1081117" extrusionOk="0">
                    <a:moveTo>
                      <a:pt x="53358" y="1081118"/>
                    </a:moveTo>
                    <a:cubicBezTo>
                      <a:pt x="53358" y="1081118"/>
                      <a:pt x="1005968" y="516852"/>
                      <a:pt x="831315" y="238722"/>
                    </a:cubicBezTo>
                    <a:cubicBezTo>
                      <a:pt x="649098" y="-51556"/>
                      <a:pt x="545565" y="165669"/>
                      <a:pt x="514367" y="145957"/>
                    </a:cubicBezTo>
                    <a:cubicBezTo>
                      <a:pt x="485544" y="127680"/>
                      <a:pt x="483225" y="33589"/>
                      <a:pt x="303161" y="3827"/>
                    </a:cubicBezTo>
                    <a:cubicBezTo>
                      <a:pt x="-171874" y="-74692"/>
                      <a:pt x="53358" y="1081118"/>
                      <a:pt x="53358" y="108111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3" name="Google Shape;2293;p22"/>
              <p:cNvSpPr/>
              <p:nvPr/>
            </p:nvSpPr>
            <p:spPr>
              <a:xfrm>
                <a:off x="10113986" y="5576362"/>
                <a:ext cx="467483" cy="313583"/>
              </a:xfrm>
              <a:custGeom>
                <a:avLst/>
                <a:gdLst/>
                <a:ahLst/>
                <a:cxnLst/>
                <a:rect l="l" t="t" r="r" b="b"/>
                <a:pathLst>
                  <a:path w="467483" h="313583" extrusionOk="0">
                    <a:moveTo>
                      <a:pt x="140049" y="310363"/>
                    </a:moveTo>
                    <a:cubicBezTo>
                      <a:pt x="167050" y="320468"/>
                      <a:pt x="370637" y="307547"/>
                      <a:pt x="431817" y="260833"/>
                    </a:cubicBezTo>
                    <a:cubicBezTo>
                      <a:pt x="493109" y="214120"/>
                      <a:pt x="469862" y="141067"/>
                      <a:pt x="404153" y="102912"/>
                    </a:cubicBezTo>
                    <a:cubicBezTo>
                      <a:pt x="338389" y="64701"/>
                      <a:pt x="273509" y="123784"/>
                      <a:pt x="234912" y="106335"/>
                    </a:cubicBezTo>
                    <a:cubicBezTo>
                      <a:pt x="196315" y="88831"/>
                      <a:pt x="175774" y="26491"/>
                      <a:pt x="120723" y="6447"/>
                    </a:cubicBezTo>
                    <a:cubicBezTo>
                      <a:pt x="71358" y="-11499"/>
                      <a:pt x="-8818" y="6723"/>
                      <a:pt x="791" y="77512"/>
                    </a:cubicBezTo>
                    <a:cubicBezTo>
                      <a:pt x="10399" y="148356"/>
                      <a:pt x="110287" y="299265"/>
                      <a:pt x="140049" y="31036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294" name="Google Shape;2294;p22"/>
            <p:cNvSpPr/>
            <p:nvPr/>
          </p:nvSpPr>
          <p:spPr>
            <a:xfrm>
              <a:off x="9220181" y="4905936"/>
              <a:ext cx="567883" cy="1467411"/>
            </a:xfrm>
            <a:custGeom>
              <a:avLst/>
              <a:gdLst/>
              <a:ahLst/>
              <a:cxnLst/>
              <a:rect l="l" t="t" r="r" b="b"/>
              <a:pathLst>
                <a:path w="567883" h="1467411" extrusionOk="0">
                  <a:moveTo>
                    <a:pt x="38506" y="240"/>
                  </a:moveTo>
                  <a:cubicBezTo>
                    <a:pt x="14872" y="2724"/>
                    <a:pt x="-2245" y="23873"/>
                    <a:pt x="240" y="47451"/>
                  </a:cubicBezTo>
                  <a:cubicBezTo>
                    <a:pt x="7031" y="111227"/>
                    <a:pt x="11173" y="175224"/>
                    <a:pt x="19179" y="238834"/>
                  </a:cubicBezTo>
                  <a:cubicBezTo>
                    <a:pt x="28898" y="314979"/>
                    <a:pt x="43199" y="390516"/>
                    <a:pt x="61421" y="465060"/>
                  </a:cubicBezTo>
                  <a:cubicBezTo>
                    <a:pt x="118239" y="696862"/>
                    <a:pt x="207415" y="919830"/>
                    <a:pt x="313819" y="1133135"/>
                  </a:cubicBezTo>
                  <a:cubicBezTo>
                    <a:pt x="366607" y="1238931"/>
                    <a:pt x="424640" y="1341249"/>
                    <a:pt x="482784" y="1444175"/>
                  </a:cubicBezTo>
                  <a:cubicBezTo>
                    <a:pt x="495098" y="1465985"/>
                    <a:pt x="522872" y="1473937"/>
                    <a:pt x="544683" y="1461568"/>
                  </a:cubicBezTo>
                  <a:cubicBezTo>
                    <a:pt x="566439" y="1449254"/>
                    <a:pt x="574390" y="1421204"/>
                    <a:pt x="562077" y="1399449"/>
                  </a:cubicBezTo>
                  <a:cubicBezTo>
                    <a:pt x="516633" y="1319162"/>
                    <a:pt x="470250" y="1239539"/>
                    <a:pt x="427567" y="1157707"/>
                  </a:cubicBezTo>
                  <a:cubicBezTo>
                    <a:pt x="309292" y="930874"/>
                    <a:pt x="207471" y="693163"/>
                    <a:pt x="145683" y="444298"/>
                  </a:cubicBezTo>
                  <a:cubicBezTo>
                    <a:pt x="127957" y="373067"/>
                    <a:pt x="113987" y="300843"/>
                    <a:pt x="104711" y="228011"/>
                  </a:cubicBezTo>
                  <a:cubicBezTo>
                    <a:pt x="96650" y="165008"/>
                    <a:pt x="92453" y="101619"/>
                    <a:pt x="85716" y="38450"/>
                  </a:cubicBezTo>
                  <a:cubicBezTo>
                    <a:pt x="83232" y="14872"/>
                    <a:pt x="62139" y="-2245"/>
                    <a:pt x="38506" y="240"/>
                  </a:cubicBezTo>
                  <a:close/>
                </a:path>
              </a:pathLst>
            </a:custGeom>
            <a:solidFill>
              <a:srgbClr val="8391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295" name="Google Shape;2295;p22"/>
            <p:cNvGrpSpPr/>
            <p:nvPr/>
          </p:nvGrpSpPr>
          <p:grpSpPr>
            <a:xfrm>
              <a:off x="7980661" y="3506628"/>
              <a:ext cx="1897178" cy="1487337"/>
              <a:chOff x="7980661" y="3506628"/>
              <a:chExt cx="1897178" cy="1487337"/>
            </a:xfrm>
          </p:grpSpPr>
          <p:sp>
            <p:nvSpPr>
              <p:cNvPr id="2296" name="Google Shape;2296;p22"/>
              <p:cNvSpPr/>
              <p:nvPr/>
            </p:nvSpPr>
            <p:spPr>
              <a:xfrm>
                <a:off x="7980661" y="3579051"/>
                <a:ext cx="1897178" cy="1389959"/>
              </a:xfrm>
              <a:custGeom>
                <a:avLst/>
                <a:gdLst/>
                <a:ahLst/>
                <a:cxnLst/>
                <a:rect l="l" t="t" r="r" b="b"/>
                <a:pathLst>
                  <a:path w="1897178" h="1389959" extrusionOk="0">
                    <a:moveTo>
                      <a:pt x="1245833" y="1388692"/>
                    </a:moveTo>
                    <a:cubicBezTo>
                      <a:pt x="1211268" y="1396146"/>
                      <a:pt x="1173057" y="1368538"/>
                      <a:pt x="1139816" y="1362574"/>
                    </a:cubicBezTo>
                    <a:cubicBezTo>
                      <a:pt x="1109557" y="1357108"/>
                      <a:pt x="788302" y="1262023"/>
                      <a:pt x="741920" y="1249931"/>
                    </a:cubicBezTo>
                    <a:cubicBezTo>
                      <a:pt x="653406" y="1226850"/>
                      <a:pt x="572457" y="1186431"/>
                      <a:pt x="487974" y="1154018"/>
                    </a:cubicBezTo>
                    <a:cubicBezTo>
                      <a:pt x="435242" y="1133809"/>
                      <a:pt x="381957" y="1114814"/>
                      <a:pt x="330881" y="1090794"/>
                    </a:cubicBezTo>
                    <a:cubicBezTo>
                      <a:pt x="173346" y="1016692"/>
                      <a:pt x="44303" y="921442"/>
                      <a:pt x="6368" y="742096"/>
                    </a:cubicBezTo>
                    <a:cubicBezTo>
                      <a:pt x="-7546" y="676387"/>
                      <a:pt x="2393" y="620342"/>
                      <a:pt x="25971" y="558774"/>
                    </a:cubicBezTo>
                    <a:cubicBezTo>
                      <a:pt x="67715" y="449775"/>
                      <a:pt x="134638" y="384784"/>
                      <a:pt x="248110" y="355519"/>
                    </a:cubicBezTo>
                    <a:cubicBezTo>
                      <a:pt x="283615" y="346353"/>
                      <a:pt x="296702" y="357120"/>
                      <a:pt x="335078" y="363360"/>
                    </a:cubicBezTo>
                    <a:cubicBezTo>
                      <a:pt x="383448" y="371256"/>
                      <a:pt x="446175" y="379263"/>
                      <a:pt x="495153" y="375397"/>
                    </a:cubicBezTo>
                    <a:cubicBezTo>
                      <a:pt x="541094" y="371808"/>
                      <a:pt x="597305" y="343040"/>
                      <a:pt x="638111" y="322168"/>
                    </a:cubicBezTo>
                    <a:cubicBezTo>
                      <a:pt x="746447" y="266674"/>
                      <a:pt x="812267" y="100746"/>
                      <a:pt x="952187" y="119189"/>
                    </a:cubicBezTo>
                    <a:cubicBezTo>
                      <a:pt x="1025792" y="128852"/>
                      <a:pt x="1073114" y="183959"/>
                      <a:pt x="1136171" y="216095"/>
                    </a:cubicBezTo>
                    <a:cubicBezTo>
                      <a:pt x="1198788" y="248066"/>
                      <a:pt x="1269466" y="242379"/>
                      <a:pt x="1336279" y="228188"/>
                    </a:cubicBezTo>
                    <a:cubicBezTo>
                      <a:pt x="1402043" y="214273"/>
                      <a:pt x="1475096" y="170486"/>
                      <a:pt x="1527056" y="128079"/>
                    </a:cubicBezTo>
                    <a:cubicBezTo>
                      <a:pt x="1563002" y="98758"/>
                      <a:pt x="1592322" y="63916"/>
                      <a:pt x="1632079" y="38240"/>
                    </a:cubicBezTo>
                    <a:cubicBezTo>
                      <a:pt x="1676860" y="9361"/>
                      <a:pt x="1733955" y="-19296"/>
                      <a:pt x="1784479" y="17147"/>
                    </a:cubicBezTo>
                    <a:cubicBezTo>
                      <a:pt x="1899221" y="99863"/>
                      <a:pt x="1904411" y="248563"/>
                      <a:pt x="1893092" y="374845"/>
                    </a:cubicBezTo>
                    <a:cubicBezTo>
                      <a:pt x="1889281" y="416534"/>
                      <a:pt x="1887515" y="454524"/>
                      <a:pt x="1870950" y="493729"/>
                    </a:cubicBezTo>
                    <a:cubicBezTo>
                      <a:pt x="1813689" y="629121"/>
                      <a:pt x="1725728" y="747231"/>
                      <a:pt x="1642902" y="867550"/>
                    </a:cubicBezTo>
                    <a:cubicBezTo>
                      <a:pt x="1556045" y="993722"/>
                      <a:pt x="1463169" y="1116249"/>
                      <a:pt x="1378576" y="1243801"/>
                    </a:cubicBezTo>
                    <a:cubicBezTo>
                      <a:pt x="1352900" y="1282564"/>
                      <a:pt x="1327058" y="1314921"/>
                      <a:pt x="1292603" y="1346009"/>
                    </a:cubicBezTo>
                    <a:cubicBezTo>
                      <a:pt x="1268914" y="1367267"/>
                      <a:pt x="1277031" y="1381900"/>
                      <a:pt x="1245833" y="138869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7" name="Google Shape;2297;p22"/>
              <p:cNvSpPr/>
              <p:nvPr/>
            </p:nvSpPr>
            <p:spPr>
              <a:xfrm>
                <a:off x="8341272" y="3506628"/>
                <a:ext cx="1103728" cy="1467464"/>
              </a:xfrm>
              <a:custGeom>
                <a:avLst/>
                <a:gdLst/>
                <a:ahLst/>
                <a:cxnLst/>
                <a:rect l="l" t="t" r="r" b="b"/>
                <a:pathLst>
                  <a:path w="1103728" h="1467464" extrusionOk="0">
                    <a:moveTo>
                      <a:pt x="892401" y="1467464"/>
                    </a:moveTo>
                    <a:cubicBezTo>
                      <a:pt x="892401" y="1467464"/>
                      <a:pt x="-240826" y="526726"/>
                      <a:pt x="46746" y="197961"/>
                    </a:cubicBezTo>
                    <a:cubicBezTo>
                      <a:pt x="346908" y="-145159"/>
                      <a:pt x="437520" y="161849"/>
                      <a:pt x="482633" y="142468"/>
                    </a:cubicBezTo>
                    <a:cubicBezTo>
                      <a:pt x="524321" y="124522"/>
                      <a:pt x="547071" y="1387"/>
                      <a:pt x="789807" y="7"/>
                    </a:cubicBezTo>
                    <a:cubicBezTo>
                      <a:pt x="1430273" y="-3693"/>
                      <a:pt x="892401" y="1467464"/>
                      <a:pt x="892401" y="146746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8" name="Google Shape;2298;p22"/>
              <p:cNvSpPr/>
              <p:nvPr/>
            </p:nvSpPr>
            <p:spPr>
              <a:xfrm>
                <a:off x="8840450" y="4595671"/>
                <a:ext cx="643591" cy="398294"/>
              </a:xfrm>
              <a:custGeom>
                <a:avLst/>
                <a:gdLst/>
                <a:ahLst/>
                <a:cxnLst/>
                <a:rect l="l" t="t" r="r" b="b"/>
                <a:pathLst>
                  <a:path w="643591" h="398294" extrusionOk="0">
                    <a:moveTo>
                      <a:pt x="407303" y="397637"/>
                    </a:moveTo>
                    <a:cubicBezTo>
                      <a:pt x="369810" y="405257"/>
                      <a:pt x="105043" y="345622"/>
                      <a:pt x="34364" y="271465"/>
                    </a:cubicBezTo>
                    <a:cubicBezTo>
                      <a:pt x="-36314" y="197308"/>
                      <a:pt x="9516" y="106200"/>
                      <a:pt x="103827" y="69811"/>
                    </a:cubicBezTo>
                    <a:cubicBezTo>
                      <a:pt x="198139" y="33423"/>
                      <a:pt x="271081" y="124587"/>
                      <a:pt x="325360" y="109733"/>
                    </a:cubicBezTo>
                    <a:cubicBezTo>
                      <a:pt x="379749" y="94880"/>
                      <a:pt x="419782" y="17244"/>
                      <a:pt x="496203" y="2446"/>
                    </a:cubicBezTo>
                    <a:cubicBezTo>
                      <a:pt x="564893" y="-10806"/>
                      <a:pt x="666438" y="29944"/>
                      <a:pt x="638995" y="120943"/>
                    </a:cubicBezTo>
                    <a:cubicBezTo>
                      <a:pt x="611552" y="211885"/>
                      <a:pt x="448716" y="389244"/>
                      <a:pt x="407303" y="39763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299" name="Google Shape;2299;p22"/>
            <p:cNvSpPr/>
            <p:nvPr/>
          </p:nvSpPr>
          <p:spPr>
            <a:xfrm>
              <a:off x="7764543" y="5108662"/>
              <a:ext cx="1401351" cy="974017"/>
            </a:xfrm>
            <a:custGeom>
              <a:avLst/>
              <a:gdLst/>
              <a:ahLst/>
              <a:cxnLst/>
              <a:rect l="l" t="t" r="r" b="b"/>
              <a:pathLst>
                <a:path w="1401351" h="974017" extrusionOk="0">
                  <a:moveTo>
                    <a:pt x="615413" y="783972"/>
                  </a:moveTo>
                  <a:cubicBezTo>
                    <a:pt x="286759" y="783972"/>
                    <a:pt x="867922" y="531684"/>
                    <a:pt x="858867" y="520309"/>
                  </a:cubicBezTo>
                  <a:cubicBezTo>
                    <a:pt x="837994" y="494081"/>
                    <a:pt x="662403" y="601700"/>
                    <a:pt x="521985" y="595073"/>
                  </a:cubicBezTo>
                  <a:cubicBezTo>
                    <a:pt x="381568" y="588447"/>
                    <a:pt x="120500" y="503357"/>
                    <a:pt x="111168" y="447753"/>
                  </a:cubicBezTo>
                  <a:cubicBezTo>
                    <a:pt x="101836" y="392149"/>
                    <a:pt x="358818" y="381216"/>
                    <a:pt x="484658" y="372713"/>
                  </a:cubicBezTo>
                  <a:cubicBezTo>
                    <a:pt x="610499" y="364209"/>
                    <a:pt x="819221" y="367246"/>
                    <a:pt x="824522" y="350460"/>
                  </a:cubicBezTo>
                  <a:cubicBezTo>
                    <a:pt x="828718" y="336987"/>
                    <a:pt x="688024" y="212582"/>
                    <a:pt x="481897" y="150297"/>
                  </a:cubicBezTo>
                  <a:cubicBezTo>
                    <a:pt x="275771" y="88012"/>
                    <a:pt x="-2414" y="114130"/>
                    <a:pt x="16" y="101319"/>
                  </a:cubicBezTo>
                  <a:cubicBezTo>
                    <a:pt x="2500" y="88509"/>
                    <a:pt x="291508" y="69459"/>
                    <a:pt x="480628" y="103693"/>
                  </a:cubicBezTo>
                  <a:cubicBezTo>
                    <a:pt x="669692" y="137928"/>
                    <a:pt x="773777" y="251676"/>
                    <a:pt x="777642" y="248308"/>
                  </a:cubicBezTo>
                  <a:cubicBezTo>
                    <a:pt x="782612" y="244056"/>
                    <a:pt x="711492" y="185802"/>
                    <a:pt x="690896" y="122081"/>
                  </a:cubicBezTo>
                  <a:cubicBezTo>
                    <a:pt x="670354" y="58360"/>
                    <a:pt x="658759" y="8554"/>
                    <a:pt x="667318" y="2646"/>
                  </a:cubicBezTo>
                  <a:cubicBezTo>
                    <a:pt x="685981" y="-10165"/>
                    <a:pt x="774274" y="23960"/>
                    <a:pt x="869910" y="96019"/>
                  </a:cubicBezTo>
                  <a:cubicBezTo>
                    <a:pt x="965547" y="168077"/>
                    <a:pt x="1062619" y="291212"/>
                    <a:pt x="1084154" y="278181"/>
                  </a:cubicBezTo>
                  <a:cubicBezTo>
                    <a:pt x="1102321" y="267192"/>
                    <a:pt x="1113916" y="121860"/>
                    <a:pt x="1141138" y="117498"/>
                  </a:cubicBezTo>
                  <a:cubicBezTo>
                    <a:pt x="1311374" y="90165"/>
                    <a:pt x="1412421" y="896781"/>
                    <a:pt x="1400384" y="952495"/>
                  </a:cubicBezTo>
                  <a:cubicBezTo>
                    <a:pt x="1379346" y="1050120"/>
                    <a:pt x="1218553" y="783972"/>
                    <a:pt x="615413" y="783972"/>
                  </a:cubicBezTo>
                  <a:close/>
                </a:path>
              </a:pathLst>
            </a:custGeom>
            <a:solidFill>
              <a:srgbClr val="495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0" name="Google Shape;2300;p22"/>
            <p:cNvSpPr/>
            <p:nvPr/>
          </p:nvSpPr>
          <p:spPr>
            <a:xfrm>
              <a:off x="7079201" y="5303685"/>
              <a:ext cx="2079928" cy="1085077"/>
            </a:xfrm>
            <a:custGeom>
              <a:avLst/>
              <a:gdLst/>
              <a:ahLst/>
              <a:cxnLst/>
              <a:rect l="l" t="t" r="r" b="b"/>
              <a:pathLst>
                <a:path w="2079928" h="1085077" extrusionOk="0">
                  <a:moveTo>
                    <a:pt x="2079928" y="1085077"/>
                  </a:moveTo>
                  <a:cubicBezTo>
                    <a:pt x="2079928" y="1085077"/>
                    <a:pt x="1617041" y="829752"/>
                    <a:pt x="1342555" y="812414"/>
                  </a:cubicBezTo>
                  <a:cubicBezTo>
                    <a:pt x="1068070" y="795075"/>
                    <a:pt x="656976" y="781216"/>
                    <a:pt x="412860" y="609158"/>
                  </a:cubicBezTo>
                  <a:cubicBezTo>
                    <a:pt x="5301" y="321917"/>
                    <a:pt x="0" y="0"/>
                    <a:pt x="0" y="0"/>
                  </a:cubicBezTo>
                  <a:cubicBezTo>
                    <a:pt x="0" y="0"/>
                    <a:pt x="337599" y="269074"/>
                    <a:pt x="601814" y="360293"/>
                  </a:cubicBezTo>
                  <a:cubicBezTo>
                    <a:pt x="797670" y="427935"/>
                    <a:pt x="970998" y="385472"/>
                    <a:pt x="1284301" y="451126"/>
                  </a:cubicBezTo>
                  <a:cubicBezTo>
                    <a:pt x="1549731" y="506785"/>
                    <a:pt x="2079928" y="1085077"/>
                    <a:pt x="2079928" y="1085077"/>
                  </a:cubicBezTo>
                  <a:close/>
                </a:path>
              </a:pathLst>
            </a:custGeom>
            <a:solidFill>
              <a:srgbClr val="899F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301" name="Google Shape;2301;p22"/>
            <p:cNvGrpSpPr/>
            <p:nvPr/>
          </p:nvGrpSpPr>
          <p:grpSpPr>
            <a:xfrm>
              <a:off x="8526729" y="5379246"/>
              <a:ext cx="1404340" cy="1480661"/>
              <a:chOff x="8526729" y="5379246"/>
              <a:chExt cx="1404340" cy="1480661"/>
            </a:xfrm>
          </p:grpSpPr>
          <p:sp>
            <p:nvSpPr>
              <p:cNvPr id="2302" name="Google Shape;2302;p22"/>
              <p:cNvSpPr/>
              <p:nvPr/>
            </p:nvSpPr>
            <p:spPr>
              <a:xfrm>
                <a:off x="8526729" y="5379246"/>
                <a:ext cx="1404340" cy="1480661"/>
              </a:xfrm>
              <a:custGeom>
                <a:avLst/>
                <a:gdLst/>
                <a:ahLst/>
                <a:cxnLst/>
                <a:rect l="l" t="t" r="r" b="b"/>
                <a:pathLst>
                  <a:path w="1404340" h="1480661" extrusionOk="0">
                    <a:moveTo>
                      <a:pt x="521413" y="470760"/>
                    </a:moveTo>
                    <a:cubicBezTo>
                      <a:pt x="521413" y="470760"/>
                      <a:pt x="438698" y="-13938"/>
                      <a:pt x="701091" y="308"/>
                    </a:cubicBezTo>
                    <a:cubicBezTo>
                      <a:pt x="963373" y="14554"/>
                      <a:pt x="855092" y="499308"/>
                      <a:pt x="855092" y="499308"/>
                    </a:cubicBezTo>
                    <a:cubicBezTo>
                      <a:pt x="855092" y="499308"/>
                      <a:pt x="1140179" y="91583"/>
                      <a:pt x="1325544" y="331060"/>
                    </a:cubicBezTo>
                    <a:cubicBezTo>
                      <a:pt x="1536088" y="603117"/>
                      <a:pt x="1083195" y="753086"/>
                      <a:pt x="1083195" y="753086"/>
                    </a:cubicBezTo>
                    <a:cubicBezTo>
                      <a:pt x="1083195" y="753086"/>
                      <a:pt x="1509639" y="876222"/>
                      <a:pt x="1379712" y="1106644"/>
                    </a:cubicBezTo>
                    <a:cubicBezTo>
                      <a:pt x="1165855" y="1485877"/>
                      <a:pt x="866467" y="1049604"/>
                      <a:pt x="866467" y="1049604"/>
                    </a:cubicBezTo>
                    <a:cubicBezTo>
                      <a:pt x="866467" y="1049604"/>
                      <a:pt x="980491" y="1465888"/>
                      <a:pt x="701145" y="1480134"/>
                    </a:cubicBezTo>
                    <a:cubicBezTo>
                      <a:pt x="347700" y="1498190"/>
                      <a:pt x="475859" y="1046733"/>
                      <a:pt x="475859" y="1046733"/>
                    </a:cubicBezTo>
                    <a:cubicBezTo>
                      <a:pt x="475859" y="1046733"/>
                      <a:pt x="256314" y="1374614"/>
                      <a:pt x="65262" y="1177874"/>
                    </a:cubicBezTo>
                    <a:cubicBezTo>
                      <a:pt x="-156822" y="949163"/>
                      <a:pt x="259131" y="727356"/>
                      <a:pt x="259131" y="727356"/>
                    </a:cubicBezTo>
                    <a:cubicBezTo>
                      <a:pt x="259131" y="727356"/>
                      <a:pt x="-128661" y="610460"/>
                      <a:pt x="59520" y="362368"/>
                    </a:cubicBezTo>
                    <a:cubicBezTo>
                      <a:pt x="287954" y="61268"/>
                      <a:pt x="521413" y="470760"/>
                      <a:pt x="521413" y="47076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3" name="Google Shape;2303;p22"/>
              <p:cNvSpPr/>
              <p:nvPr/>
            </p:nvSpPr>
            <p:spPr>
              <a:xfrm>
                <a:off x="8968905" y="5947575"/>
                <a:ext cx="476139" cy="476194"/>
              </a:xfrm>
              <a:custGeom>
                <a:avLst/>
                <a:gdLst/>
                <a:ahLst/>
                <a:cxnLst/>
                <a:rect l="l" t="t" r="r" b="b"/>
                <a:pathLst>
                  <a:path w="476139" h="476194" extrusionOk="0">
                    <a:moveTo>
                      <a:pt x="0" y="238097"/>
                    </a:moveTo>
                    <a:cubicBezTo>
                      <a:pt x="0" y="106625"/>
                      <a:pt x="106569" y="0"/>
                      <a:pt x="238097" y="0"/>
                    </a:cubicBezTo>
                    <a:cubicBezTo>
                      <a:pt x="369514" y="0"/>
                      <a:pt x="476139" y="106570"/>
                      <a:pt x="476139" y="238097"/>
                    </a:cubicBezTo>
                    <a:cubicBezTo>
                      <a:pt x="476139" y="369570"/>
                      <a:pt x="369514" y="476195"/>
                      <a:pt x="238097" y="476195"/>
                    </a:cubicBezTo>
                    <a:cubicBezTo>
                      <a:pt x="106569" y="476195"/>
                      <a:pt x="0" y="369570"/>
                      <a:pt x="0" y="238097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304" name="Google Shape;2304;p22"/>
            <p:cNvGrpSpPr/>
            <p:nvPr/>
          </p:nvGrpSpPr>
          <p:grpSpPr>
            <a:xfrm>
              <a:off x="10693616" y="5959907"/>
              <a:ext cx="754516" cy="687629"/>
              <a:chOff x="10693616" y="5959907"/>
              <a:chExt cx="754516" cy="687629"/>
            </a:xfrm>
          </p:grpSpPr>
          <p:sp>
            <p:nvSpPr>
              <p:cNvPr id="2305" name="Google Shape;2305;p22"/>
              <p:cNvSpPr/>
              <p:nvPr/>
            </p:nvSpPr>
            <p:spPr>
              <a:xfrm>
                <a:off x="10693616" y="5959907"/>
                <a:ext cx="754516" cy="687629"/>
              </a:xfrm>
              <a:custGeom>
                <a:avLst/>
                <a:gdLst/>
                <a:ahLst/>
                <a:cxnLst/>
                <a:rect l="l" t="t" r="r" b="b"/>
                <a:pathLst>
                  <a:path w="754516" h="687629" extrusionOk="0">
                    <a:moveTo>
                      <a:pt x="357371" y="186561"/>
                    </a:moveTo>
                    <a:cubicBezTo>
                      <a:pt x="357371" y="186561"/>
                      <a:pt x="417503" y="-49715"/>
                      <a:pt x="533459" y="9534"/>
                    </a:cubicBezTo>
                    <a:cubicBezTo>
                      <a:pt x="649526" y="68782"/>
                      <a:pt x="502813" y="266626"/>
                      <a:pt x="502813" y="266626"/>
                    </a:cubicBezTo>
                    <a:cubicBezTo>
                      <a:pt x="502813" y="266626"/>
                      <a:pt x="714130" y="139294"/>
                      <a:pt x="749801" y="285124"/>
                    </a:cubicBezTo>
                    <a:cubicBezTo>
                      <a:pt x="790441" y="450776"/>
                      <a:pt x="555049" y="427530"/>
                      <a:pt x="555049" y="427530"/>
                    </a:cubicBezTo>
                    <a:cubicBezTo>
                      <a:pt x="555049" y="427530"/>
                      <a:pt x="723518" y="569162"/>
                      <a:pt x="618218" y="647405"/>
                    </a:cubicBezTo>
                    <a:cubicBezTo>
                      <a:pt x="444945" y="776172"/>
                      <a:pt x="397182" y="518251"/>
                      <a:pt x="397182" y="518251"/>
                    </a:cubicBezTo>
                    <a:cubicBezTo>
                      <a:pt x="397182" y="518251"/>
                      <a:pt x="365046" y="729845"/>
                      <a:pt x="235562" y="680039"/>
                    </a:cubicBezTo>
                    <a:cubicBezTo>
                      <a:pt x="71787" y="617091"/>
                      <a:pt x="220708" y="438352"/>
                      <a:pt x="220708" y="438352"/>
                    </a:cubicBezTo>
                    <a:cubicBezTo>
                      <a:pt x="220708" y="438352"/>
                      <a:pt x="55221" y="542713"/>
                      <a:pt x="8287" y="415106"/>
                    </a:cubicBezTo>
                    <a:cubicBezTo>
                      <a:pt x="-46324" y="266792"/>
                      <a:pt x="186859" y="250006"/>
                      <a:pt x="186859" y="250006"/>
                    </a:cubicBezTo>
                    <a:cubicBezTo>
                      <a:pt x="186859" y="250006"/>
                      <a:pt x="34681" y="118975"/>
                      <a:pt x="169853" y="44487"/>
                    </a:cubicBezTo>
                    <a:cubicBezTo>
                      <a:pt x="334069" y="-45959"/>
                      <a:pt x="357371" y="186561"/>
                      <a:pt x="357371" y="18656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6" name="Google Shape;2306;p22"/>
              <p:cNvSpPr/>
              <p:nvPr/>
            </p:nvSpPr>
            <p:spPr>
              <a:xfrm>
                <a:off x="10937356" y="6212428"/>
                <a:ext cx="236096" cy="236105"/>
              </a:xfrm>
              <a:custGeom>
                <a:avLst/>
                <a:gdLst/>
                <a:ahLst/>
                <a:cxnLst/>
                <a:rect l="l" t="t" r="r" b="b"/>
                <a:pathLst>
                  <a:path w="236096" h="236105" extrusionOk="0">
                    <a:moveTo>
                      <a:pt x="10154" y="70152"/>
                    </a:moveTo>
                    <a:cubicBezTo>
                      <a:pt x="36658" y="10572"/>
                      <a:pt x="106398" y="-16264"/>
                      <a:pt x="165977" y="10186"/>
                    </a:cubicBezTo>
                    <a:cubicBezTo>
                      <a:pt x="225501" y="36634"/>
                      <a:pt x="252337" y="106429"/>
                      <a:pt x="225943" y="165954"/>
                    </a:cubicBezTo>
                    <a:cubicBezTo>
                      <a:pt x="199439" y="225533"/>
                      <a:pt x="129699" y="252369"/>
                      <a:pt x="70120" y="225920"/>
                    </a:cubicBezTo>
                    <a:cubicBezTo>
                      <a:pt x="10595" y="199470"/>
                      <a:pt x="-16240" y="129731"/>
                      <a:pt x="10154" y="70152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307" name="Google Shape;2307;p22"/>
          <p:cNvGrpSpPr/>
          <p:nvPr/>
        </p:nvGrpSpPr>
        <p:grpSpPr>
          <a:xfrm flipH="1">
            <a:off x="428195" y="4078576"/>
            <a:ext cx="1007767" cy="824690"/>
            <a:chOff x="10100277" y="3967778"/>
            <a:chExt cx="875330" cy="716312"/>
          </a:xfrm>
        </p:grpSpPr>
        <p:grpSp>
          <p:nvGrpSpPr>
            <p:cNvPr id="2308" name="Google Shape;2308;p22"/>
            <p:cNvGrpSpPr/>
            <p:nvPr/>
          </p:nvGrpSpPr>
          <p:grpSpPr>
            <a:xfrm>
              <a:off x="10242868" y="3967778"/>
              <a:ext cx="732739" cy="629058"/>
              <a:chOff x="10242868" y="3967778"/>
              <a:chExt cx="732739" cy="629058"/>
            </a:xfrm>
          </p:grpSpPr>
          <p:grpSp>
            <p:nvGrpSpPr>
              <p:cNvPr id="2309" name="Google Shape;2309;p22"/>
              <p:cNvGrpSpPr/>
              <p:nvPr/>
            </p:nvGrpSpPr>
            <p:grpSpPr>
              <a:xfrm>
                <a:off x="10286667" y="3967778"/>
                <a:ext cx="688940" cy="628988"/>
                <a:chOff x="10286667" y="3967778"/>
                <a:chExt cx="688940" cy="628988"/>
              </a:xfrm>
            </p:grpSpPr>
            <p:sp>
              <p:nvSpPr>
                <p:cNvPr id="2310" name="Google Shape;2310;p22"/>
                <p:cNvSpPr/>
                <p:nvPr/>
              </p:nvSpPr>
              <p:spPr>
                <a:xfrm>
                  <a:off x="10286667" y="3967778"/>
                  <a:ext cx="688940" cy="628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940" h="628988" extrusionOk="0">
                      <a:moveTo>
                        <a:pt x="43955" y="525702"/>
                      </a:moveTo>
                      <a:cubicBezTo>
                        <a:pt x="-49474" y="411402"/>
                        <a:pt x="9278" y="149506"/>
                        <a:pt x="189397" y="58066"/>
                      </a:cubicBezTo>
                      <a:cubicBezTo>
                        <a:pt x="369461" y="-33319"/>
                        <a:pt x="564213" y="-24539"/>
                        <a:pt x="652560" y="139898"/>
                      </a:cubicBezTo>
                      <a:cubicBezTo>
                        <a:pt x="732239" y="288101"/>
                        <a:pt x="677298" y="445913"/>
                        <a:pt x="524291" y="560876"/>
                      </a:cubicBezTo>
                      <a:cubicBezTo>
                        <a:pt x="394088" y="658721"/>
                        <a:pt x="149309" y="654690"/>
                        <a:pt x="43955" y="525702"/>
                      </a:cubicBezTo>
                      <a:close/>
                    </a:path>
                  </a:pathLst>
                </a:custGeom>
                <a:solidFill>
                  <a:srgbClr val="D40B0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11" name="Google Shape;2311;p22"/>
                <p:cNvSpPr/>
                <p:nvPr/>
              </p:nvSpPr>
              <p:spPr>
                <a:xfrm>
                  <a:off x="10539122" y="4097019"/>
                  <a:ext cx="405460" cy="2414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5460" h="241410" extrusionOk="0">
                      <a:moveTo>
                        <a:pt x="0" y="241411"/>
                      </a:moveTo>
                      <a:lnTo>
                        <a:pt x="393313" y="0"/>
                      </a:lnTo>
                      <a:cubicBezTo>
                        <a:pt x="393313" y="0"/>
                        <a:pt x="397455" y="3865"/>
                        <a:pt x="400491" y="9000"/>
                      </a:cubicBezTo>
                      <a:cubicBezTo>
                        <a:pt x="403584" y="14136"/>
                        <a:pt x="405461" y="20486"/>
                        <a:pt x="405461" y="20486"/>
                      </a:cubicBezTo>
                      <a:lnTo>
                        <a:pt x="0" y="24141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12" name="Google Shape;2312;p22"/>
                <p:cNvSpPr/>
                <p:nvPr/>
              </p:nvSpPr>
              <p:spPr>
                <a:xfrm>
                  <a:off x="10643428" y="4496628"/>
                  <a:ext cx="65652" cy="656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652" h="65653" extrusionOk="0">
                      <a:moveTo>
                        <a:pt x="32854" y="0"/>
                      </a:moveTo>
                      <a:cubicBezTo>
                        <a:pt x="14798" y="0"/>
                        <a:pt x="0" y="14743"/>
                        <a:pt x="0" y="32910"/>
                      </a:cubicBezTo>
                      <a:cubicBezTo>
                        <a:pt x="0" y="51076"/>
                        <a:pt x="14853" y="65654"/>
                        <a:pt x="32854" y="65654"/>
                      </a:cubicBezTo>
                      <a:cubicBezTo>
                        <a:pt x="51021" y="65654"/>
                        <a:pt x="65653" y="51021"/>
                        <a:pt x="65653" y="32910"/>
                      </a:cubicBezTo>
                      <a:cubicBezTo>
                        <a:pt x="65653" y="14799"/>
                        <a:pt x="50966" y="0"/>
                        <a:pt x="32854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13" name="Google Shape;2313;p22"/>
                <p:cNvSpPr/>
                <p:nvPr/>
              </p:nvSpPr>
              <p:spPr>
                <a:xfrm>
                  <a:off x="10691081" y="4293428"/>
                  <a:ext cx="101047" cy="101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047" h="101047" extrusionOk="0">
                      <a:moveTo>
                        <a:pt x="50523" y="0"/>
                      </a:moveTo>
                      <a:cubicBezTo>
                        <a:pt x="22584" y="0"/>
                        <a:pt x="0" y="22639"/>
                        <a:pt x="0" y="50524"/>
                      </a:cubicBezTo>
                      <a:cubicBezTo>
                        <a:pt x="0" y="78464"/>
                        <a:pt x="22584" y="101048"/>
                        <a:pt x="50523" y="101048"/>
                      </a:cubicBezTo>
                      <a:cubicBezTo>
                        <a:pt x="78408" y="101048"/>
                        <a:pt x="101047" y="78409"/>
                        <a:pt x="101047" y="50524"/>
                      </a:cubicBezTo>
                      <a:cubicBezTo>
                        <a:pt x="101047" y="22639"/>
                        <a:pt x="78464" y="0"/>
                        <a:pt x="50523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14" name="Google Shape;2314;p22"/>
                <p:cNvSpPr/>
                <p:nvPr/>
              </p:nvSpPr>
              <p:spPr>
                <a:xfrm>
                  <a:off x="10903557" y="4268359"/>
                  <a:ext cx="70070" cy="806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070" h="80672" extrusionOk="0">
                      <a:moveTo>
                        <a:pt x="40419" y="0"/>
                      </a:moveTo>
                      <a:cubicBezTo>
                        <a:pt x="18111" y="0"/>
                        <a:pt x="0" y="18001"/>
                        <a:pt x="0" y="40253"/>
                      </a:cubicBezTo>
                      <a:cubicBezTo>
                        <a:pt x="0" y="62561"/>
                        <a:pt x="18111" y="80673"/>
                        <a:pt x="40419" y="80673"/>
                      </a:cubicBezTo>
                      <a:cubicBezTo>
                        <a:pt x="45112" y="80673"/>
                        <a:pt x="49364" y="79403"/>
                        <a:pt x="53616" y="77912"/>
                      </a:cubicBezTo>
                      <a:cubicBezTo>
                        <a:pt x="61622" y="56763"/>
                        <a:pt x="67254" y="35229"/>
                        <a:pt x="70071" y="13473"/>
                      </a:cubicBezTo>
                      <a:cubicBezTo>
                        <a:pt x="62782" y="5301"/>
                        <a:pt x="52346" y="0"/>
                        <a:pt x="40419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15" name="Google Shape;2315;p22"/>
                <p:cNvSpPr/>
                <p:nvPr/>
              </p:nvSpPr>
              <p:spPr>
                <a:xfrm>
                  <a:off x="10586758" y="4110866"/>
                  <a:ext cx="101246" cy="1011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246" h="101162" extrusionOk="0">
                      <a:moveTo>
                        <a:pt x="54902" y="179"/>
                      </a:moveTo>
                      <a:cubicBezTo>
                        <a:pt x="35301" y="-1478"/>
                        <a:pt x="15643" y="8461"/>
                        <a:pt x="5869" y="26959"/>
                      </a:cubicBezTo>
                      <a:cubicBezTo>
                        <a:pt x="-7217" y="51641"/>
                        <a:pt x="2335" y="82287"/>
                        <a:pt x="27018" y="95318"/>
                      </a:cubicBezTo>
                      <a:cubicBezTo>
                        <a:pt x="51700" y="108349"/>
                        <a:pt x="82345" y="98852"/>
                        <a:pt x="95377" y="74170"/>
                      </a:cubicBezTo>
                      <a:cubicBezTo>
                        <a:pt x="108464" y="49488"/>
                        <a:pt x="98910" y="19008"/>
                        <a:pt x="74228" y="5976"/>
                      </a:cubicBezTo>
                      <a:cubicBezTo>
                        <a:pt x="67989" y="2718"/>
                        <a:pt x="61418" y="786"/>
                        <a:pt x="54902" y="17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16" name="Google Shape;2316;p22"/>
                <p:cNvSpPr/>
                <p:nvPr/>
              </p:nvSpPr>
              <p:spPr>
                <a:xfrm>
                  <a:off x="10722645" y="3970019"/>
                  <a:ext cx="80503" cy="693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503" h="69394" extrusionOk="0">
                      <a:moveTo>
                        <a:pt x="12775" y="0"/>
                      </a:moveTo>
                      <a:cubicBezTo>
                        <a:pt x="9628" y="2982"/>
                        <a:pt x="6812" y="6240"/>
                        <a:pt x="4658" y="10271"/>
                      </a:cubicBezTo>
                      <a:cubicBezTo>
                        <a:pt x="-5778" y="29983"/>
                        <a:pt x="1952" y="54334"/>
                        <a:pt x="21555" y="64715"/>
                      </a:cubicBezTo>
                      <a:cubicBezTo>
                        <a:pt x="41267" y="75096"/>
                        <a:pt x="65618" y="67641"/>
                        <a:pt x="76054" y="47929"/>
                      </a:cubicBezTo>
                      <a:cubicBezTo>
                        <a:pt x="81686" y="37162"/>
                        <a:pt x="81686" y="25179"/>
                        <a:pt x="77655" y="14633"/>
                      </a:cubicBezTo>
                      <a:cubicBezTo>
                        <a:pt x="57004" y="7179"/>
                        <a:pt x="35304" y="2540"/>
                        <a:pt x="12775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17" name="Google Shape;2317;p22"/>
                <p:cNvSpPr/>
                <p:nvPr/>
              </p:nvSpPr>
              <p:spPr>
                <a:xfrm>
                  <a:off x="10409885" y="4099935"/>
                  <a:ext cx="65609" cy="656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609" h="65672" extrusionOk="0">
                      <a:moveTo>
                        <a:pt x="35698" y="122"/>
                      </a:moveTo>
                      <a:cubicBezTo>
                        <a:pt x="22944" y="-983"/>
                        <a:pt x="10188" y="5478"/>
                        <a:pt x="3783" y="17515"/>
                      </a:cubicBezTo>
                      <a:cubicBezTo>
                        <a:pt x="-4665" y="33528"/>
                        <a:pt x="1519" y="53351"/>
                        <a:pt x="17532" y="61855"/>
                      </a:cubicBezTo>
                      <a:cubicBezTo>
                        <a:pt x="33600" y="70303"/>
                        <a:pt x="53368" y="64284"/>
                        <a:pt x="61816" y="48216"/>
                      </a:cubicBezTo>
                      <a:cubicBezTo>
                        <a:pt x="70265" y="32203"/>
                        <a:pt x="64135" y="12380"/>
                        <a:pt x="48067" y="3876"/>
                      </a:cubicBezTo>
                      <a:cubicBezTo>
                        <a:pt x="44147" y="1778"/>
                        <a:pt x="39950" y="508"/>
                        <a:pt x="35698" y="122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18" name="Google Shape;2318;p22"/>
                <p:cNvSpPr/>
                <p:nvPr/>
              </p:nvSpPr>
              <p:spPr>
                <a:xfrm>
                  <a:off x="10378823" y="3999405"/>
                  <a:ext cx="328704" cy="2715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8704" h="271523" extrusionOk="0">
                      <a:moveTo>
                        <a:pt x="321479" y="101"/>
                      </a:moveTo>
                      <a:cubicBezTo>
                        <a:pt x="287023" y="-2108"/>
                        <a:pt x="178963" y="32403"/>
                        <a:pt x="122530" y="53772"/>
                      </a:cubicBezTo>
                      <a:cubicBezTo>
                        <a:pt x="62178" y="76688"/>
                        <a:pt x="-43950" y="170115"/>
                        <a:pt x="19606" y="244549"/>
                      </a:cubicBezTo>
                      <a:cubicBezTo>
                        <a:pt x="75264" y="309650"/>
                        <a:pt x="132911" y="246978"/>
                        <a:pt x="180840" y="162054"/>
                      </a:cubicBezTo>
                      <a:cubicBezTo>
                        <a:pt x="260905" y="20421"/>
                        <a:pt x="355824" y="2310"/>
                        <a:pt x="321479" y="101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FFFFFF">
                        <a:alpha val="29803"/>
                      </a:srgbClr>
                    </a:gs>
                    <a:gs pos="100000">
                      <a:srgbClr val="FFFFFF">
                        <a:alpha val="22745"/>
                      </a:srgbClr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2319" name="Google Shape;2319;p22"/>
              <p:cNvSpPr/>
              <p:nvPr/>
            </p:nvSpPr>
            <p:spPr>
              <a:xfrm>
                <a:off x="10375955" y="4272122"/>
                <a:ext cx="161974" cy="232070"/>
              </a:xfrm>
              <a:custGeom>
                <a:avLst/>
                <a:gdLst/>
                <a:ahLst/>
                <a:cxnLst/>
                <a:rect l="l" t="t" r="r" b="b"/>
                <a:pathLst>
                  <a:path w="161974" h="232070" extrusionOk="0">
                    <a:moveTo>
                      <a:pt x="0" y="14128"/>
                    </a:moveTo>
                    <a:cubicBezTo>
                      <a:pt x="0" y="14128"/>
                      <a:pt x="65875" y="-46943"/>
                      <a:pt x="139756" y="84861"/>
                    </a:cubicBezTo>
                    <a:cubicBezTo>
                      <a:pt x="198396" y="189498"/>
                      <a:pt x="122417" y="232071"/>
                      <a:pt x="122417" y="232071"/>
                    </a:cubicBezTo>
                    <a:lnTo>
                      <a:pt x="0" y="14128"/>
                    </a:lnTo>
                    <a:close/>
                  </a:path>
                </a:pathLst>
              </a:custGeom>
              <a:solidFill>
                <a:srgbClr val="FBFDF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0" name="Google Shape;2320;p22"/>
              <p:cNvSpPr/>
              <p:nvPr/>
            </p:nvSpPr>
            <p:spPr>
              <a:xfrm>
                <a:off x="10242868" y="4205246"/>
                <a:ext cx="309557" cy="391590"/>
              </a:xfrm>
              <a:custGeom>
                <a:avLst/>
                <a:gdLst/>
                <a:ahLst/>
                <a:cxnLst/>
                <a:rect l="l" t="t" r="r" b="b"/>
                <a:pathLst>
                  <a:path w="309557" h="391590" extrusionOk="0">
                    <a:moveTo>
                      <a:pt x="73784" y="0"/>
                    </a:moveTo>
                    <a:cubicBezTo>
                      <a:pt x="73784" y="0"/>
                      <a:pt x="128007" y="32909"/>
                      <a:pt x="156002" y="70733"/>
                    </a:cubicBezTo>
                    <a:cubicBezTo>
                      <a:pt x="192280" y="119711"/>
                      <a:pt x="206968" y="153780"/>
                      <a:pt x="214312" y="146768"/>
                    </a:cubicBezTo>
                    <a:cubicBezTo>
                      <a:pt x="218122" y="143234"/>
                      <a:pt x="217846" y="91109"/>
                      <a:pt x="236509" y="88513"/>
                    </a:cubicBezTo>
                    <a:cubicBezTo>
                      <a:pt x="283665" y="81942"/>
                      <a:pt x="323421" y="155879"/>
                      <a:pt x="304924" y="183377"/>
                    </a:cubicBezTo>
                    <a:cubicBezTo>
                      <a:pt x="291948" y="202758"/>
                      <a:pt x="240761" y="185144"/>
                      <a:pt x="238663" y="192156"/>
                    </a:cubicBezTo>
                    <a:cubicBezTo>
                      <a:pt x="235847" y="201709"/>
                      <a:pt x="260860" y="227937"/>
                      <a:pt x="280242" y="290333"/>
                    </a:cubicBezTo>
                    <a:cubicBezTo>
                      <a:pt x="299623" y="352729"/>
                      <a:pt x="287144" y="385197"/>
                      <a:pt x="287144" y="385197"/>
                    </a:cubicBezTo>
                    <a:cubicBezTo>
                      <a:pt x="287144" y="385197"/>
                      <a:pt x="120277" y="429591"/>
                      <a:pt x="31763" y="284425"/>
                    </a:cubicBezTo>
                    <a:cubicBezTo>
                      <a:pt x="-59069" y="135227"/>
                      <a:pt x="73784" y="0"/>
                      <a:pt x="7378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2321" name="Google Shape;2321;p22"/>
              <p:cNvGrpSpPr/>
              <p:nvPr/>
            </p:nvGrpSpPr>
            <p:grpSpPr>
              <a:xfrm>
                <a:off x="10244758" y="4244947"/>
                <a:ext cx="240361" cy="351157"/>
                <a:chOff x="10244758" y="4244947"/>
                <a:chExt cx="240361" cy="351157"/>
              </a:xfrm>
            </p:grpSpPr>
            <p:sp>
              <p:nvSpPr>
                <p:cNvPr id="2322" name="Google Shape;2322;p22"/>
                <p:cNvSpPr/>
                <p:nvPr/>
              </p:nvSpPr>
              <p:spPr>
                <a:xfrm>
                  <a:off x="10244758" y="4244947"/>
                  <a:ext cx="92268" cy="1157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268" h="115735" extrusionOk="0">
                      <a:moveTo>
                        <a:pt x="40750" y="0"/>
                      </a:moveTo>
                      <a:cubicBezTo>
                        <a:pt x="24296" y="25455"/>
                        <a:pt x="6461" y="60849"/>
                        <a:pt x="0" y="103422"/>
                      </a:cubicBezTo>
                      <a:cubicBezTo>
                        <a:pt x="9718" y="110600"/>
                        <a:pt x="21038" y="115735"/>
                        <a:pt x="34014" y="115735"/>
                      </a:cubicBezTo>
                      <a:cubicBezTo>
                        <a:pt x="66150" y="115735"/>
                        <a:pt x="92269" y="89673"/>
                        <a:pt x="92269" y="57536"/>
                      </a:cubicBezTo>
                      <a:cubicBezTo>
                        <a:pt x="92269" y="27664"/>
                        <a:pt x="69629" y="3368"/>
                        <a:pt x="40750" y="0"/>
                      </a:cubicBezTo>
                      <a:close/>
                    </a:path>
                  </a:pathLst>
                </a:custGeom>
                <a:solidFill>
                  <a:srgbClr val="FBFDFB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23" name="Google Shape;2323;p22"/>
                <p:cNvSpPr/>
                <p:nvPr/>
              </p:nvSpPr>
              <p:spPr>
                <a:xfrm>
                  <a:off x="10368887" y="4509549"/>
                  <a:ext cx="116232" cy="865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232" h="86555" extrusionOk="0">
                      <a:moveTo>
                        <a:pt x="58255" y="0"/>
                      </a:moveTo>
                      <a:cubicBezTo>
                        <a:pt x="26118" y="0"/>
                        <a:pt x="0" y="26062"/>
                        <a:pt x="0" y="58199"/>
                      </a:cubicBezTo>
                      <a:cubicBezTo>
                        <a:pt x="0" y="60850"/>
                        <a:pt x="442" y="63445"/>
                        <a:pt x="718" y="66040"/>
                      </a:cubicBezTo>
                      <a:cubicBezTo>
                        <a:pt x="39481" y="83599"/>
                        <a:pt x="78188" y="87188"/>
                        <a:pt x="108061" y="86470"/>
                      </a:cubicBezTo>
                      <a:cubicBezTo>
                        <a:pt x="112865" y="78022"/>
                        <a:pt x="116233" y="68690"/>
                        <a:pt x="116233" y="58254"/>
                      </a:cubicBezTo>
                      <a:cubicBezTo>
                        <a:pt x="116288" y="26118"/>
                        <a:pt x="90391" y="0"/>
                        <a:pt x="58255" y="0"/>
                      </a:cubicBezTo>
                      <a:close/>
                    </a:path>
                  </a:pathLst>
                </a:custGeom>
                <a:solidFill>
                  <a:srgbClr val="FBFDFB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2324" name="Google Shape;2324;p22"/>
            <p:cNvSpPr/>
            <p:nvPr/>
          </p:nvSpPr>
          <p:spPr>
            <a:xfrm>
              <a:off x="10100277" y="4362979"/>
              <a:ext cx="180924" cy="31441"/>
            </a:xfrm>
            <a:custGeom>
              <a:avLst/>
              <a:gdLst/>
              <a:ahLst/>
              <a:cxnLst/>
              <a:rect l="l" t="t" r="r" b="b"/>
              <a:pathLst>
                <a:path w="180924" h="31441" extrusionOk="0">
                  <a:moveTo>
                    <a:pt x="180925" y="31441"/>
                  </a:moveTo>
                  <a:cubicBezTo>
                    <a:pt x="180925" y="31441"/>
                    <a:pt x="117149" y="6869"/>
                    <a:pt x="88822" y="1900"/>
                  </a:cubicBezTo>
                  <a:cubicBezTo>
                    <a:pt x="60496" y="-3015"/>
                    <a:pt x="-1624" y="1734"/>
                    <a:pt x="32" y="14655"/>
                  </a:cubicBezTo>
                  <a:cubicBezTo>
                    <a:pt x="1689" y="27521"/>
                    <a:pt x="64692" y="22275"/>
                    <a:pt x="82969" y="21888"/>
                  </a:cubicBezTo>
                  <a:cubicBezTo>
                    <a:pt x="116873" y="21115"/>
                    <a:pt x="180925" y="31441"/>
                    <a:pt x="180925" y="3144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5" name="Google Shape;2325;p22"/>
            <p:cNvSpPr/>
            <p:nvPr/>
          </p:nvSpPr>
          <p:spPr>
            <a:xfrm>
              <a:off x="10274937" y="4518439"/>
              <a:ext cx="78212" cy="165651"/>
            </a:xfrm>
            <a:custGeom>
              <a:avLst/>
              <a:gdLst/>
              <a:ahLst/>
              <a:cxnLst/>
              <a:rect l="l" t="t" r="r" b="b"/>
              <a:pathLst>
                <a:path w="78212" h="165651" extrusionOk="0">
                  <a:moveTo>
                    <a:pt x="78213" y="0"/>
                  </a:moveTo>
                  <a:cubicBezTo>
                    <a:pt x="78213" y="0"/>
                    <a:pt x="67446" y="67531"/>
                    <a:pt x="57396" y="94477"/>
                  </a:cubicBezTo>
                  <a:cubicBezTo>
                    <a:pt x="47457" y="121478"/>
                    <a:pt x="12118" y="172775"/>
                    <a:pt x="1847" y="164824"/>
                  </a:cubicBezTo>
                  <a:cubicBezTo>
                    <a:pt x="-8534" y="156928"/>
                    <a:pt x="27799" y="105079"/>
                    <a:pt x="37242" y="89508"/>
                  </a:cubicBezTo>
                  <a:cubicBezTo>
                    <a:pt x="54966" y="60518"/>
                    <a:pt x="78213" y="0"/>
                    <a:pt x="7821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26" name="Google Shape;2326;p22"/>
          <p:cNvGrpSpPr/>
          <p:nvPr/>
        </p:nvGrpSpPr>
        <p:grpSpPr>
          <a:xfrm flipH="1">
            <a:off x="3666621" y="6079408"/>
            <a:ext cx="521317" cy="528551"/>
            <a:chOff x="7709956" y="5705664"/>
            <a:chExt cx="452807" cy="459091"/>
          </a:xfrm>
        </p:grpSpPr>
        <p:sp>
          <p:nvSpPr>
            <p:cNvPr id="2327" name="Google Shape;2327;p22"/>
            <p:cNvSpPr/>
            <p:nvPr/>
          </p:nvSpPr>
          <p:spPr>
            <a:xfrm>
              <a:off x="7733249" y="5781957"/>
              <a:ext cx="344353" cy="343440"/>
            </a:xfrm>
            <a:custGeom>
              <a:avLst/>
              <a:gdLst/>
              <a:ahLst/>
              <a:cxnLst/>
              <a:rect l="l" t="t" r="r" b="b"/>
              <a:pathLst>
                <a:path w="344353" h="343440" extrusionOk="0">
                  <a:moveTo>
                    <a:pt x="298452" y="26526"/>
                  </a:moveTo>
                  <a:cubicBezTo>
                    <a:pt x="360074" y="72356"/>
                    <a:pt x="363718" y="212001"/>
                    <a:pt x="284426" y="280968"/>
                  </a:cubicBezTo>
                  <a:cubicBezTo>
                    <a:pt x="205134" y="349934"/>
                    <a:pt x="105743" y="370255"/>
                    <a:pt x="40255" y="298472"/>
                  </a:cubicBezTo>
                  <a:cubicBezTo>
                    <a:pt x="-18773" y="233757"/>
                    <a:pt x="-11098" y="147176"/>
                    <a:pt x="51574" y="69706"/>
                  </a:cubicBezTo>
                  <a:cubicBezTo>
                    <a:pt x="104859" y="3831"/>
                    <a:pt x="228877" y="-25212"/>
                    <a:pt x="298452" y="2652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8" name="Google Shape;2328;p22"/>
            <p:cNvSpPr/>
            <p:nvPr/>
          </p:nvSpPr>
          <p:spPr>
            <a:xfrm>
              <a:off x="7709956" y="5781917"/>
              <a:ext cx="364185" cy="382838"/>
            </a:xfrm>
            <a:custGeom>
              <a:avLst/>
              <a:gdLst/>
              <a:ahLst/>
              <a:cxnLst/>
              <a:rect l="l" t="t" r="r" b="b"/>
              <a:pathLst>
                <a:path w="364185" h="382838" extrusionOk="0">
                  <a:moveTo>
                    <a:pt x="347862" y="44732"/>
                  </a:moveTo>
                  <a:cubicBezTo>
                    <a:pt x="347862" y="44732"/>
                    <a:pt x="359457" y="7239"/>
                    <a:pt x="230249" y="282"/>
                  </a:cubicBezTo>
                  <a:cubicBezTo>
                    <a:pt x="109874" y="-6179"/>
                    <a:pt x="20146" y="99894"/>
                    <a:pt x="5404" y="165824"/>
                  </a:cubicBezTo>
                  <a:cubicBezTo>
                    <a:pt x="-12929" y="247711"/>
                    <a:pt x="20201" y="264276"/>
                    <a:pt x="33288" y="273001"/>
                  </a:cubicBezTo>
                  <a:cubicBezTo>
                    <a:pt x="47038" y="282166"/>
                    <a:pt x="274699" y="114471"/>
                    <a:pt x="274699" y="114471"/>
                  </a:cubicBezTo>
                  <a:cubicBezTo>
                    <a:pt x="274699" y="114471"/>
                    <a:pt x="66364" y="318334"/>
                    <a:pt x="84696" y="338378"/>
                  </a:cubicBezTo>
                  <a:cubicBezTo>
                    <a:pt x="96898" y="351795"/>
                    <a:pt x="134060" y="382000"/>
                    <a:pt x="182265" y="382827"/>
                  </a:cubicBezTo>
                  <a:cubicBezTo>
                    <a:pt x="233672" y="383711"/>
                    <a:pt x="314566" y="331310"/>
                    <a:pt x="346095" y="259969"/>
                  </a:cubicBezTo>
                  <a:cubicBezTo>
                    <a:pt x="385741" y="170296"/>
                    <a:pt x="347862" y="44732"/>
                    <a:pt x="347862" y="44732"/>
                  </a:cubicBezTo>
                  <a:close/>
                </a:path>
              </a:pathLst>
            </a:custGeom>
            <a:solidFill>
              <a:srgbClr val="D40B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9" name="Google Shape;2329;p22"/>
            <p:cNvSpPr/>
            <p:nvPr/>
          </p:nvSpPr>
          <p:spPr>
            <a:xfrm>
              <a:off x="7946255" y="6099340"/>
              <a:ext cx="27104" cy="27049"/>
            </a:xfrm>
            <a:custGeom>
              <a:avLst/>
              <a:gdLst/>
              <a:ahLst/>
              <a:cxnLst/>
              <a:rect l="l" t="t" r="r" b="b"/>
              <a:pathLst>
                <a:path w="27104" h="27049" extrusionOk="0">
                  <a:moveTo>
                    <a:pt x="16865" y="26642"/>
                  </a:moveTo>
                  <a:cubicBezTo>
                    <a:pt x="24098" y="24820"/>
                    <a:pt x="28516" y="17421"/>
                    <a:pt x="26694" y="10187"/>
                  </a:cubicBezTo>
                  <a:cubicBezTo>
                    <a:pt x="24872" y="2954"/>
                    <a:pt x="17473" y="-1409"/>
                    <a:pt x="10239" y="414"/>
                  </a:cubicBezTo>
                  <a:cubicBezTo>
                    <a:pt x="3006" y="2236"/>
                    <a:pt x="-1412" y="9580"/>
                    <a:pt x="411" y="16814"/>
                  </a:cubicBezTo>
                  <a:cubicBezTo>
                    <a:pt x="2288" y="23991"/>
                    <a:pt x="9631" y="28464"/>
                    <a:pt x="16865" y="2664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0" name="Google Shape;2330;p22"/>
            <p:cNvSpPr/>
            <p:nvPr/>
          </p:nvSpPr>
          <p:spPr>
            <a:xfrm>
              <a:off x="7737415" y="5937512"/>
              <a:ext cx="34184" cy="34163"/>
            </a:xfrm>
            <a:custGeom>
              <a:avLst/>
              <a:gdLst/>
              <a:ahLst/>
              <a:cxnLst/>
              <a:rect l="l" t="t" r="r" b="b"/>
              <a:pathLst>
                <a:path w="34184" h="34163" extrusionOk="0">
                  <a:moveTo>
                    <a:pt x="21236" y="33641"/>
                  </a:moveTo>
                  <a:cubicBezTo>
                    <a:pt x="30402" y="31322"/>
                    <a:pt x="35979" y="22046"/>
                    <a:pt x="33659" y="12879"/>
                  </a:cubicBezTo>
                  <a:cubicBezTo>
                    <a:pt x="31340" y="3713"/>
                    <a:pt x="22064" y="-1753"/>
                    <a:pt x="12898" y="511"/>
                  </a:cubicBezTo>
                  <a:cubicBezTo>
                    <a:pt x="3731" y="2830"/>
                    <a:pt x="-1790" y="12051"/>
                    <a:pt x="529" y="21162"/>
                  </a:cubicBezTo>
                  <a:cubicBezTo>
                    <a:pt x="2848" y="30328"/>
                    <a:pt x="12125" y="35961"/>
                    <a:pt x="21236" y="3364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1" name="Google Shape;2331;p22"/>
            <p:cNvSpPr/>
            <p:nvPr/>
          </p:nvSpPr>
          <p:spPr>
            <a:xfrm>
              <a:off x="7840064" y="6093335"/>
              <a:ext cx="34184" cy="34145"/>
            </a:xfrm>
            <a:custGeom>
              <a:avLst/>
              <a:gdLst/>
              <a:ahLst/>
              <a:cxnLst/>
              <a:rect l="l" t="t" r="r" b="b"/>
              <a:pathLst>
                <a:path w="34184" h="34145" extrusionOk="0">
                  <a:moveTo>
                    <a:pt x="21235" y="33641"/>
                  </a:moveTo>
                  <a:cubicBezTo>
                    <a:pt x="30402" y="31322"/>
                    <a:pt x="35979" y="22046"/>
                    <a:pt x="33659" y="12879"/>
                  </a:cubicBezTo>
                  <a:cubicBezTo>
                    <a:pt x="31340" y="3713"/>
                    <a:pt x="22064" y="-1753"/>
                    <a:pt x="12897" y="511"/>
                  </a:cubicBezTo>
                  <a:cubicBezTo>
                    <a:pt x="3732" y="2830"/>
                    <a:pt x="-1790" y="12051"/>
                    <a:pt x="529" y="21162"/>
                  </a:cubicBezTo>
                  <a:cubicBezTo>
                    <a:pt x="2793" y="30328"/>
                    <a:pt x="12070" y="35905"/>
                    <a:pt x="21235" y="3364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2" name="Google Shape;2332;p22"/>
            <p:cNvSpPr/>
            <p:nvPr/>
          </p:nvSpPr>
          <p:spPr>
            <a:xfrm>
              <a:off x="7768790" y="5866198"/>
              <a:ext cx="27666" cy="27666"/>
            </a:xfrm>
            <a:custGeom>
              <a:avLst/>
              <a:gdLst/>
              <a:ahLst/>
              <a:cxnLst/>
              <a:rect l="l" t="t" r="r" b="b"/>
              <a:pathLst>
                <a:path w="27666" h="27666" extrusionOk="0">
                  <a:moveTo>
                    <a:pt x="17193" y="27264"/>
                  </a:moveTo>
                  <a:cubicBezTo>
                    <a:pt x="24592" y="25386"/>
                    <a:pt x="29119" y="17822"/>
                    <a:pt x="27242" y="10423"/>
                  </a:cubicBezTo>
                  <a:cubicBezTo>
                    <a:pt x="25365" y="3024"/>
                    <a:pt x="17855" y="-1449"/>
                    <a:pt x="10456" y="428"/>
                  </a:cubicBezTo>
                  <a:cubicBezTo>
                    <a:pt x="3057" y="2306"/>
                    <a:pt x="-1416" y="9760"/>
                    <a:pt x="407" y="17159"/>
                  </a:cubicBezTo>
                  <a:cubicBezTo>
                    <a:pt x="2284" y="24558"/>
                    <a:pt x="9738" y="29086"/>
                    <a:pt x="17193" y="2726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3" name="Google Shape;2333;p22"/>
            <p:cNvSpPr/>
            <p:nvPr/>
          </p:nvSpPr>
          <p:spPr>
            <a:xfrm>
              <a:off x="7860550" y="5828347"/>
              <a:ext cx="34184" cy="34163"/>
            </a:xfrm>
            <a:custGeom>
              <a:avLst/>
              <a:gdLst/>
              <a:ahLst/>
              <a:cxnLst/>
              <a:rect l="l" t="t" r="r" b="b"/>
              <a:pathLst>
                <a:path w="34184" h="34163" extrusionOk="0">
                  <a:moveTo>
                    <a:pt x="21236" y="33641"/>
                  </a:moveTo>
                  <a:cubicBezTo>
                    <a:pt x="30401" y="31322"/>
                    <a:pt x="35978" y="22046"/>
                    <a:pt x="33659" y="12879"/>
                  </a:cubicBezTo>
                  <a:cubicBezTo>
                    <a:pt x="31340" y="3713"/>
                    <a:pt x="22064" y="-1753"/>
                    <a:pt x="12898" y="511"/>
                  </a:cubicBezTo>
                  <a:cubicBezTo>
                    <a:pt x="3731" y="2830"/>
                    <a:pt x="-1790" y="12051"/>
                    <a:pt x="529" y="21217"/>
                  </a:cubicBezTo>
                  <a:cubicBezTo>
                    <a:pt x="2848" y="30328"/>
                    <a:pt x="12069" y="35961"/>
                    <a:pt x="21236" y="3364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4" name="Google Shape;2334;p22"/>
            <p:cNvSpPr/>
            <p:nvPr/>
          </p:nvSpPr>
          <p:spPr>
            <a:xfrm>
              <a:off x="7826820" y="5917016"/>
              <a:ext cx="52613" cy="52613"/>
            </a:xfrm>
            <a:custGeom>
              <a:avLst/>
              <a:gdLst/>
              <a:ahLst/>
              <a:cxnLst/>
              <a:rect l="l" t="t" r="r" b="b"/>
              <a:pathLst>
                <a:path w="52613" h="52613" extrusionOk="0">
                  <a:moveTo>
                    <a:pt x="32712" y="51817"/>
                  </a:moveTo>
                  <a:cubicBezTo>
                    <a:pt x="46793" y="48283"/>
                    <a:pt x="55351" y="33982"/>
                    <a:pt x="51817" y="19901"/>
                  </a:cubicBezTo>
                  <a:cubicBezTo>
                    <a:pt x="48283" y="5821"/>
                    <a:pt x="33982" y="-2738"/>
                    <a:pt x="19902" y="796"/>
                  </a:cubicBezTo>
                  <a:cubicBezTo>
                    <a:pt x="5821" y="4330"/>
                    <a:pt x="-2738" y="18632"/>
                    <a:pt x="796" y="32712"/>
                  </a:cubicBezTo>
                  <a:cubicBezTo>
                    <a:pt x="4330" y="46793"/>
                    <a:pt x="18632" y="55351"/>
                    <a:pt x="32712" y="5181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5" name="Google Shape;2335;p22"/>
            <p:cNvSpPr/>
            <p:nvPr/>
          </p:nvSpPr>
          <p:spPr>
            <a:xfrm>
              <a:off x="7897600" y="5991057"/>
              <a:ext cx="52628" cy="52638"/>
            </a:xfrm>
            <a:custGeom>
              <a:avLst/>
              <a:gdLst/>
              <a:ahLst/>
              <a:cxnLst/>
              <a:rect l="l" t="t" r="r" b="b"/>
              <a:pathLst>
                <a:path w="52628" h="52638" extrusionOk="0">
                  <a:moveTo>
                    <a:pt x="30512" y="52320"/>
                  </a:moveTo>
                  <a:cubicBezTo>
                    <a:pt x="40617" y="50664"/>
                    <a:pt x="49286" y="43154"/>
                    <a:pt x="51882" y="32552"/>
                  </a:cubicBezTo>
                  <a:cubicBezTo>
                    <a:pt x="55305" y="18416"/>
                    <a:pt x="46635" y="4171"/>
                    <a:pt x="32555" y="747"/>
                  </a:cubicBezTo>
                  <a:cubicBezTo>
                    <a:pt x="18419" y="-2676"/>
                    <a:pt x="4174" y="5992"/>
                    <a:pt x="750" y="20073"/>
                  </a:cubicBezTo>
                  <a:cubicBezTo>
                    <a:pt x="-2673" y="34208"/>
                    <a:pt x="5940" y="48400"/>
                    <a:pt x="20076" y="51823"/>
                  </a:cubicBezTo>
                  <a:cubicBezTo>
                    <a:pt x="23555" y="52707"/>
                    <a:pt x="27144" y="52872"/>
                    <a:pt x="30512" y="5232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6" name="Google Shape;2336;p22"/>
            <p:cNvSpPr/>
            <p:nvPr/>
          </p:nvSpPr>
          <p:spPr>
            <a:xfrm>
              <a:off x="8003723" y="5987729"/>
              <a:ext cx="34199" cy="34078"/>
            </a:xfrm>
            <a:custGeom>
              <a:avLst/>
              <a:gdLst/>
              <a:ahLst/>
              <a:cxnLst/>
              <a:rect l="l" t="t" r="r" b="b"/>
              <a:pathLst>
                <a:path w="34199" h="34078" extrusionOk="0">
                  <a:moveTo>
                    <a:pt x="19861" y="33893"/>
                  </a:moveTo>
                  <a:cubicBezTo>
                    <a:pt x="26432" y="32843"/>
                    <a:pt x="32064" y="27929"/>
                    <a:pt x="33720" y="21082"/>
                  </a:cubicBezTo>
                  <a:cubicBezTo>
                    <a:pt x="35929" y="11916"/>
                    <a:pt x="30297" y="2695"/>
                    <a:pt x="21130" y="486"/>
                  </a:cubicBezTo>
                  <a:cubicBezTo>
                    <a:pt x="11965" y="-1723"/>
                    <a:pt x="2743" y="3799"/>
                    <a:pt x="479" y="12965"/>
                  </a:cubicBezTo>
                  <a:cubicBezTo>
                    <a:pt x="-1729" y="22131"/>
                    <a:pt x="3903" y="31352"/>
                    <a:pt x="13069" y="33561"/>
                  </a:cubicBezTo>
                  <a:cubicBezTo>
                    <a:pt x="15388" y="34113"/>
                    <a:pt x="17707" y="34224"/>
                    <a:pt x="19861" y="3389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7" name="Google Shape;2337;p22"/>
            <p:cNvSpPr/>
            <p:nvPr/>
          </p:nvSpPr>
          <p:spPr>
            <a:xfrm>
              <a:off x="7905637" y="5964936"/>
              <a:ext cx="142824" cy="170197"/>
            </a:xfrm>
            <a:custGeom>
              <a:avLst/>
              <a:gdLst/>
              <a:ahLst/>
              <a:cxnLst/>
              <a:rect l="l" t="t" r="r" b="b"/>
              <a:pathLst>
                <a:path w="142824" h="170197" extrusionOk="0">
                  <a:moveTo>
                    <a:pt x="3977" y="169881"/>
                  </a:moveTo>
                  <a:cubicBezTo>
                    <a:pt x="21647" y="166623"/>
                    <a:pt x="71785" y="135481"/>
                    <a:pt x="97571" y="117535"/>
                  </a:cubicBezTo>
                  <a:cubicBezTo>
                    <a:pt x="125125" y="98319"/>
                    <a:pt x="166813" y="37691"/>
                    <a:pt x="125291" y="8205"/>
                  </a:cubicBezTo>
                  <a:cubicBezTo>
                    <a:pt x="88957" y="-17582"/>
                    <a:pt x="67809" y="21346"/>
                    <a:pt x="54391" y="70324"/>
                  </a:cubicBezTo>
                  <a:cubicBezTo>
                    <a:pt x="31918" y="151991"/>
                    <a:pt x="-13692" y="173139"/>
                    <a:pt x="3977" y="169881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30196"/>
                  </a:srgbClr>
                </a:gs>
                <a:gs pos="100000">
                  <a:srgbClr val="FFFFFF">
                    <a:alpha val="16862"/>
                  </a:srgbClr>
                </a:gs>
              </a:gsLst>
              <a:lin ang="9953308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8" name="Google Shape;2338;p22"/>
            <p:cNvSpPr/>
            <p:nvPr/>
          </p:nvSpPr>
          <p:spPr>
            <a:xfrm>
              <a:off x="7933555" y="5824385"/>
              <a:ext cx="101568" cy="107537"/>
            </a:xfrm>
            <a:custGeom>
              <a:avLst/>
              <a:gdLst/>
              <a:ahLst/>
              <a:cxnLst/>
              <a:rect l="l" t="t" r="r" b="b"/>
              <a:pathLst>
                <a:path w="101568" h="107537" extrusionOk="0">
                  <a:moveTo>
                    <a:pt x="101569" y="94422"/>
                  </a:moveTo>
                  <a:cubicBezTo>
                    <a:pt x="101569" y="94422"/>
                    <a:pt x="76113" y="133626"/>
                    <a:pt x="22056" y="76476"/>
                  </a:cubicBezTo>
                  <a:cubicBezTo>
                    <a:pt x="-20849" y="31087"/>
                    <a:pt x="12061" y="0"/>
                    <a:pt x="12061" y="0"/>
                  </a:cubicBezTo>
                  <a:lnTo>
                    <a:pt x="101569" y="94422"/>
                  </a:lnTo>
                  <a:close/>
                </a:path>
              </a:pathLst>
            </a:custGeom>
            <a:solidFill>
              <a:srgbClr val="FBFDF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9" name="Google Shape;2339;p22"/>
            <p:cNvSpPr/>
            <p:nvPr/>
          </p:nvSpPr>
          <p:spPr>
            <a:xfrm>
              <a:off x="7918748" y="5769924"/>
              <a:ext cx="174911" cy="182233"/>
            </a:xfrm>
            <a:custGeom>
              <a:avLst/>
              <a:gdLst/>
              <a:ahLst/>
              <a:cxnLst/>
              <a:rect l="l" t="t" r="r" b="b"/>
              <a:pathLst>
                <a:path w="174911" h="182233" extrusionOk="0">
                  <a:moveTo>
                    <a:pt x="156574" y="182234"/>
                  </a:moveTo>
                  <a:cubicBezTo>
                    <a:pt x="156574" y="182234"/>
                    <a:pt x="125045" y="172516"/>
                    <a:pt x="106105" y="157000"/>
                  </a:cubicBezTo>
                  <a:cubicBezTo>
                    <a:pt x="81589" y="136845"/>
                    <a:pt x="69883" y="121550"/>
                    <a:pt x="67011" y="126023"/>
                  </a:cubicBezTo>
                  <a:cubicBezTo>
                    <a:pt x="65576" y="128287"/>
                    <a:pt x="72312" y="154570"/>
                    <a:pt x="63202" y="158214"/>
                  </a:cubicBezTo>
                  <a:cubicBezTo>
                    <a:pt x="40231" y="167491"/>
                    <a:pt x="10800" y="135244"/>
                    <a:pt x="16653" y="119010"/>
                  </a:cubicBezTo>
                  <a:cubicBezTo>
                    <a:pt x="20794" y="107581"/>
                    <a:pt x="48845" y="109954"/>
                    <a:pt x="49010" y="106145"/>
                  </a:cubicBezTo>
                  <a:cubicBezTo>
                    <a:pt x="49232" y="101009"/>
                    <a:pt x="33274" y="90905"/>
                    <a:pt x="15604" y="61860"/>
                  </a:cubicBezTo>
                  <a:cubicBezTo>
                    <a:pt x="-2121" y="32816"/>
                    <a:pt x="88" y="14870"/>
                    <a:pt x="88" y="14870"/>
                  </a:cubicBezTo>
                  <a:cubicBezTo>
                    <a:pt x="88" y="14870"/>
                    <a:pt x="78662" y="-28696"/>
                    <a:pt x="141721" y="33313"/>
                  </a:cubicBezTo>
                  <a:cubicBezTo>
                    <a:pt x="206435" y="97144"/>
                    <a:pt x="156574" y="182234"/>
                    <a:pt x="156574" y="18223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340" name="Google Shape;2340;p22"/>
            <p:cNvGrpSpPr/>
            <p:nvPr/>
          </p:nvGrpSpPr>
          <p:grpSpPr>
            <a:xfrm>
              <a:off x="7943405" y="5770179"/>
              <a:ext cx="150527" cy="158278"/>
              <a:chOff x="7943405" y="5770179"/>
              <a:chExt cx="150527" cy="158278"/>
            </a:xfrm>
          </p:grpSpPr>
          <p:sp>
            <p:nvSpPr>
              <p:cNvPr id="2341" name="Google Shape;2341;p22"/>
              <p:cNvSpPr/>
              <p:nvPr/>
            </p:nvSpPr>
            <p:spPr>
              <a:xfrm>
                <a:off x="8051758" y="5868156"/>
                <a:ext cx="42174" cy="60301"/>
              </a:xfrm>
              <a:custGeom>
                <a:avLst/>
                <a:gdLst/>
                <a:ahLst/>
                <a:cxnLst/>
                <a:rect l="l" t="t" r="r" b="b"/>
                <a:pathLst>
                  <a:path w="42174" h="60301" extrusionOk="0">
                    <a:moveTo>
                      <a:pt x="34221" y="60038"/>
                    </a:moveTo>
                    <a:cubicBezTo>
                      <a:pt x="39302" y="45074"/>
                      <a:pt x="43774" y="24975"/>
                      <a:pt x="41620" y="2667"/>
                    </a:cubicBezTo>
                    <a:cubicBezTo>
                      <a:pt x="35823" y="238"/>
                      <a:pt x="29418" y="-867"/>
                      <a:pt x="22902" y="790"/>
                    </a:cubicBezTo>
                    <a:cubicBezTo>
                      <a:pt x="6668" y="4876"/>
                      <a:pt x="-3161" y="21330"/>
                      <a:pt x="925" y="37565"/>
                    </a:cubicBezTo>
                    <a:cubicBezTo>
                      <a:pt x="4736" y="52584"/>
                      <a:pt x="19202" y="62026"/>
                      <a:pt x="34221" y="60038"/>
                    </a:cubicBezTo>
                    <a:close/>
                  </a:path>
                </a:pathLst>
              </a:custGeom>
              <a:solidFill>
                <a:srgbClr val="FBFDF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2" name="Google Shape;2342;p22"/>
              <p:cNvSpPr/>
              <p:nvPr/>
            </p:nvSpPr>
            <p:spPr>
              <a:xfrm>
                <a:off x="7943405" y="5770179"/>
                <a:ext cx="60396" cy="43348"/>
              </a:xfrm>
              <a:custGeom>
                <a:avLst/>
                <a:gdLst/>
                <a:ahLst/>
                <a:cxnLst/>
                <a:rect l="l" t="t" r="r" b="b"/>
                <a:pathLst>
                  <a:path w="60396" h="43348" extrusionOk="0">
                    <a:moveTo>
                      <a:pt x="37495" y="42445"/>
                    </a:moveTo>
                    <a:cubicBezTo>
                      <a:pt x="53730" y="38359"/>
                      <a:pt x="63558" y="21904"/>
                      <a:pt x="59472" y="5670"/>
                    </a:cubicBezTo>
                    <a:cubicBezTo>
                      <a:pt x="59141" y="4345"/>
                      <a:pt x="58643" y="3075"/>
                      <a:pt x="58091" y="1805"/>
                    </a:cubicBezTo>
                    <a:cubicBezTo>
                      <a:pt x="36281" y="-2115"/>
                      <a:pt x="16292" y="977"/>
                      <a:pt x="1328" y="5118"/>
                    </a:cubicBezTo>
                    <a:cubicBezTo>
                      <a:pt x="-52" y="10033"/>
                      <a:pt x="-550" y="15168"/>
                      <a:pt x="776" y="20413"/>
                    </a:cubicBezTo>
                    <a:cubicBezTo>
                      <a:pt x="4917" y="36647"/>
                      <a:pt x="21317" y="46476"/>
                      <a:pt x="37495" y="42445"/>
                    </a:cubicBezTo>
                    <a:close/>
                  </a:path>
                </a:pathLst>
              </a:custGeom>
              <a:solidFill>
                <a:srgbClr val="FBFDF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343" name="Google Shape;2343;p22"/>
            <p:cNvSpPr/>
            <p:nvPr/>
          </p:nvSpPr>
          <p:spPr>
            <a:xfrm>
              <a:off x="8069193" y="5835732"/>
              <a:ext cx="93570" cy="19866"/>
            </a:xfrm>
            <a:custGeom>
              <a:avLst/>
              <a:gdLst/>
              <a:ahLst/>
              <a:cxnLst/>
              <a:rect l="l" t="t" r="r" b="b"/>
              <a:pathLst>
                <a:path w="93570" h="19866" extrusionOk="0">
                  <a:moveTo>
                    <a:pt x="0" y="16482"/>
                  </a:moveTo>
                  <a:cubicBezTo>
                    <a:pt x="0" y="16482"/>
                    <a:pt x="35339" y="20790"/>
                    <a:pt x="50248" y="19686"/>
                  </a:cubicBezTo>
                  <a:cubicBezTo>
                    <a:pt x="65157" y="18581"/>
                    <a:pt x="95913" y="8255"/>
                    <a:pt x="93428" y="1960"/>
                  </a:cubicBezTo>
                  <a:cubicBezTo>
                    <a:pt x="90943" y="-4335"/>
                    <a:pt x="59801" y="6323"/>
                    <a:pt x="50635" y="8862"/>
                  </a:cubicBezTo>
                  <a:cubicBezTo>
                    <a:pt x="33627" y="13556"/>
                    <a:pt x="0" y="16482"/>
                    <a:pt x="0" y="1648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4" name="Google Shape;2344;p22"/>
            <p:cNvSpPr/>
            <p:nvPr/>
          </p:nvSpPr>
          <p:spPr>
            <a:xfrm>
              <a:off x="8015172" y="5705664"/>
              <a:ext cx="21399" cy="93100"/>
            </a:xfrm>
            <a:custGeom>
              <a:avLst/>
              <a:gdLst/>
              <a:ahLst/>
              <a:cxnLst/>
              <a:rect l="l" t="t" r="r" b="b"/>
              <a:pathLst>
                <a:path w="21399" h="93100" extrusionOk="0">
                  <a:moveTo>
                    <a:pt x="1951" y="93101"/>
                  </a:moveTo>
                  <a:cubicBezTo>
                    <a:pt x="1951" y="93101"/>
                    <a:pt x="-1141" y="57651"/>
                    <a:pt x="460" y="42743"/>
                  </a:cubicBezTo>
                  <a:cubicBezTo>
                    <a:pt x="2061" y="27833"/>
                    <a:pt x="13381" y="-2536"/>
                    <a:pt x="19620" y="169"/>
                  </a:cubicBezTo>
                  <a:cubicBezTo>
                    <a:pt x="25805" y="2875"/>
                    <a:pt x="14099" y="33632"/>
                    <a:pt x="11283" y="42687"/>
                  </a:cubicBezTo>
                  <a:cubicBezTo>
                    <a:pt x="6037" y="59583"/>
                    <a:pt x="1951" y="93101"/>
                    <a:pt x="1951" y="9310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45" name="Google Shape;2345;p22"/>
          <p:cNvGrpSpPr/>
          <p:nvPr/>
        </p:nvGrpSpPr>
        <p:grpSpPr>
          <a:xfrm flipH="1">
            <a:off x="2373769" y="596668"/>
            <a:ext cx="942431" cy="846889"/>
            <a:chOff x="8467136" y="943451"/>
            <a:chExt cx="818580" cy="735594"/>
          </a:xfrm>
        </p:grpSpPr>
        <p:sp>
          <p:nvSpPr>
            <p:cNvPr id="2346" name="Google Shape;2346;p22"/>
            <p:cNvSpPr/>
            <p:nvPr/>
          </p:nvSpPr>
          <p:spPr>
            <a:xfrm>
              <a:off x="8631941" y="1014377"/>
              <a:ext cx="611865" cy="570365"/>
            </a:xfrm>
            <a:custGeom>
              <a:avLst/>
              <a:gdLst/>
              <a:ahLst/>
              <a:cxnLst/>
              <a:rect l="l" t="t" r="r" b="b"/>
              <a:pathLst>
                <a:path w="611865" h="570365" extrusionOk="0">
                  <a:moveTo>
                    <a:pt x="47791" y="491235"/>
                  </a:moveTo>
                  <a:cubicBezTo>
                    <a:pt x="-42103" y="394107"/>
                    <a:pt x="-4003" y="156452"/>
                    <a:pt x="152151" y="64736"/>
                  </a:cubicBezTo>
                  <a:cubicBezTo>
                    <a:pt x="308251" y="-26980"/>
                    <a:pt x="483014" y="-29907"/>
                    <a:pt x="571251" y="112388"/>
                  </a:cubicBezTo>
                  <a:cubicBezTo>
                    <a:pt x="650654" y="240658"/>
                    <a:pt x="610235" y="384886"/>
                    <a:pt x="479646" y="496204"/>
                  </a:cubicBezTo>
                  <a:cubicBezTo>
                    <a:pt x="368438" y="590957"/>
                    <a:pt x="149225" y="600841"/>
                    <a:pt x="47791" y="49123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7" name="Google Shape;2347;p22"/>
            <p:cNvSpPr/>
            <p:nvPr/>
          </p:nvSpPr>
          <p:spPr>
            <a:xfrm>
              <a:off x="8638401" y="943451"/>
              <a:ext cx="647315" cy="645186"/>
            </a:xfrm>
            <a:custGeom>
              <a:avLst/>
              <a:gdLst/>
              <a:ahLst/>
              <a:cxnLst/>
              <a:rect l="l" t="t" r="r" b="b"/>
              <a:pathLst>
                <a:path w="647315" h="645186" extrusionOk="0">
                  <a:moveTo>
                    <a:pt x="2789" y="523123"/>
                  </a:moveTo>
                  <a:cubicBezTo>
                    <a:pt x="2789" y="523123"/>
                    <a:pt x="-28740" y="582978"/>
                    <a:pt x="187933" y="635656"/>
                  </a:cubicBezTo>
                  <a:cubicBezTo>
                    <a:pt x="389698" y="684744"/>
                    <a:pt x="575338" y="533504"/>
                    <a:pt x="621114" y="426492"/>
                  </a:cubicBezTo>
                  <a:cubicBezTo>
                    <a:pt x="678098" y="293584"/>
                    <a:pt x="627243" y="255042"/>
                    <a:pt x="607862" y="236158"/>
                  </a:cubicBezTo>
                  <a:cubicBezTo>
                    <a:pt x="587486" y="216280"/>
                    <a:pt x="148839" y="428259"/>
                    <a:pt x="148839" y="428259"/>
                  </a:cubicBezTo>
                  <a:cubicBezTo>
                    <a:pt x="148839" y="428259"/>
                    <a:pt x="566227" y="148914"/>
                    <a:pt x="541545" y="109158"/>
                  </a:cubicBezTo>
                  <a:cubicBezTo>
                    <a:pt x="525091" y="82598"/>
                    <a:pt x="471806" y="19650"/>
                    <a:pt x="390360" y="2975"/>
                  </a:cubicBezTo>
                  <a:cubicBezTo>
                    <a:pt x="303559" y="-14805"/>
                    <a:pt x="149999" y="48363"/>
                    <a:pt x="73964" y="159130"/>
                  </a:cubicBezTo>
                  <a:cubicBezTo>
                    <a:pt x="-21617" y="298498"/>
                    <a:pt x="2789" y="523123"/>
                    <a:pt x="2789" y="523123"/>
                  </a:cubicBezTo>
                  <a:close/>
                </a:path>
              </a:pathLst>
            </a:custGeom>
            <a:solidFill>
              <a:srgbClr val="D40B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8" name="Google Shape;2348;p22"/>
            <p:cNvSpPr/>
            <p:nvPr/>
          </p:nvSpPr>
          <p:spPr>
            <a:xfrm>
              <a:off x="8874386" y="989612"/>
              <a:ext cx="46688" cy="46695"/>
            </a:xfrm>
            <a:custGeom>
              <a:avLst/>
              <a:gdLst/>
              <a:ahLst/>
              <a:cxnLst/>
              <a:rect l="l" t="t" r="r" b="b"/>
              <a:pathLst>
                <a:path w="46688" h="46695" extrusionOk="0">
                  <a:moveTo>
                    <a:pt x="21964" y="49"/>
                  </a:moveTo>
                  <a:cubicBezTo>
                    <a:pt x="9098" y="822"/>
                    <a:pt x="-730" y="11976"/>
                    <a:pt x="43" y="24841"/>
                  </a:cubicBezTo>
                  <a:cubicBezTo>
                    <a:pt x="815" y="37707"/>
                    <a:pt x="11969" y="47425"/>
                    <a:pt x="24835" y="46652"/>
                  </a:cubicBezTo>
                  <a:cubicBezTo>
                    <a:pt x="37701" y="45879"/>
                    <a:pt x="47419" y="34836"/>
                    <a:pt x="46646" y="21970"/>
                  </a:cubicBezTo>
                  <a:cubicBezTo>
                    <a:pt x="45817" y="9049"/>
                    <a:pt x="34829" y="-779"/>
                    <a:pt x="21964" y="4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9" name="Google Shape;2349;p22"/>
            <p:cNvSpPr/>
            <p:nvPr/>
          </p:nvSpPr>
          <p:spPr>
            <a:xfrm>
              <a:off x="9165914" y="1316437"/>
              <a:ext cx="58869" cy="58863"/>
            </a:xfrm>
            <a:custGeom>
              <a:avLst/>
              <a:gdLst/>
              <a:ahLst/>
              <a:cxnLst/>
              <a:rect l="l" t="t" r="r" b="b"/>
              <a:pathLst>
                <a:path w="58869" h="58863" extrusionOk="0">
                  <a:moveTo>
                    <a:pt x="27615" y="56"/>
                  </a:moveTo>
                  <a:cubicBezTo>
                    <a:pt x="11437" y="1050"/>
                    <a:pt x="-987" y="15075"/>
                    <a:pt x="62" y="31309"/>
                  </a:cubicBezTo>
                  <a:cubicBezTo>
                    <a:pt x="1056" y="47543"/>
                    <a:pt x="15026" y="59801"/>
                    <a:pt x="31315" y="58807"/>
                  </a:cubicBezTo>
                  <a:cubicBezTo>
                    <a:pt x="47549" y="57813"/>
                    <a:pt x="59807" y="43898"/>
                    <a:pt x="58813" y="27720"/>
                  </a:cubicBezTo>
                  <a:cubicBezTo>
                    <a:pt x="57764" y="11486"/>
                    <a:pt x="43850" y="-938"/>
                    <a:pt x="27615" y="5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0" name="Google Shape;2350;p22"/>
            <p:cNvSpPr/>
            <p:nvPr/>
          </p:nvSpPr>
          <p:spPr>
            <a:xfrm>
              <a:off x="9041509" y="1020140"/>
              <a:ext cx="58869" cy="58863"/>
            </a:xfrm>
            <a:custGeom>
              <a:avLst/>
              <a:gdLst/>
              <a:ahLst/>
              <a:cxnLst/>
              <a:rect l="l" t="t" r="r" b="b"/>
              <a:pathLst>
                <a:path w="58869" h="58863" extrusionOk="0">
                  <a:moveTo>
                    <a:pt x="27615" y="56"/>
                  </a:moveTo>
                  <a:cubicBezTo>
                    <a:pt x="11382" y="1050"/>
                    <a:pt x="-987" y="15075"/>
                    <a:pt x="62" y="31309"/>
                  </a:cubicBezTo>
                  <a:cubicBezTo>
                    <a:pt x="1112" y="47543"/>
                    <a:pt x="15082" y="59801"/>
                    <a:pt x="31315" y="58807"/>
                  </a:cubicBezTo>
                  <a:cubicBezTo>
                    <a:pt x="47550" y="57813"/>
                    <a:pt x="59808" y="43899"/>
                    <a:pt x="58813" y="27720"/>
                  </a:cubicBezTo>
                  <a:cubicBezTo>
                    <a:pt x="57765" y="11431"/>
                    <a:pt x="43850" y="-938"/>
                    <a:pt x="27615" y="5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1" name="Google Shape;2351;p22"/>
            <p:cNvSpPr/>
            <p:nvPr/>
          </p:nvSpPr>
          <p:spPr>
            <a:xfrm>
              <a:off x="9100275" y="1439420"/>
              <a:ext cx="47748" cy="47687"/>
            </a:xfrm>
            <a:custGeom>
              <a:avLst/>
              <a:gdLst/>
              <a:ahLst/>
              <a:cxnLst/>
              <a:rect l="l" t="t" r="r" b="b"/>
              <a:pathLst>
                <a:path w="47748" h="47687" extrusionOk="0">
                  <a:moveTo>
                    <a:pt x="22411" y="42"/>
                  </a:moveTo>
                  <a:cubicBezTo>
                    <a:pt x="9324" y="870"/>
                    <a:pt x="-781" y="12245"/>
                    <a:pt x="48" y="25387"/>
                  </a:cubicBezTo>
                  <a:cubicBezTo>
                    <a:pt x="876" y="38528"/>
                    <a:pt x="12196" y="48467"/>
                    <a:pt x="25393" y="47639"/>
                  </a:cubicBezTo>
                  <a:cubicBezTo>
                    <a:pt x="38589" y="46811"/>
                    <a:pt x="48529" y="35602"/>
                    <a:pt x="47700" y="22460"/>
                  </a:cubicBezTo>
                  <a:cubicBezTo>
                    <a:pt x="46872" y="9318"/>
                    <a:pt x="35608" y="-731"/>
                    <a:pt x="22411" y="4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2" name="Google Shape;2352;p22"/>
            <p:cNvSpPr/>
            <p:nvPr/>
          </p:nvSpPr>
          <p:spPr>
            <a:xfrm>
              <a:off x="8922853" y="1462376"/>
              <a:ext cx="58863" cy="58863"/>
            </a:xfrm>
            <a:custGeom>
              <a:avLst/>
              <a:gdLst/>
              <a:ahLst/>
              <a:cxnLst/>
              <a:rect l="l" t="t" r="r" b="b"/>
              <a:pathLst>
                <a:path w="58863" h="58863" extrusionOk="0">
                  <a:moveTo>
                    <a:pt x="27665" y="56"/>
                  </a:moveTo>
                  <a:cubicBezTo>
                    <a:pt x="11431" y="1050"/>
                    <a:pt x="-938" y="15075"/>
                    <a:pt x="56" y="31309"/>
                  </a:cubicBezTo>
                  <a:cubicBezTo>
                    <a:pt x="1050" y="47543"/>
                    <a:pt x="15076" y="59801"/>
                    <a:pt x="31309" y="58807"/>
                  </a:cubicBezTo>
                  <a:cubicBezTo>
                    <a:pt x="47543" y="57813"/>
                    <a:pt x="59801" y="43899"/>
                    <a:pt x="58807" y="27720"/>
                  </a:cubicBezTo>
                  <a:cubicBezTo>
                    <a:pt x="57758" y="11431"/>
                    <a:pt x="43899" y="-938"/>
                    <a:pt x="27665" y="5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3" name="Google Shape;2353;p22"/>
            <p:cNvSpPr/>
            <p:nvPr/>
          </p:nvSpPr>
          <p:spPr>
            <a:xfrm>
              <a:off x="8979419" y="1288410"/>
              <a:ext cx="90671" cy="90676"/>
            </a:xfrm>
            <a:custGeom>
              <a:avLst/>
              <a:gdLst/>
              <a:ahLst/>
              <a:cxnLst/>
              <a:rect l="l" t="t" r="r" b="b"/>
              <a:pathLst>
                <a:path w="90671" h="90676" extrusionOk="0">
                  <a:moveTo>
                    <a:pt x="42551" y="88"/>
                  </a:moveTo>
                  <a:cubicBezTo>
                    <a:pt x="17537" y="1634"/>
                    <a:pt x="-1458" y="23113"/>
                    <a:pt x="88" y="48127"/>
                  </a:cubicBezTo>
                  <a:cubicBezTo>
                    <a:pt x="1634" y="73085"/>
                    <a:pt x="23114" y="92135"/>
                    <a:pt x="48128" y="90589"/>
                  </a:cubicBezTo>
                  <a:cubicBezTo>
                    <a:pt x="73141" y="89043"/>
                    <a:pt x="92080" y="67563"/>
                    <a:pt x="90589" y="42550"/>
                  </a:cubicBezTo>
                  <a:cubicBezTo>
                    <a:pt x="89043" y="17592"/>
                    <a:pt x="67509" y="-1458"/>
                    <a:pt x="42551" y="8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4" name="Google Shape;2354;p22"/>
            <p:cNvSpPr/>
            <p:nvPr/>
          </p:nvSpPr>
          <p:spPr>
            <a:xfrm>
              <a:off x="8883012" y="1140556"/>
              <a:ext cx="90727" cy="90734"/>
            </a:xfrm>
            <a:custGeom>
              <a:avLst/>
              <a:gdLst/>
              <a:ahLst/>
              <a:cxnLst/>
              <a:rect l="l" t="t" r="r" b="b"/>
              <a:pathLst>
                <a:path w="90727" h="90734" extrusionOk="0">
                  <a:moveTo>
                    <a:pt x="46468" y="14"/>
                  </a:moveTo>
                  <a:cubicBezTo>
                    <a:pt x="28798" y="-428"/>
                    <a:pt x="11736" y="9567"/>
                    <a:pt x="4006" y="26684"/>
                  </a:cubicBezTo>
                  <a:cubicBezTo>
                    <a:pt x="-6265" y="49489"/>
                    <a:pt x="3895" y="76380"/>
                    <a:pt x="26700" y="86705"/>
                  </a:cubicBezTo>
                  <a:cubicBezTo>
                    <a:pt x="49505" y="97031"/>
                    <a:pt x="76396" y="86816"/>
                    <a:pt x="86721" y="64011"/>
                  </a:cubicBezTo>
                  <a:cubicBezTo>
                    <a:pt x="96992" y="41206"/>
                    <a:pt x="86832" y="14426"/>
                    <a:pt x="64027" y="4155"/>
                  </a:cubicBezTo>
                  <a:cubicBezTo>
                    <a:pt x="58340" y="1560"/>
                    <a:pt x="52376" y="180"/>
                    <a:pt x="46468" y="1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5" name="Google Shape;2355;p22"/>
            <p:cNvSpPr/>
            <p:nvPr/>
          </p:nvSpPr>
          <p:spPr>
            <a:xfrm>
              <a:off x="8730689" y="1147187"/>
              <a:ext cx="58878" cy="58897"/>
            </a:xfrm>
            <a:custGeom>
              <a:avLst/>
              <a:gdLst/>
              <a:ahLst/>
              <a:cxnLst/>
              <a:rect l="l" t="t" r="r" b="b"/>
              <a:pathLst>
                <a:path w="58878" h="58897" extrusionOk="0">
                  <a:moveTo>
                    <a:pt x="30157" y="8"/>
                  </a:moveTo>
                  <a:cubicBezTo>
                    <a:pt x="18672" y="-268"/>
                    <a:pt x="7629" y="6193"/>
                    <a:pt x="2604" y="17347"/>
                  </a:cubicBezTo>
                  <a:cubicBezTo>
                    <a:pt x="-4078" y="32145"/>
                    <a:pt x="2548" y="49594"/>
                    <a:pt x="17347" y="56275"/>
                  </a:cubicBezTo>
                  <a:cubicBezTo>
                    <a:pt x="32145" y="62956"/>
                    <a:pt x="49594" y="56441"/>
                    <a:pt x="56275" y="41642"/>
                  </a:cubicBezTo>
                  <a:cubicBezTo>
                    <a:pt x="62956" y="26844"/>
                    <a:pt x="56330" y="9396"/>
                    <a:pt x="41532" y="2714"/>
                  </a:cubicBezTo>
                  <a:cubicBezTo>
                    <a:pt x="37832" y="1002"/>
                    <a:pt x="34023" y="119"/>
                    <a:pt x="30157" y="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6" name="Google Shape;2356;p22"/>
            <p:cNvSpPr/>
            <p:nvPr/>
          </p:nvSpPr>
          <p:spPr>
            <a:xfrm>
              <a:off x="8712711" y="991593"/>
              <a:ext cx="283685" cy="257000"/>
            </a:xfrm>
            <a:custGeom>
              <a:avLst/>
              <a:gdLst/>
              <a:ahLst/>
              <a:cxnLst/>
              <a:rect l="l" t="t" r="r" b="b"/>
              <a:pathLst>
                <a:path w="283685" h="257000" extrusionOk="0">
                  <a:moveTo>
                    <a:pt x="277066" y="0"/>
                  </a:moveTo>
                  <a:cubicBezTo>
                    <a:pt x="246144" y="-55"/>
                    <a:pt x="151337" y="36775"/>
                    <a:pt x="102027" y="59027"/>
                  </a:cubicBezTo>
                  <a:cubicBezTo>
                    <a:pt x="49240" y="82881"/>
                    <a:pt x="-40544" y="172334"/>
                    <a:pt x="20471" y="235447"/>
                  </a:cubicBezTo>
                  <a:cubicBezTo>
                    <a:pt x="73811" y="290664"/>
                    <a:pt x="121961" y="231361"/>
                    <a:pt x="160226" y="152676"/>
                  </a:cubicBezTo>
                  <a:cubicBezTo>
                    <a:pt x="224057" y="21480"/>
                    <a:pt x="307988" y="55"/>
                    <a:pt x="277066" y="0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38823"/>
                  </a:srgbClr>
                </a:gs>
                <a:gs pos="100000">
                  <a:srgbClr val="FFFFFF">
                    <a:alpha val="8627"/>
                  </a:srgbClr>
                </a:gs>
              </a:gsLst>
              <a:lin ang="21388286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7" name="Google Shape;2357;p22"/>
            <p:cNvSpPr/>
            <p:nvPr/>
          </p:nvSpPr>
          <p:spPr>
            <a:xfrm>
              <a:off x="8708831" y="1302723"/>
              <a:ext cx="153060" cy="203164"/>
            </a:xfrm>
            <a:custGeom>
              <a:avLst/>
              <a:gdLst/>
              <a:ahLst/>
              <a:cxnLst/>
              <a:rect l="l" t="t" r="r" b="b"/>
              <a:pathLst>
                <a:path w="153060" h="203164" extrusionOk="0">
                  <a:moveTo>
                    <a:pt x="0" y="14929"/>
                  </a:moveTo>
                  <a:cubicBezTo>
                    <a:pt x="0" y="14929"/>
                    <a:pt x="55549" y="-43381"/>
                    <a:pt x="128933" y="70477"/>
                  </a:cubicBezTo>
                  <a:cubicBezTo>
                    <a:pt x="187187" y="160868"/>
                    <a:pt x="121644" y="203165"/>
                    <a:pt x="121644" y="203165"/>
                  </a:cubicBezTo>
                  <a:lnTo>
                    <a:pt x="0" y="14929"/>
                  </a:lnTo>
                  <a:close/>
                </a:path>
              </a:pathLst>
            </a:custGeom>
            <a:solidFill>
              <a:srgbClr val="FBFDF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8" name="Google Shape;2358;p22"/>
            <p:cNvSpPr/>
            <p:nvPr/>
          </p:nvSpPr>
          <p:spPr>
            <a:xfrm>
              <a:off x="8594607" y="1248465"/>
              <a:ext cx="276935" cy="342354"/>
            </a:xfrm>
            <a:custGeom>
              <a:avLst/>
              <a:gdLst/>
              <a:ahLst/>
              <a:cxnLst/>
              <a:rect l="l" t="t" r="r" b="b"/>
              <a:pathLst>
                <a:path w="276935" h="342354" extrusionOk="0">
                  <a:moveTo>
                    <a:pt x="56743" y="0"/>
                  </a:moveTo>
                  <a:cubicBezTo>
                    <a:pt x="56743" y="0"/>
                    <a:pt x="107101" y="26449"/>
                    <a:pt x="134213" y="58751"/>
                  </a:cubicBezTo>
                  <a:cubicBezTo>
                    <a:pt x="169387" y="100606"/>
                    <a:pt x="184350" y="130258"/>
                    <a:pt x="190590" y="123576"/>
                  </a:cubicBezTo>
                  <a:cubicBezTo>
                    <a:pt x="193737" y="120208"/>
                    <a:pt x="190701" y="73605"/>
                    <a:pt x="207210" y="70237"/>
                  </a:cubicBezTo>
                  <a:cubicBezTo>
                    <a:pt x="249010" y="61788"/>
                    <a:pt x="288711" y="125730"/>
                    <a:pt x="273692" y="151351"/>
                  </a:cubicBezTo>
                  <a:cubicBezTo>
                    <a:pt x="263090" y="169407"/>
                    <a:pt x="216321" y="156486"/>
                    <a:pt x="214886" y="162836"/>
                  </a:cubicBezTo>
                  <a:cubicBezTo>
                    <a:pt x="212898" y="171505"/>
                    <a:pt x="236696" y="193647"/>
                    <a:pt x="257458" y="248368"/>
                  </a:cubicBezTo>
                  <a:cubicBezTo>
                    <a:pt x="278220" y="303143"/>
                    <a:pt x="268888" y="332906"/>
                    <a:pt x="268888" y="332906"/>
                  </a:cubicBezTo>
                  <a:cubicBezTo>
                    <a:pt x="268888" y="332906"/>
                    <a:pt x="122010" y="381884"/>
                    <a:pt x="34822" y="256816"/>
                  </a:cubicBezTo>
                  <a:cubicBezTo>
                    <a:pt x="-54741" y="128380"/>
                    <a:pt x="56743" y="0"/>
                    <a:pt x="5674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359" name="Google Shape;2359;p22"/>
            <p:cNvGrpSpPr/>
            <p:nvPr/>
          </p:nvGrpSpPr>
          <p:grpSpPr>
            <a:xfrm>
              <a:off x="8594918" y="1285681"/>
              <a:ext cx="227404" cy="304628"/>
              <a:chOff x="8594918" y="1285681"/>
              <a:chExt cx="227404" cy="304628"/>
            </a:xfrm>
          </p:grpSpPr>
          <p:sp>
            <p:nvSpPr>
              <p:cNvPr id="2360" name="Google Shape;2360;p22"/>
              <p:cNvSpPr/>
              <p:nvPr/>
            </p:nvSpPr>
            <p:spPr>
              <a:xfrm>
                <a:off x="8594918" y="1285681"/>
                <a:ext cx="80115" cy="104015"/>
              </a:xfrm>
              <a:custGeom>
                <a:avLst/>
                <a:gdLst/>
                <a:ahLst/>
                <a:cxnLst/>
                <a:rect l="l" t="t" r="r" b="b"/>
                <a:pathLst>
                  <a:path w="80115" h="104015" extrusionOk="0">
                    <a:moveTo>
                      <a:pt x="30701" y="0"/>
                    </a:moveTo>
                    <a:cubicBezTo>
                      <a:pt x="17393" y="23688"/>
                      <a:pt x="3423" y="56322"/>
                      <a:pt x="0" y="94808"/>
                    </a:cubicBezTo>
                    <a:cubicBezTo>
                      <a:pt x="9055" y="100717"/>
                      <a:pt x="19491" y="104692"/>
                      <a:pt x="31142" y="103919"/>
                    </a:cubicBezTo>
                    <a:cubicBezTo>
                      <a:pt x="59911" y="102152"/>
                      <a:pt x="81832" y="77360"/>
                      <a:pt x="80010" y="48591"/>
                    </a:cubicBezTo>
                    <a:cubicBezTo>
                      <a:pt x="78353" y="21921"/>
                      <a:pt x="56763" y="1436"/>
                      <a:pt x="30701" y="0"/>
                    </a:cubicBezTo>
                    <a:close/>
                  </a:path>
                </a:pathLst>
              </a:custGeom>
              <a:solidFill>
                <a:srgbClr val="FBFDF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1" name="Google Shape;2361;p22"/>
              <p:cNvSpPr/>
              <p:nvPr/>
            </p:nvSpPr>
            <p:spPr>
              <a:xfrm>
                <a:off x="8718002" y="1514617"/>
                <a:ext cx="104320" cy="75692"/>
              </a:xfrm>
              <a:custGeom>
                <a:avLst/>
                <a:gdLst/>
                <a:ahLst/>
                <a:cxnLst/>
                <a:rect l="l" t="t" r="r" b="b"/>
                <a:pathLst>
                  <a:path w="104320" h="75692" extrusionOk="0">
                    <a:moveTo>
                      <a:pt x="48973" y="106"/>
                    </a:moveTo>
                    <a:cubicBezTo>
                      <a:pt x="20205" y="1873"/>
                      <a:pt x="-1716" y="26665"/>
                      <a:pt x="106" y="55434"/>
                    </a:cubicBezTo>
                    <a:cubicBezTo>
                      <a:pt x="272" y="57808"/>
                      <a:pt x="713" y="60127"/>
                      <a:pt x="1210" y="62391"/>
                    </a:cubicBezTo>
                    <a:cubicBezTo>
                      <a:pt x="36881" y="75975"/>
                      <a:pt x="71723" y="77024"/>
                      <a:pt x="98393" y="74760"/>
                    </a:cubicBezTo>
                    <a:cubicBezTo>
                      <a:pt x="102258" y="66919"/>
                      <a:pt x="104798" y="58360"/>
                      <a:pt x="104246" y="49028"/>
                    </a:cubicBezTo>
                    <a:cubicBezTo>
                      <a:pt x="102369" y="20205"/>
                      <a:pt x="77742" y="-1716"/>
                      <a:pt x="48973" y="106"/>
                    </a:cubicBezTo>
                    <a:close/>
                  </a:path>
                </a:pathLst>
              </a:custGeom>
              <a:solidFill>
                <a:srgbClr val="FBFDF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362" name="Google Shape;2362;p22"/>
            <p:cNvSpPr/>
            <p:nvPr/>
          </p:nvSpPr>
          <p:spPr>
            <a:xfrm>
              <a:off x="8467136" y="1397778"/>
              <a:ext cx="162900" cy="22886"/>
            </a:xfrm>
            <a:custGeom>
              <a:avLst/>
              <a:gdLst/>
              <a:ahLst/>
              <a:cxnLst/>
              <a:rect l="l" t="t" r="r" b="b"/>
              <a:pathLst>
                <a:path w="162900" h="22886" extrusionOk="0">
                  <a:moveTo>
                    <a:pt x="162900" y="21915"/>
                  </a:moveTo>
                  <a:cubicBezTo>
                    <a:pt x="162900" y="21915"/>
                    <a:pt x="104425" y="3418"/>
                    <a:pt x="78804" y="602"/>
                  </a:cubicBezTo>
                  <a:cubicBezTo>
                    <a:pt x="53183" y="-2270"/>
                    <a:pt x="-2145" y="5461"/>
                    <a:pt x="64" y="16891"/>
                  </a:cubicBezTo>
                  <a:cubicBezTo>
                    <a:pt x="2272" y="28321"/>
                    <a:pt x="58373" y="20149"/>
                    <a:pt x="74662" y="18768"/>
                  </a:cubicBezTo>
                  <a:cubicBezTo>
                    <a:pt x="105032" y="16228"/>
                    <a:pt x="162900" y="21915"/>
                    <a:pt x="162900" y="2191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3" name="Google Shape;2363;p22"/>
            <p:cNvSpPr/>
            <p:nvPr/>
          </p:nvSpPr>
          <p:spPr>
            <a:xfrm>
              <a:off x="8640155" y="1526705"/>
              <a:ext cx="61166" cy="152340"/>
            </a:xfrm>
            <a:custGeom>
              <a:avLst/>
              <a:gdLst/>
              <a:ahLst/>
              <a:cxnLst/>
              <a:rect l="l" t="t" r="r" b="b"/>
              <a:pathLst>
                <a:path w="61166" h="152340" extrusionOk="0">
                  <a:moveTo>
                    <a:pt x="61167" y="0"/>
                  </a:moveTo>
                  <a:cubicBezTo>
                    <a:pt x="61167" y="0"/>
                    <a:pt x="55203" y="61015"/>
                    <a:pt x="47804" y="85698"/>
                  </a:cubicBezTo>
                  <a:cubicBezTo>
                    <a:pt x="40350" y="110380"/>
                    <a:pt x="11526" y="158253"/>
                    <a:pt x="1918" y="151737"/>
                  </a:cubicBezTo>
                  <a:cubicBezTo>
                    <a:pt x="-7745" y="145222"/>
                    <a:pt x="21852" y="96851"/>
                    <a:pt x="29472" y="82384"/>
                  </a:cubicBezTo>
                  <a:cubicBezTo>
                    <a:pt x="43663" y="55494"/>
                    <a:pt x="61167" y="0"/>
                    <a:pt x="6116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11938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v2">
  <p:cSld name="CUSTOM_21">
    <p:spTree>
      <p:nvGrpSpPr>
        <p:cNvPr id="1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p7"/>
          <p:cNvSpPr/>
          <p:nvPr/>
        </p:nvSpPr>
        <p:spPr>
          <a:xfrm flipH="1">
            <a:off x="-5686" y="3861822"/>
            <a:ext cx="3550143" cy="3002238"/>
          </a:xfrm>
          <a:custGeom>
            <a:avLst/>
            <a:gdLst/>
            <a:ahLst/>
            <a:cxnLst/>
            <a:rect l="l" t="t" r="r" b="b"/>
            <a:pathLst>
              <a:path w="4625594" h="5337312" extrusionOk="0">
                <a:moveTo>
                  <a:pt x="333878" y="5337313"/>
                </a:moveTo>
                <a:cubicBezTo>
                  <a:pt x="333878" y="5337313"/>
                  <a:pt x="-394439" y="3881286"/>
                  <a:pt x="300306" y="2894220"/>
                </a:cubicBezTo>
                <a:cubicBezTo>
                  <a:pt x="1115315" y="1736311"/>
                  <a:pt x="2028279" y="2114826"/>
                  <a:pt x="2994639" y="1736311"/>
                </a:cubicBezTo>
                <a:cubicBezTo>
                  <a:pt x="4085127" y="1309204"/>
                  <a:pt x="4625595" y="0"/>
                  <a:pt x="4625595" y="0"/>
                </a:cubicBezTo>
                <a:lnTo>
                  <a:pt x="4618141" y="5333006"/>
                </a:lnTo>
                <a:lnTo>
                  <a:pt x="333878" y="53373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2" name="Google Shape;622;p7"/>
          <p:cNvSpPr/>
          <p:nvPr/>
        </p:nvSpPr>
        <p:spPr>
          <a:xfrm>
            <a:off x="-8020" y="5792227"/>
            <a:ext cx="3692408" cy="1089480"/>
          </a:xfrm>
          <a:custGeom>
            <a:avLst/>
            <a:gdLst/>
            <a:ahLst/>
            <a:cxnLst/>
            <a:rect l="l" t="t" r="r" b="b"/>
            <a:pathLst>
              <a:path w="3203825" h="945319" extrusionOk="0">
                <a:moveTo>
                  <a:pt x="168" y="421031"/>
                </a:moveTo>
                <a:cubicBezTo>
                  <a:pt x="168" y="421031"/>
                  <a:pt x="-20980" y="57093"/>
                  <a:pt x="411206" y="3587"/>
                </a:cubicBezTo>
                <a:cubicBezTo>
                  <a:pt x="858467" y="-51796"/>
                  <a:pt x="1175139" y="552283"/>
                  <a:pt x="1593356" y="561890"/>
                </a:cubicBezTo>
                <a:cubicBezTo>
                  <a:pt x="2011572" y="571498"/>
                  <a:pt x="2298868" y="261066"/>
                  <a:pt x="2701458" y="356923"/>
                </a:cubicBezTo>
                <a:cubicBezTo>
                  <a:pt x="3104048" y="452781"/>
                  <a:pt x="3203826" y="945320"/>
                  <a:pt x="3203826" y="945320"/>
                </a:cubicBezTo>
              </a:path>
            </a:pathLst>
          </a:custGeom>
          <a:noFill/>
          <a:ln w="15650" cap="rnd" cmpd="sng">
            <a:solidFill>
              <a:schemeClr val="accent4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23" name="Google Shape;623;p7"/>
          <p:cNvGrpSpPr/>
          <p:nvPr/>
        </p:nvGrpSpPr>
        <p:grpSpPr>
          <a:xfrm>
            <a:off x="160133" y="6014789"/>
            <a:ext cx="815165" cy="554556"/>
            <a:chOff x="896578" y="4997631"/>
            <a:chExt cx="708039" cy="481678"/>
          </a:xfrm>
        </p:grpSpPr>
        <p:sp>
          <p:nvSpPr>
            <p:cNvPr id="624" name="Google Shape;624;p7"/>
            <p:cNvSpPr/>
            <p:nvPr/>
          </p:nvSpPr>
          <p:spPr>
            <a:xfrm>
              <a:off x="896578" y="5115849"/>
              <a:ext cx="223547" cy="223547"/>
            </a:xfrm>
            <a:custGeom>
              <a:avLst/>
              <a:gdLst/>
              <a:ahLst/>
              <a:cxnLst/>
              <a:rect l="l" t="t" r="r" b="b"/>
              <a:pathLst>
                <a:path w="223547" h="223547" extrusionOk="0">
                  <a:moveTo>
                    <a:pt x="215444" y="153490"/>
                  </a:moveTo>
                  <a:cubicBezTo>
                    <a:pt x="192419" y="210751"/>
                    <a:pt x="127317" y="238470"/>
                    <a:pt x="70057" y="215444"/>
                  </a:cubicBezTo>
                  <a:cubicBezTo>
                    <a:pt x="12797" y="192419"/>
                    <a:pt x="-14923" y="127317"/>
                    <a:pt x="8103" y="70057"/>
                  </a:cubicBezTo>
                  <a:cubicBezTo>
                    <a:pt x="31129" y="12797"/>
                    <a:pt x="96230" y="-14923"/>
                    <a:pt x="153490" y="8103"/>
                  </a:cubicBezTo>
                  <a:cubicBezTo>
                    <a:pt x="210751" y="31129"/>
                    <a:pt x="238470" y="96230"/>
                    <a:pt x="215444" y="15349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5" name="Google Shape;625;p7"/>
            <p:cNvSpPr/>
            <p:nvPr/>
          </p:nvSpPr>
          <p:spPr>
            <a:xfrm>
              <a:off x="1202790" y="5194511"/>
              <a:ext cx="175223" cy="175223"/>
            </a:xfrm>
            <a:custGeom>
              <a:avLst/>
              <a:gdLst/>
              <a:ahLst/>
              <a:cxnLst/>
              <a:rect l="l" t="t" r="r" b="b"/>
              <a:pathLst>
                <a:path w="175223" h="175223" extrusionOk="0">
                  <a:moveTo>
                    <a:pt x="168864" y="120328"/>
                  </a:moveTo>
                  <a:cubicBezTo>
                    <a:pt x="150808" y="165220"/>
                    <a:pt x="99787" y="186921"/>
                    <a:pt x="54896" y="168864"/>
                  </a:cubicBezTo>
                  <a:cubicBezTo>
                    <a:pt x="10004" y="150808"/>
                    <a:pt x="-11697" y="99787"/>
                    <a:pt x="6360" y="54896"/>
                  </a:cubicBezTo>
                  <a:cubicBezTo>
                    <a:pt x="24416" y="10004"/>
                    <a:pt x="75437" y="-11697"/>
                    <a:pt x="120328" y="6360"/>
                  </a:cubicBezTo>
                  <a:cubicBezTo>
                    <a:pt x="165220" y="24415"/>
                    <a:pt x="186920" y="75437"/>
                    <a:pt x="168864" y="12032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6" name="Google Shape;626;p7"/>
            <p:cNvSpPr/>
            <p:nvPr/>
          </p:nvSpPr>
          <p:spPr>
            <a:xfrm>
              <a:off x="1413213" y="5178652"/>
              <a:ext cx="89217" cy="89217"/>
            </a:xfrm>
            <a:custGeom>
              <a:avLst/>
              <a:gdLst/>
              <a:ahLst/>
              <a:cxnLst/>
              <a:rect l="l" t="t" r="r" b="b"/>
              <a:pathLst>
                <a:path w="89217" h="89217" extrusionOk="0">
                  <a:moveTo>
                    <a:pt x="85994" y="61257"/>
                  </a:moveTo>
                  <a:cubicBezTo>
                    <a:pt x="76773" y="84117"/>
                    <a:pt x="50821" y="95160"/>
                    <a:pt x="27961" y="85994"/>
                  </a:cubicBezTo>
                  <a:cubicBezTo>
                    <a:pt x="5101" y="76828"/>
                    <a:pt x="-5943" y="50821"/>
                    <a:pt x="3223" y="27961"/>
                  </a:cubicBezTo>
                  <a:cubicBezTo>
                    <a:pt x="12445" y="5101"/>
                    <a:pt x="38397" y="-5943"/>
                    <a:pt x="61257" y="3224"/>
                  </a:cubicBezTo>
                  <a:cubicBezTo>
                    <a:pt x="84117" y="12445"/>
                    <a:pt x="95160" y="38397"/>
                    <a:pt x="85994" y="6125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7" name="Google Shape;627;p7"/>
            <p:cNvSpPr/>
            <p:nvPr/>
          </p:nvSpPr>
          <p:spPr>
            <a:xfrm>
              <a:off x="1092112" y="5374718"/>
              <a:ext cx="104591" cy="104591"/>
            </a:xfrm>
            <a:custGeom>
              <a:avLst/>
              <a:gdLst/>
              <a:ahLst/>
              <a:cxnLst/>
              <a:rect l="l" t="t" r="r" b="b"/>
              <a:pathLst>
                <a:path w="104591" h="104591" extrusionOk="0">
                  <a:moveTo>
                    <a:pt x="100804" y="71815"/>
                  </a:moveTo>
                  <a:cubicBezTo>
                    <a:pt x="90037" y="98595"/>
                    <a:pt x="59557" y="111572"/>
                    <a:pt x="32776" y="100804"/>
                  </a:cubicBezTo>
                  <a:cubicBezTo>
                    <a:pt x="5996" y="90037"/>
                    <a:pt x="-6980" y="59557"/>
                    <a:pt x="3787" y="32776"/>
                  </a:cubicBezTo>
                  <a:cubicBezTo>
                    <a:pt x="14555" y="5996"/>
                    <a:pt x="45035" y="-6980"/>
                    <a:pt x="71815" y="3787"/>
                  </a:cubicBezTo>
                  <a:cubicBezTo>
                    <a:pt x="98595" y="14555"/>
                    <a:pt x="111571" y="45035"/>
                    <a:pt x="100804" y="7181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8" name="Google Shape;628;p7"/>
            <p:cNvSpPr/>
            <p:nvPr/>
          </p:nvSpPr>
          <p:spPr>
            <a:xfrm>
              <a:off x="1304503" y="4997631"/>
              <a:ext cx="77373" cy="77350"/>
            </a:xfrm>
            <a:custGeom>
              <a:avLst/>
              <a:gdLst/>
              <a:ahLst/>
              <a:cxnLst/>
              <a:rect l="l" t="t" r="r" b="b"/>
              <a:pathLst>
                <a:path w="77373" h="77350" extrusionOk="0">
                  <a:moveTo>
                    <a:pt x="74551" y="53103"/>
                  </a:moveTo>
                  <a:cubicBezTo>
                    <a:pt x="66599" y="72926"/>
                    <a:pt x="44071" y="82534"/>
                    <a:pt x="24248" y="74528"/>
                  </a:cubicBezTo>
                  <a:cubicBezTo>
                    <a:pt x="4425" y="66576"/>
                    <a:pt x="-5183" y="44048"/>
                    <a:pt x="2823" y="24224"/>
                  </a:cubicBezTo>
                  <a:cubicBezTo>
                    <a:pt x="10775" y="4402"/>
                    <a:pt x="33303" y="-5151"/>
                    <a:pt x="53126" y="2800"/>
                  </a:cubicBezTo>
                  <a:cubicBezTo>
                    <a:pt x="72949" y="10752"/>
                    <a:pt x="82557" y="33280"/>
                    <a:pt x="74551" y="5310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9" name="Google Shape;629;p7"/>
            <p:cNvSpPr/>
            <p:nvPr/>
          </p:nvSpPr>
          <p:spPr>
            <a:xfrm>
              <a:off x="1546803" y="5361994"/>
              <a:ext cx="57814" cy="57814"/>
            </a:xfrm>
            <a:custGeom>
              <a:avLst/>
              <a:gdLst/>
              <a:ahLst/>
              <a:cxnLst/>
              <a:rect l="l" t="t" r="r" b="b"/>
              <a:pathLst>
                <a:path w="57814" h="57814" extrusionOk="0">
                  <a:moveTo>
                    <a:pt x="55715" y="39702"/>
                  </a:moveTo>
                  <a:cubicBezTo>
                    <a:pt x="49752" y="54501"/>
                    <a:pt x="32911" y="61679"/>
                    <a:pt x="18112" y="55715"/>
                  </a:cubicBezTo>
                  <a:cubicBezTo>
                    <a:pt x="3314" y="49752"/>
                    <a:pt x="-3864" y="32911"/>
                    <a:pt x="2099" y="18112"/>
                  </a:cubicBezTo>
                  <a:cubicBezTo>
                    <a:pt x="8063" y="3314"/>
                    <a:pt x="24904" y="-3864"/>
                    <a:pt x="39702" y="2099"/>
                  </a:cubicBezTo>
                  <a:cubicBezTo>
                    <a:pt x="54501" y="8063"/>
                    <a:pt x="61679" y="24849"/>
                    <a:pt x="55715" y="3970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30" name="Google Shape;630;p7"/>
          <p:cNvGrpSpPr/>
          <p:nvPr/>
        </p:nvGrpSpPr>
        <p:grpSpPr>
          <a:xfrm>
            <a:off x="2623754" y="6282879"/>
            <a:ext cx="772459" cy="532222"/>
            <a:chOff x="3729990" y="4901592"/>
            <a:chExt cx="670945" cy="462279"/>
          </a:xfrm>
        </p:grpSpPr>
        <p:sp>
          <p:nvSpPr>
            <p:cNvPr id="631" name="Google Shape;631;p7"/>
            <p:cNvSpPr/>
            <p:nvPr/>
          </p:nvSpPr>
          <p:spPr>
            <a:xfrm>
              <a:off x="3851081" y="4901592"/>
              <a:ext cx="214243" cy="214243"/>
            </a:xfrm>
            <a:custGeom>
              <a:avLst/>
              <a:gdLst/>
              <a:ahLst/>
              <a:cxnLst/>
              <a:rect l="l" t="t" r="r" b="b"/>
              <a:pathLst>
                <a:path w="214243" h="214243" extrusionOk="0">
                  <a:moveTo>
                    <a:pt x="0" y="107122"/>
                  </a:moveTo>
                  <a:cubicBezTo>
                    <a:pt x="0" y="47984"/>
                    <a:pt x="47929" y="0"/>
                    <a:pt x="107122" y="0"/>
                  </a:cubicBezTo>
                  <a:cubicBezTo>
                    <a:pt x="166259" y="0"/>
                    <a:pt x="214243" y="47984"/>
                    <a:pt x="214243" y="107122"/>
                  </a:cubicBezTo>
                  <a:cubicBezTo>
                    <a:pt x="214243" y="166259"/>
                    <a:pt x="166259" y="214243"/>
                    <a:pt x="107122" y="214243"/>
                  </a:cubicBezTo>
                  <a:cubicBezTo>
                    <a:pt x="47929" y="214243"/>
                    <a:pt x="0" y="166259"/>
                    <a:pt x="0" y="10712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2" name="Google Shape;632;p7"/>
            <p:cNvSpPr/>
            <p:nvPr/>
          </p:nvSpPr>
          <p:spPr>
            <a:xfrm>
              <a:off x="3906243" y="5251671"/>
              <a:ext cx="89562" cy="89562"/>
            </a:xfrm>
            <a:custGeom>
              <a:avLst/>
              <a:gdLst/>
              <a:ahLst/>
              <a:cxnLst/>
              <a:rect l="l" t="t" r="r" b="b"/>
              <a:pathLst>
                <a:path w="89562" h="89562" extrusionOk="0">
                  <a:moveTo>
                    <a:pt x="0" y="44781"/>
                  </a:moveTo>
                  <a:cubicBezTo>
                    <a:pt x="0" y="20044"/>
                    <a:pt x="20044" y="0"/>
                    <a:pt x="44781" y="0"/>
                  </a:cubicBezTo>
                  <a:cubicBezTo>
                    <a:pt x="69519" y="0"/>
                    <a:pt x="89563" y="20044"/>
                    <a:pt x="89563" y="44781"/>
                  </a:cubicBezTo>
                  <a:cubicBezTo>
                    <a:pt x="89563" y="69519"/>
                    <a:pt x="69519" y="89562"/>
                    <a:pt x="44781" y="89562"/>
                  </a:cubicBezTo>
                  <a:cubicBezTo>
                    <a:pt x="20044" y="89562"/>
                    <a:pt x="0" y="69519"/>
                    <a:pt x="0" y="4478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3" name="Google Shape;633;p7"/>
            <p:cNvSpPr/>
            <p:nvPr/>
          </p:nvSpPr>
          <p:spPr>
            <a:xfrm>
              <a:off x="4249088" y="5212024"/>
              <a:ext cx="151847" cy="151847"/>
            </a:xfrm>
            <a:custGeom>
              <a:avLst/>
              <a:gdLst/>
              <a:ahLst/>
              <a:cxnLst/>
              <a:rect l="l" t="t" r="r" b="b"/>
              <a:pathLst>
                <a:path w="151847" h="151847" extrusionOk="0">
                  <a:moveTo>
                    <a:pt x="0" y="75924"/>
                  </a:moveTo>
                  <a:cubicBezTo>
                    <a:pt x="0" y="34014"/>
                    <a:pt x="34014" y="0"/>
                    <a:pt x="75924" y="0"/>
                  </a:cubicBezTo>
                  <a:cubicBezTo>
                    <a:pt x="117834" y="0"/>
                    <a:pt x="151848" y="34014"/>
                    <a:pt x="151848" y="75924"/>
                  </a:cubicBezTo>
                  <a:cubicBezTo>
                    <a:pt x="151848" y="117834"/>
                    <a:pt x="117834" y="151848"/>
                    <a:pt x="75924" y="151848"/>
                  </a:cubicBezTo>
                  <a:cubicBezTo>
                    <a:pt x="33958" y="151848"/>
                    <a:pt x="0" y="117834"/>
                    <a:pt x="0" y="759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4" name="Google Shape;634;p7"/>
            <p:cNvSpPr/>
            <p:nvPr/>
          </p:nvSpPr>
          <p:spPr>
            <a:xfrm>
              <a:off x="3729990" y="5193692"/>
              <a:ext cx="48039" cy="48038"/>
            </a:xfrm>
            <a:custGeom>
              <a:avLst/>
              <a:gdLst/>
              <a:ahLst/>
              <a:cxnLst/>
              <a:rect l="l" t="t" r="r" b="b"/>
              <a:pathLst>
                <a:path w="48039" h="48038" extrusionOk="0">
                  <a:moveTo>
                    <a:pt x="0" y="24019"/>
                  </a:moveTo>
                  <a:cubicBezTo>
                    <a:pt x="0" y="10767"/>
                    <a:pt x="10767" y="0"/>
                    <a:pt x="24019" y="0"/>
                  </a:cubicBezTo>
                  <a:cubicBezTo>
                    <a:pt x="37272" y="0"/>
                    <a:pt x="48039" y="10767"/>
                    <a:pt x="48039" y="24019"/>
                  </a:cubicBezTo>
                  <a:cubicBezTo>
                    <a:pt x="48039" y="37272"/>
                    <a:pt x="37272" y="48039"/>
                    <a:pt x="24019" y="48039"/>
                  </a:cubicBezTo>
                  <a:cubicBezTo>
                    <a:pt x="10767" y="48039"/>
                    <a:pt x="0" y="37327"/>
                    <a:pt x="0" y="2401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35" name="Google Shape;635;p7"/>
          <p:cNvGrpSpPr/>
          <p:nvPr/>
        </p:nvGrpSpPr>
        <p:grpSpPr>
          <a:xfrm>
            <a:off x="222419" y="4318590"/>
            <a:ext cx="671905" cy="457170"/>
            <a:chOff x="222419" y="4318590"/>
            <a:chExt cx="671905" cy="457170"/>
          </a:xfrm>
        </p:grpSpPr>
        <p:sp>
          <p:nvSpPr>
            <p:cNvPr id="636" name="Google Shape;636;p7"/>
            <p:cNvSpPr/>
            <p:nvPr/>
          </p:nvSpPr>
          <p:spPr>
            <a:xfrm rot="10800000" flipH="1">
              <a:off x="222419" y="4451216"/>
              <a:ext cx="212370" cy="212370"/>
            </a:xfrm>
            <a:custGeom>
              <a:avLst/>
              <a:gdLst/>
              <a:ahLst/>
              <a:cxnLst/>
              <a:rect l="l" t="t" r="r" b="b"/>
              <a:pathLst>
                <a:path w="223547" h="223547" extrusionOk="0">
                  <a:moveTo>
                    <a:pt x="215444" y="153490"/>
                  </a:moveTo>
                  <a:cubicBezTo>
                    <a:pt x="192419" y="210751"/>
                    <a:pt x="127317" y="238470"/>
                    <a:pt x="70057" y="215444"/>
                  </a:cubicBezTo>
                  <a:cubicBezTo>
                    <a:pt x="12797" y="192419"/>
                    <a:pt x="-14923" y="127317"/>
                    <a:pt x="8103" y="70057"/>
                  </a:cubicBezTo>
                  <a:cubicBezTo>
                    <a:pt x="31129" y="12797"/>
                    <a:pt x="96230" y="-14923"/>
                    <a:pt x="153490" y="8103"/>
                  </a:cubicBezTo>
                  <a:cubicBezTo>
                    <a:pt x="210751" y="31129"/>
                    <a:pt x="238470" y="96230"/>
                    <a:pt x="215444" y="15349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7" name="Google Shape;637;p7"/>
            <p:cNvSpPr/>
            <p:nvPr/>
          </p:nvSpPr>
          <p:spPr>
            <a:xfrm rot="10800000" flipH="1">
              <a:off x="512976" y="4422483"/>
              <a:ext cx="166462" cy="166462"/>
            </a:xfrm>
            <a:custGeom>
              <a:avLst/>
              <a:gdLst/>
              <a:ahLst/>
              <a:cxnLst/>
              <a:rect l="l" t="t" r="r" b="b"/>
              <a:pathLst>
                <a:path w="175223" h="175223" extrusionOk="0">
                  <a:moveTo>
                    <a:pt x="168864" y="120328"/>
                  </a:moveTo>
                  <a:cubicBezTo>
                    <a:pt x="150808" y="165220"/>
                    <a:pt x="99787" y="186921"/>
                    <a:pt x="54896" y="168864"/>
                  </a:cubicBezTo>
                  <a:cubicBezTo>
                    <a:pt x="10004" y="150808"/>
                    <a:pt x="-11697" y="99787"/>
                    <a:pt x="6360" y="54896"/>
                  </a:cubicBezTo>
                  <a:cubicBezTo>
                    <a:pt x="24416" y="10004"/>
                    <a:pt x="75437" y="-11697"/>
                    <a:pt x="120328" y="6360"/>
                  </a:cubicBezTo>
                  <a:cubicBezTo>
                    <a:pt x="165220" y="24415"/>
                    <a:pt x="186920" y="75437"/>
                    <a:pt x="168864" y="12032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8" name="Google Shape;638;p7"/>
            <p:cNvSpPr/>
            <p:nvPr/>
          </p:nvSpPr>
          <p:spPr>
            <a:xfrm rot="10800000" flipH="1">
              <a:off x="712641" y="4519238"/>
              <a:ext cx="84756" cy="84756"/>
            </a:xfrm>
            <a:custGeom>
              <a:avLst/>
              <a:gdLst/>
              <a:ahLst/>
              <a:cxnLst/>
              <a:rect l="l" t="t" r="r" b="b"/>
              <a:pathLst>
                <a:path w="89217" h="89217" extrusionOk="0">
                  <a:moveTo>
                    <a:pt x="85994" y="61257"/>
                  </a:moveTo>
                  <a:cubicBezTo>
                    <a:pt x="76773" y="84117"/>
                    <a:pt x="50821" y="95160"/>
                    <a:pt x="27961" y="85994"/>
                  </a:cubicBezTo>
                  <a:cubicBezTo>
                    <a:pt x="5101" y="76828"/>
                    <a:pt x="-5943" y="50821"/>
                    <a:pt x="3223" y="27961"/>
                  </a:cubicBezTo>
                  <a:cubicBezTo>
                    <a:pt x="12445" y="5101"/>
                    <a:pt x="38397" y="-5943"/>
                    <a:pt x="61257" y="3224"/>
                  </a:cubicBezTo>
                  <a:cubicBezTo>
                    <a:pt x="84117" y="12445"/>
                    <a:pt x="95160" y="38397"/>
                    <a:pt x="85994" y="6125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9" name="Google Shape;639;p7"/>
            <p:cNvSpPr/>
            <p:nvPr/>
          </p:nvSpPr>
          <p:spPr>
            <a:xfrm rot="10800000" flipH="1">
              <a:off x="407956" y="4318590"/>
              <a:ext cx="99361" cy="99361"/>
            </a:xfrm>
            <a:custGeom>
              <a:avLst/>
              <a:gdLst/>
              <a:ahLst/>
              <a:cxnLst/>
              <a:rect l="l" t="t" r="r" b="b"/>
              <a:pathLst>
                <a:path w="104591" h="104591" extrusionOk="0">
                  <a:moveTo>
                    <a:pt x="100804" y="71815"/>
                  </a:moveTo>
                  <a:cubicBezTo>
                    <a:pt x="90037" y="98595"/>
                    <a:pt x="59557" y="111572"/>
                    <a:pt x="32776" y="100804"/>
                  </a:cubicBezTo>
                  <a:cubicBezTo>
                    <a:pt x="5996" y="90037"/>
                    <a:pt x="-6980" y="59557"/>
                    <a:pt x="3787" y="32776"/>
                  </a:cubicBezTo>
                  <a:cubicBezTo>
                    <a:pt x="14555" y="5996"/>
                    <a:pt x="45035" y="-6980"/>
                    <a:pt x="71815" y="3787"/>
                  </a:cubicBezTo>
                  <a:cubicBezTo>
                    <a:pt x="98595" y="14555"/>
                    <a:pt x="111571" y="45035"/>
                    <a:pt x="100804" y="7181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0" name="Google Shape;640;p7"/>
            <p:cNvSpPr/>
            <p:nvPr/>
          </p:nvSpPr>
          <p:spPr>
            <a:xfrm rot="10800000" flipH="1">
              <a:off x="609489" y="4702278"/>
              <a:ext cx="73504" cy="73482"/>
            </a:xfrm>
            <a:custGeom>
              <a:avLst/>
              <a:gdLst/>
              <a:ahLst/>
              <a:cxnLst/>
              <a:rect l="l" t="t" r="r" b="b"/>
              <a:pathLst>
                <a:path w="77373" h="77350" extrusionOk="0">
                  <a:moveTo>
                    <a:pt x="74551" y="53103"/>
                  </a:moveTo>
                  <a:cubicBezTo>
                    <a:pt x="66599" y="72926"/>
                    <a:pt x="44071" y="82534"/>
                    <a:pt x="24248" y="74528"/>
                  </a:cubicBezTo>
                  <a:cubicBezTo>
                    <a:pt x="4425" y="66576"/>
                    <a:pt x="-5183" y="44048"/>
                    <a:pt x="2823" y="24224"/>
                  </a:cubicBezTo>
                  <a:cubicBezTo>
                    <a:pt x="10775" y="4402"/>
                    <a:pt x="33303" y="-5151"/>
                    <a:pt x="53126" y="2800"/>
                  </a:cubicBezTo>
                  <a:cubicBezTo>
                    <a:pt x="72949" y="10752"/>
                    <a:pt x="82557" y="33280"/>
                    <a:pt x="74551" y="5310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1" name="Google Shape;641;p7"/>
            <p:cNvSpPr/>
            <p:nvPr/>
          </p:nvSpPr>
          <p:spPr>
            <a:xfrm rot="10800000" flipH="1">
              <a:off x="839401" y="4375101"/>
              <a:ext cx="54923" cy="54923"/>
            </a:xfrm>
            <a:custGeom>
              <a:avLst/>
              <a:gdLst/>
              <a:ahLst/>
              <a:cxnLst/>
              <a:rect l="l" t="t" r="r" b="b"/>
              <a:pathLst>
                <a:path w="57814" h="57814" extrusionOk="0">
                  <a:moveTo>
                    <a:pt x="55715" y="39702"/>
                  </a:moveTo>
                  <a:cubicBezTo>
                    <a:pt x="49752" y="54501"/>
                    <a:pt x="32911" y="61679"/>
                    <a:pt x="18112" y="55715"/>
                  </a:cubicBezTo>
                  <a:cubicBezTo>
                    <a:pt x="3314" y="49752"/>
                    <a:pt x="-3864" y="32911"/>
                    <a:pt x="2099" y="18112"/>
                  </a:cubicBezTo>
                  <a:cubicBezTo>
                    <a:pt x="8063" y="3314"/>
                    <a:pt x="24904" y="-3864"/>
                    <a:pt x="39702" y="2099"/>
                  </a:cubicBezTo>
                  <a:cubicBezTo>
                    <a:pt x="54501" y="8063"/>
                    <a:pt x="61679" y="24849"/>
                    <a:pt x="55715" y="397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42" name="Google Shape;642;p7"/>
          <p:cNvSpPr txBox="1">
            <a:spLocks noGrp="1"/>
          </p:cNvSpPr>
          <p:nvPr>
            <p:ph type="body" idx="1"/>
          </p:nvPr>
        </p:nvSpPr>
        <p:spPr>
          <a:xfrm>
            <a:off x="1707000" y="1889875"/>
            <a:ext cx="5058600" cy="4091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rtl="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643" name="Google Shape;643;p7"/>
          <p:cNvSpPr txBox="1">
            <a:spLocks noGrp="1"/>
          </p:cNvSpPr>
          <p:nvPr>
            <p:ph type="body" idx="2"/>
          </p:nvPr>
        </p:nvSpPr>
        <p:spPr>
          <a:xfrm>
            <a:off x="9736200" y="1889875"/>
            <a:ext cx="748800" cy="4091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 algn="r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r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r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r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r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r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r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r" rtl="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grpSp>
        <p:nvGrpSpPr>
          <p:cNvPr id="644" name="Google Shape;644;p7"/>
          <p:cNvGrpSpPr/>
          <p:nvPr/>
        </p:nvGrpSpPr>
        <p:grpSpPr>
          <a:xfrm>
            <a:off x="-315128" y="-138580"/>
            <a:ext cx="3088588" cy="1755707"/>
            <a:chOff x="4135512" y="210720"/>
            <a:chExt cx="3693600" cy="2099626"/>
          </a:xfrm>
        </p:grpSpPr>
        <p:grpSp>
          <p:nvGrpSpPr>
            <p:cNvPr id="645" name="Google Shape;645;p7"/>
            <p:cNvGrpSpPr/>
            <p:nvPr/>
          </p:nvGrpSpPr>
          <p:grpSpPr>
            <a:xfrm>
              <a:off x="4135512" y="210720"/>
              <a:ext cx="3693600" cy="2099626"/>
              <a:chOff x="4135512" y="210720"/>
              <a:chExt cx="3693600" cy="2099626"/>
            </a:xfrm>
          </p:grpSpPr>
          <p:sp>
            <p:nvSpPr>
              <p:cNvPr id="646" name="Google Shape;646;p7"/>
              <p:cNvSpPr/>
              <p:nvPr/>
            </p:nvSpPr>
            <p:spPr>
              <a:xfrm>
                <a:off x="4484590" y="266792"/>
                <a:ext cx="1344614" cy="683512"/>
              </a:xfrm>
              <a:custGeom>
                <a:avLst/>
                <a:gdLst/>
                <a:ahLst/>
                <a:cxnLst/>
                <a:rect l="l" t="t" r="r" b="b"/>
                <a:pathLst>
                  <a:path w="1344614" h="683512" extrusionOk="0">
                    <a:moveTo>
                      <a:pt x="383927" y="0"/>
                    </a:moveTo>
                    <a:cubicBezTo>
                      <a:pt x="450243" y="5908"/>
                      <a:pt x="539916" y="10381"/>
                      <a:pt x="599275" y="46272"/>
                    </a:cubicBezTo>
                    <a:cubicBezTo>
                      <a:pt x="651344" y="77746"/>
                      <a:pt x="705071" y="108889"/>
                      <a:pt x="749963" y="150523"/>
                    </a:cubicBezTo>
                    <a:cubicBezTo>
                      <a:pt x="869287" y="261123"/>
                      <a:pt x="966580" y="390884"/>
                      <a:pt x="1077678" y="511700"/>
                    </a:cubicBezTo>
                    <a:cubicBezTo>
                      <a:pt x="1191812" y="635828"/>
                      <a:pt x="1332948" y="662830"/>
                      <a:pt x="1344599" y="682377"/>
                    </a:cubicBezTo>
                    <a:cubicBezTo>
                      <a:pt x="1346476" y="685579"/>
                      <a:pt x="1184579" y="682266"/>
                      <a:pt x="1121300" y="669124"/>
                    </a:cubicBezTo>
                    <a:cubicBezTo>
                      <a:pt x="1092035" y="663050"/>
                      <a:pt x="970722" y="652449"/>
                      <a:pt x="940463" y="651289"/>
                    </a:cubicBezTo>
                    <a:cubicBezTo>
                      <a:pt x="876300" y="648915"/>
                      <a:pt x="812027" y="644939"/>
                      <a:pt x="748582" y="635000"/>
                    </a:cubicBezTo>
                    <a:cubicBezTo>
                      <a:pt x="617110" y="614404"/>
                      <a:pt x="460955" y="560512"/>
                      <a:pt x="358968" y="470287"/>
                    </a:cubicBezTo>
                    <a:cubicBezTo>
                      <a:pt x="259301" y="382049"/>
                      <a:pt x="180892" y="283652"/>
                      <a:pt x="100275" y="178518"/>
                    </a:cubicBezTo>
                    <a:cubicBezTo>
                      <a:pt x="64163" y="131417"/>
                      <a:pt x="41358" y="75096"/>
                      <a:pt x="0" y="33517"/>
                    </a:cubicBezTo>
                  </a:path>
                </a:pathLst>
              </a:custGeom>
              <a:solidFill>
                <a:srgbClr val="869C0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7" name="Google Shape;647;p7"/>
              <p:cNvSpPr/>
              <p:nvPr/>
            </p:nvSpPr>
            <p:spPr>
              <a:xfrm>
                <a:off x="5938819" y="261964"/>
                <a:ext cx="1890293" cy="1124538"/>
              </a:xfrm>
              <a:custGeom>
                <a:avLst/>
                <a:gdLst/>
                <a:ahLst/>
                <a:cxnLst/>
                <a:rect l="l" t="t" r="r" b="b"/>
                <a:pathLst>
                  <a:path w="1890293" h="1124538" extrusionOk="0">
                    <a:moveTo>
                      <a:pt x="187606" y="2453"/>
                    </a:moveTo>
                    <a:cubicBezTo>
                      <a:pt x="260548" y="-2074"/>
                      <a:pt x="323716" y="-2406"/>
                      <a:pt x="395002" y="19902"/>
                    </a:cubicBezTo>
                    <a:cubicBezTo>
                      <a:pt x="567722" y="74015"/>
                      <a:pt x="670150" y="225421"/>
                      <a:pt x="769045" y="367109"/>
                    </a:cubicBezTo>
                    <a:cubicBezTo>
                      <a:pt x="831109" y="456009"/>
                      <a:pt x="1025530" y="732759"/>
                      <a:pt x="1305868" y="864673"/>
                    </a:cubicBezTo>
                    <a:cubicBezTo>
                      <a:pt x="1586207" y="996587"/>
                      <a:pt x="1886314" y="892171"/>
                      <a:pt x="1890289" y="894711"/>
                    </a:cubicBezTo>
                    <a:cubicBezTo>
                      <a:pt x="1891393" y="895429"/>
                      <a:pt x="1675825" y="1192057"/>
                      <a:pt x="1135743" y="1110280"/>
                    </a:cubicBezTo>
                    <a:cubicBezTo>
                      <a:pt x="720012" y="1047332"/>
                      <a:pt x="559053" y="739219"/>
                      <a:pt x="390916" y="549823"/>
                    </a:cubicBezTo>
                    <a:cubicBezTo>
                      <a:pt x="306986" y="455291"/>
                      <a:pt x="191636" y="403221"/>
                      <a:pt x="98153" y="320229"/>
                    </a:cubicBezTo>
                    <a:cubicBezTo>
                      <a:pt x="49893" y="277381"/>
                      <a:pt x="-4993" y="202948"/>
                      <a:pt x="363" y="133153"/>
                    </a:cubicBezTo>
                    <a:cubicBezTo>
                      <a:pt x="1523" y="118189"/>
                      <a:pt x="12787" y="105434"/>
                      <a:pt x="15272" y="90636"/>
                    </a:cubicBezTo>
                  </a:path>
                </a:pathLst>
              </a:custGeom>
              <a:solidFill>
                <a:srgbClr val="88A1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8" name="Google Shape;648;p7"/>
              <p:cNvSpPr/>
              <p:nvPr/>
            </p:nvSpPr>
            <p:spPr>
              <a:xfrm>
                <a:off x="4631800" y="279285"/>
                <a:ext cx="1720497" cy="1018654"/>
              </a:xfrm>
              <a:custGeom>
                <a:avLst/>
                <a:gdLst/>
                <a:ahLst/>
                <a:cxnLst/>
                <a:rect l="l" t="t" r="r" b="b"/>
                <a:pathLst>
                  <a:path w="1720497" h="1018654" extrusionOk="0">
                    <a:moveTo>
                      <a:pt x="458580" y="42908"/>
                    </a:moveTo>
                    <a:cubicBezTo>
                      <a:pt x="683260" y="28496"/>
                      <a:pt x="1020362" y="-43011"/>
                      <a:pt x="1231569" y="37993"/>
                    </a:cubicBezTo>
                    <a:cubicBezTo>
                      <a:pt x="1401417" y="103150"/>
                      <a:pt x="1501029" y="183160"/>
                      <a:pt x="1624717" y="433074"/>
                    </a:cubicBezTo>
                    <a:cubicBezTo>
                      <a:pt x="1774190" y="734947"/>
                      <a:pt x="1704064" y="1018654"/>
                      <a:pt x="1704064" y="1018654"/>
                    </a:cubicBezTo>
                    <a:cubicBezTo>
                      <a:pt x="1704064" y="1018654"/>
                      <a:pt x="1550449" y="603309"/>
                      <a:pt x="827764" y="466425"/>
                    </a:cubicBezTo>
                    <a:cubicBezTo>
                      <a:pt x="545327" y="412920"/>
                      <a:pt x="300327" y="326615"/>
                      <a:pt x="77801" y="135783"/>
                    </a:cubicBezTo>
                    <a:cubicBezTo>
                      <a:pt x="44450" y="107181"/>
                      <a:pt x="27112" y="67093"/>
                      <a:pt x="0" y="33852"/>
                    </a:cubicBezTo>
                    <a:cubicBezTo>
                      <a:pt x="55" y="33907"/>
                      <a:pt x="348532" y="49976"/>
                      <a:pt x="458580" y="42908"/>
                    </a:cubicBezTo>
                    <a:close/>
                  </a:path>
                </a:pathLst>
              </a:custGeom>
              <a:solidFill>
                <a:srgbClr val="64770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9" name="Google Shape;649;p7"/>
              <p:cNvSpPr/>
              <p:nvPr/>
            </p:nvSpPr>
            <p:spPr>
              <a:xfrm rot="-5769980">
                <a:off x="3635336" y="854972"/>
                <a:ext cx="2024210" cy="811121"/>
              </a:xfrm>
              <a:custGeom>
                <a:avLst/>
                <a:gdLst/>
                <a:ahLst/>
                <a:cxnLst/>
                <a:rect l="l" t="t" r="r" b="b"/>
                <a:pathLst>
                  <a:path w="2022612" h="810480" extrusionOk="0">
                    <a:moveTo>
                      <a:pt x="0" y="405240"/>
                    </a:moveTo>
                    <a:cubicBezTo>
                      <a:pt x="0" y="405240"/>
                      <a:pt x="452783" y="0"/>
                      <a:pt x="1011307" y="0"/>
                    </a:cubicBezTo>
                    <a:cubicBezTo>
                      <a:pt x="1569830" y="0"/>
                      <a:pt x="2022613" y="405240"/>
                      <a:pt x="2022613" y="405240"/>
                    </a:cubicBezTo>
                    <a:cubicBezTo>
                      <a:pt x="2022613" y="405240"/>
                      <a:pt x="1569830" y="810481"/>
                      <a:pt x="1011307" y="810481"/>
                    </a:cubicBezTo>
                    <a:cubicBezTo>
                      <a:pt x="452783" y="810481"/>
                      <a:pt x="0" y="405240"/>
                      <a:pt x="0" y="405240"/>
                    </a:cubicBezTo>
                    <a:close/>
                  </a:path>
                </a:pathLst>
              </a:custGeom>
              <a:solidFill>
                <a:srgbClr val="40510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50" name="Google Shape;650;p7"/>
            <p:cNvGrpSpPr/>
            <p:nvPr/>
          </p:nvGrpSpPr>
          <p:grpSpPr>
            <a:xfrm>
              <a:off x="5654408" y="444554"/>
              <a:ext cx="558119" cy="385058"/>
              <a:chOff x="5654408" y="444554"/>
              <a:chExt cx="558119" cy="385058"/>
            </a:xfrm>
          </p:grpSpPr>
          <p:grpSp>
            <p:nvGrpSpPr>
              <p:cNvPr id="651" name="Google Shape;651;p7"/>
              <p:cNvGrpSpPr/>
              <p:nvPr/>
            </p:nvGrpSpPr>
            <p:grpSpPr>
              <a:xfrm>
                <a:off x="5654408" y="444554"/>
                <a:ext cx="483850" cy="385058"/>
                <a:chOff x="5654408" y="444554"/>
                <a:chExt cx="483850" cy="385058"/>
              </a:xfrm>
            </p:grpSpPr>
            <p:grpSp>
              <p:nvGrpSpPr>
                <p:cNvPr id="652" name="Google Shape;652;p7"/>
                <p:cNvGrpSpPr/>
                <p:nvPr/>
              </p:nvGrpSpPr>
              <p:grpSpPr>
                <a:xfrm>
                  <a:off x="5654408" y="444554"/>
                  <a:ext cx="456395" cy="385058"/>
                  <a:chOff x="5654408" y="444554"/>
                  <a:chExt cx="456395" cy="385058"/>
                </a:xfrm>
              </p:grpSpPr>
              <p:sp>
                <p:nvSpPr>
                  <p:cNvPr id="653" name="Google Shape;653;p7"/>
                  <p:cNvSpPr/>
                  <p:nvPr/>
                </p:nvSpPr>
                <p:spPr>
                  <a:xfrm>
                    <a:off x="5654408" y="444554"/>
                    <a:ext cx="456395" cy="38505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6395" h="385058" extrusionOk="0">
                        <a:moveTo>
                          <a:pt x="456390" y="207453"/>
                        </a:moveTo>
                        <a:cubicBezTo>
                          <a:pt x="457384" y="300881"/>
                          <a:pt x="324807" y="407119"/>
                          <a:pt x="199685" y="381056"/>
                        </a:cubicBezTo>
                        <a:cubicBezTo>
                          <a:pt x="74562" y="355049"/>
                          <a:pt x="-18259" y="273714"/>
                          <a:pt x="3055" y="157536"/>
                        </a:cubicBezTo>
                        <a:cubicBezTo>
                          <a:pt x="22271" y="52789"/>
                          <a:pt x="111779" y="-3478"/>
                          <a:pt x="232870" y="167"/>
                        </a:cubicBezTo>
                        <a:cubicBezTo>
                          <a:pt x="335906" y="3314"/>
                          <a:pt x="455230" y="102098"/>
                          <a:pt x="456390" y="207453"/>
                        </a:cubicBezTo>
                        <a:close/>
                      </a:path>
                    </a:pathLst>
                  </a:custGeom>
                  <a:solidFill>
                    <a:srgbClr val="D40B0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54" name="Google Shape;654;p7"/>
                  <p:cNvSpPr/>
                  <p:nvPr/>
                </p:nvSpPr>
                <p:spPr>
                  <a:xfrm>
                    <a:off x="5656359" y="595133"/>
                    <a:ext cx="290056" cy="511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0056" h="51131" extrusionOk="0">
                        <a:moveTo>
                          <a:pt x="290057" y="51131"/>
                        </a:moveTo>
                        <a:lnTo>
                          <a:pt x="221" y="14964"/>
                        </a:lnTo>
                        <a:cubicBezTo>
                          <a:pt x="221" y="14964"/>
                          <a:pt x="-276" y="11430"/>
                          <a:pt x="221" y="7675"/>
                        </a:cubicBezTo>
                        <a:cubicBezTo>
                          <a:pt x="718" y="3920"/>
                          <a:pt x="2264" y="0"/>
                          <a:pt x="2264" y="0"/>
                        </a:cubicBezTo>
                        <a:lnTo>
                          <a:pt x="290057" y="51131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55" name="Google Shape;655;p7"/>
                  <p:cNvSpPr/>
                  <p:nvPr/>
                </p:nvSpPr>
                <p:spPr>
                  <a:xfrm>
                    <a:off x="5933408" y="476875"/>
                    <a:ext cx="41553" cy="41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553" h="41525" extrusionOk="0">
                        <a:moveTo>
                          <a:pt x="7762" y="36978"/>
                        </a:moveTo>
                        <a:cubicBezTo>
                          <a:pt x="16707" y="44156"/>
                          <a:pt x="29849" y="42665"/>
                          <a:pt x="37027" y="33720"/>
                        </a:cubicBezTo>
                        <a:cubicBezTo>
                          <a:pt x="44205" y="24775"/>
                          <a:pt x="42659" y="11688"/>
                          <a:pt x="33714" y="4565"/>
                        </a:cubicBezTo>
                        <a:cubicBezTo>
                          <a:pt x="24769" y="-2613"/>
                          <a:pt x="11738" y="-1177"/>
                          <a:pt x="4615" y="7823"/>
                        </a:cubicBezTo>
                        <a:cubicBezTo>
                          <a:pt x="-2619" y="16768"/>
                          <a:pt x="-1183" y="29800"/>
                          <a:pt x="7762" y="36978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56" name="Google Shape;656;p7"/>
                  <p:cNvSpPr/>
                  <p:nvPr/>
                </p:nvSpPr>
                <p:spPr>
                  <a:xfrm>
                    <a:off x="5816520" y="531474"/>
                    <a:ext cx="63959" cy="6398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3959" h="63982" extrusionOk="0">
                        <a:moveTo>
                          <a:pt x="12007" y="56977"/>
                        </a:moveTo>
                        <a:cubicBezTo>
                          <a:pt x="25811" y="68021"/>
                          <a:pt x="45966" y="65757"/>
                          <a:pt x="56954" y="51952"/>
                        </a:cubicBezTo>
                        <a:cubicBezTo>
                          <a:pt x="67997" y="38148"/>
                          <a:pt x="65733" y="18049"/>
                          <a:pt x="51929" y="7005"/>
                        </a:cubicBezTo>
                        <a:cubicBezTo>
                          <a:pt x="38125" y="-4038"/>
                          <a:pt x="18026" y="-1774"/>
                          <a:pt x="6982" y="12030"/>
                        </a:cubicBezTo>
                        <a:cubicBezTo>
                          <a:pt x="-4006" y="25834"/>
                          <a:pt x="-1797" y="45934"/>
                          <a:pt x="12007" y="56977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57" name="Google Shape;657;p7"/>
                  <p:cNvSpPr/>
                  <p:nvPr/>
                </p:nvSpPr>
                <p:spPr>
                  <a:xfrm>
                    <a:off x="5709312" y="477133"/>
                    <a:ext cx="50827" cy="4935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827" h="49358" extrusionOk="0">
                        <a:moveTo>
                          <a:pt x="9332" y="43732"/>
                        </a:moveTo>
                        <a:cubicBezTo>
                          <a:pt x="20320" y="52567"/>
                          <a:pt x="36388" y="50800"/>
                          <a:pt x="45223" y="39812"/>
                        </a:cubicBezTo>
                        <a:cubicBezTo>
                          <a:pt x="54058" y="28823"/>
                          <a:pt x="52236" y="12700"/>
                          <a:pt x="41248" y="3865"/>
                        </a:cubicBezTo>
                        <a:cubicBezTo>
                          <a:pt x="38929" y="1988"/>
                          <a:pt x="36278" y="939"/>
                          <a:pt x="33628" y="0"/>
                        </a:cubicBezTo>
                        <a:cubicBezTo>
                          <a:pt x="21314" y="7289"/>
                          <a:pt x="9995" y="15737"/>
                          <a:pt x="0" y="25345"/>
                        </a:cubicBezTo>
                        <a:cubicBezTo>
                          <a:pt x="387" y="32302"/>
                          <a:pt x="3479" y="39039"/>
                          <a:pt x="9332" y="43732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58" name="Google Shape;658;p7"/>
                  <p:cNvSpPr/>
                  <p:nvPr/>
                </p:nvSpPr>
                <p:spPr>
                  <a:xfrm>
                    <a:off x="5795975" y="662920"/>
                    <a:ext cx="63990" cy="640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3990" h="64010" extrusionOk="0">
                        <a:moveTo>
                          <a:pt x="9913" y="55182"/>
                        </a:moveTo>
                        <a:cubicBezTo>
                          <a:pt x="18968" y="63796"/>
                          <a:pt x="32607" y="66612"/>
                          <a:pt x="44755" y="61366"/>
                        </a:cubicBezTo>
                        <a:cubicBezTo>
                          <a:pt x="60934" y="54298"/>
                          <a:pt x="68388" y="35414"/>
                          <a:pt x="61320" y="19235"/>
                        </a:cubicBezTo>
                        <a:cubicBezTo>
                          <a:pt x="54252" y="3057"/>
                          <a:pt x="35368" y="-4398"/>
                          <a:pt x="19189" y="2670"/>
                        </a:cubicBezTo>
                        <a:cubicBezTo>
                          <a:pt x="3011" y="9738"/>
                          <a:pt x="-4389" y="28567"/>
                          <a:pt x="2679" y="44746"/>
                        </a:cubicBezTo>
                        <a:cubicBezTo>
                          <a:pt x="4446" y="48722"/>
                          <a:pt x="6876" y="52311"/>
                          <a:pt x="9913" y="55182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59" name="Google Shape;659;p7"/>
                  <p:cNvSpPr/>
                  <p:nvPr/>
                </p:nvSpPr>
                <p:spPr>
                  <a:xfrm>
                    <a:off x="5677452" y="699956"/>
                    <a:ext cx="49683" cy="5083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683" h="50834" extrusionOk="0">
                        <a:moveTo>
                          <a:pt x="26338" y="50834"/>
                        </a:moveTo>
                        <a:cubicBezTo>
                          <a:pt x="29044" y="50613"/>
                          <a:pt x="31750" y="50116"/>
                          <a:pt x="34400" y="48957"/>
                        </a:cubicBezTo>
                        <a:cubicBezTo>
                          <a:pt x="47321" y="43325"/>
                          <a:pt x="53174" y="28250"/>
                          <a:pt x="47542" y="15329"/>
                        </a:cubicBezTo>
                        <a:cubicBezTo>
                          <a:pt x="41910" y="2409"/>
                          <a:pt x="26946" y="-3500"/>
                          <a:pt x="13970" y="2133"/>
                        </a:cubicBezTo>
                        <a:cubicBezTo>
                          <a:pt x="6902" y="5225"/>
                          <a:pt x="2154" y="11188"/>
                          <a:pt x="0" y="17980"/>
                        </a:cubicBezTo>
                        <a:cubicBezTo>
                          <a:pt x="7289" y="29741"/>
                          <a:pt x="16234" y="40619"/>
                          <a:pt x="26338" y="50834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60" name="Google Shape;660;p7"/>
                  <p:cNvSpPr/>
                  <p:nvPr/>
                </p:nvSpPr>
                <p:spPr>
                  <a:xfrm>
                    <a:off x="5892057" y="765242"/>
                    <a:ext cx="41462" cy="415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462" h="41543" extrusionOk="0">
                        <a:moveTo>
                          <a:pt x="6374" y="35796"/>
                        </a:moveTo>
                        <a:cubicBezTo>
                          <a:pt x="12228" y="41373"/>
                          <a:pt x="21118" y="43251"/>
                          <a:pt x="29014" y="39827"/>
                        </a:cubicBezTo>
                        <a:cubicBezTo>
                          <a:pt x="39505" y="35244"/>
                          <a:pt x="44309" y="22986"/>
                          <a:pt x="39726" y="12495"/>
                        </a:cubicBezTo>
                        <a:cubicBezTo>
                          <a:pt x="35143" y="2003"/>
                          <a:pt x="22940" y="-2856"/>
                          <a:pt x="12449" y="1727"/>
                        </a:cubicBezTo>
                        <a:cubicBezTo>
                          <a:pt x="1957" y="6310"/>
                          <a:pt x="-2847" y="18569"/>
                          <a:pt x="1736" y="29060"/>
                        </a:cubicBezTo>
                        <a:cubicBezTo>
                          <a:pt x="2841" y="31655"/>
                          <a:pt x="4442" y="33974"/>
                          <a:pt x="6374" y="35796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61" name="Google Shape;661;p7"/>
                  <p:cNvSpPr/>
                  <p:nvPr/>
                </p:nvSpPr>
                <p:spPr>
                  <a:xfrm>
                    <a:off x="5729996" y="707845"/>
                    <a:ext cx="248698" cy="9999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8698" h="99991" extrusionOk="0">
                        <a:moveTo>
                          <a:pt x="2838" y="42228"/>
                        </a:moveTo>
                        <a:cubicBezTo>
                          <a:pt x="19017" y="56916"/>
                          <a:pt x="85996" y="82592"/>
                          <a:pt x="122384" y="94298"/>
                        </a:cubicBezTo>
                        <a:cubicBezTo>
                          <a:pt x="161312" y="106832"/>
                          <a:pt x="250654" y="102636"/>
                          <a:pt x="248666" y="40682"/>
                        </a:cubicBezTo>
                        <a:cubicBezTo>
                          <a:pt x="246899" y="-13486"/>
                          <a:pt x="193670" y="-5259"/>
                          <a:pt x="136354" y="17711"/>
                        </a:cubicBezTo>
                        <a:cubicBezTo>
                          <a:pt x="40773" y="56088"/>
                          <a:pt x="-13340" y="27540"/>
                          <a:pt x="2838" y="42228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FFFFFF">
                          <a:alpha val="34901"/>
                        </a:srgbClr>
                      </a:gs>
                      <a:gs pos="100000">
                        <a:srgbClr val="FFFFFF">
                          <a:alpha val="26666"/>
                        </a:srgbClr>
                      </a:gs>
                    </a:gsLst>
                    <a:lin ang="13119129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662" name="Google Shape;662;p7"/>
                <p:cNvSpPr/>
                <p:nvPr/>
              </p:nvSpPr>
              <p:spPr>
                <a:xfrm>
                  <a:off x="5962686" y="580112"/>
                  <a:ext cx="69426" cy="1564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426" h="156459" extrusionOk="0">
                      <a:moveTo>
                        <a:pt x="43806" y="156432"/>
                      </a:moveTo>
                      <a:cubicBezTo>
                        <a:pt x="43806" y="156432"/>
                        <a:pt x="-12902" y="160574"/>
                        <a:pt x="2724" y="66262"/>
                      </a:cubicBezTo>
                      <a:cubicBezTo>
                        <a:pt x="15093" y="-8613"/>
                        <a:pt x="69427" y="333"/>
                        <a:pt x="69427" y="333"/>
                      </a:cubicBezTo>
                      <a:lnTo>
                        <a:pt x="43806" y="156432"/>
                      </a:lnTo>
                      <a:close/>
                    </a:path>
                  </a:pathLst>
                </a:custGeom>
                <a:solidFill>
                  <a:srgbClr val="FBFDFB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3" name="Google Shape;663;p7"/>
                <p:cNvSpPr/>
                <p:nvPr/>
              </p:nvSpPr>
              <p:spPr>
                <a:xfrm>
                  <a:off x="5942656" y="525227"/>
                  <a:ext cx="195602" cy="2747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602" h="274761" extrusionOk="0">
                      <a:moveTo>
                        <a:pt x="61076" y="274762"/>
                      </a:moveTo>
                      <a:cubicBezTo>
                        <a:pt x="61076" y="274762"/>
                        <a:pt x="47271" y="237103"/>
                        <a:pt x="48376" y="207286"/>
                      </a:cubicBezTo>
                      <a:cubicBezTo>
                        <a:pt x="49811" y="168744"/>
                        <a:pt x="56051" y="146105"/>
                        <a:pt x="49645" y="146657"/>
                      </a:cubicBezTo>
                      <a:cubicBezTo>
                        <a:pt x="46388" y="146933"/>
                        <a:pt x="25902" y="172775"/>
                        <a:pt x="15687" y="166646"/>
                      </a:cubicBezTo>
                      <a:cubicBezTo>
                        <a:pt x="-10155" y="151240"/>
                        <a:pt x="-602" y="99005"/>
                        <a:pt x="19386" y="92710"/>
                      </a:cubicBezTo>
                      <a:cubicBezTo>
                        <a:pt x="33467" y="88293"/>
                        <a:pt x="51799" y="117227"/>
                        <a:pt x="55609" y="114576"/>
                      </a:cubicBezTo>
                      <a:cubicBezTo>
                        <a:pt x="60744" y="110987"/>
                        <a:pt x="58812" y="88127"/>
                        <a:pt x="73886" y="49640"/>
                      </a:cubicBezTo>
                      <a:cubicBezTo>
                        <a:pt x="88961" y="11154"/>
                        <a:pt x="107955" y="0"/>
                        <a:pt x="107955" y="0"/>
                      </a:cubicBezTo>
                      <a:cubicBezTo>
                        <a:pt x="107955" y="0"/>
                        <a:pt x="208009" y="44008"/>
                        <a:pt x="194315" y="150743"/>
                      </a:cubicBezTo>
                      <a:cubicBezTo>
                        <a:pt x="180235" y="260460"/>
                        <a:pt x="61076" y="274762"/>
                        <a:pt x="61076" y="274762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664" name="Google Shape;664;p7"/>
                <p:cNvGrpSpPr/>
                <p:nvPr/>
              </p:nvGrpSpPr>
              <p:grpSpPr>
                <a:xfrm>
                  <a:off x="6024106" y="543560"/>
                  <a:ext cx="99833" cy="249140"/>
                  <a:chOff x="6024106" y="543560"/>
                  <a:chExt cx="99833" cy="249140"/>
                </a:xfrm>
              </p:grpSpPr>
              <p:sp>
                <p:nvSpPr>
                  <p:cNvPr id="665" name="Google Shape;665;p7"/>
                  <p:cNvSpPr/>
                  <p:nvPr/>
                </p:nvSpPr>
                <p:spPr>
                  <a:xfrm>
                    <a:off x="6024106" y="730084"/>
                    <a:ext cx="71728" cy="626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1728" h="62616" extrusionOk="0">
                        <a:moveTo>
                          <a:pt x="10768" y="62616"/>
                        </a:moveTo>
                        <a:cubicBezTo>
                          <a:pt x="28990" y="56542"/>
                          <a:pt x="51739" y="46051"/>
                          <a:pt x="71728" y="27608"/>
                        </a:cubicBezTo>
                        <a:cubicBezTo>
                          <a:pt x="69796" y="20209"/>
                          <a:pt x="66206" y="13197"/>
                          <a:pt x="59801" y="8061"/>
                        </a:cubicBezTo>
                        <a:cubicBezTo>
                          <a:pt x="43899" y="-4639"/>
                          <a:pt x="20707" y="-2043"/>
                          <a:pt x="8007" y="13804"/>
                        </a:cubicBezTo>
                        <a:cubicBezTo>
                          <a:pt x="-3809" y="28602"/>
                          <a:pt x="-2263" y="49530"/>
                          <a:pt x="10768" y="62616"/>
                        </a:cubicBezTo>
                        <a:close/>
                      </a:path>
                    </a:pathLst>
                  </a:custGeom>
                  <a:solidFill>
                    <a:srgbClr val="FBFDFB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66" name="Google Shape;666;p7"/>
                  <p:cNvSpPr/>
                  <p:nvPr/>
                </p:nvSpPr>
                <p:spPr>
                  <a:xfrm>
                    <a:off x="6055652" y="543560"/>
                    <a:ext cx="68287" cy="7045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8287" h="70457" extrusionOk="0">
                        <a:moveTo>
                          <a:pt x="13788" y="62396"/>
                        </a:moveTo>
                        <a:cubicBezTo>
                          <a:pt x="29691" y="75096"/>
                          <a:pt x="52882" y="72500"/>
                          <a:pt x="65582" y="56653"/>
                        </a:cubicBezTo>
                        <a:cubicBezTo>
                          <a:pt x="66631" y="55328"/>
                          <a:pt x="67459" y="53892"/>
                          <a:pt x="68288" y="52512"/>
                        </a:cubicBezTo>
                        <a:cubicBezTo>
                          <a:pt x="56029" y="28492"/>
                          <a:pt x="38360" y="11430"/>
                          <a:pt x="23341" y="0"/>
                        </a:cubicBezTo>
                        <a:cubicBezTo>
                          <a:pt x="17598" y="2264"/>
                          <a:pt x="12242" y="5522"/>
                          <a:pt x="8100" y="10712"/>
                        </a:cubicBezTo>
                        <a:cubicBezTo>
                          <a:pt x="-4599" y="26504"/>
                          <a:pt x="-2115" y="49696"/>
                          <a:pt x="13788" y="62396"/>
                        </a:cubicBezTo>
                        <a:close/>
                      </a:path>
                    </a:pathLst>
                  </a:custGeom>
                  <a:solidFill>
                    <a:srgbClr val="FBFDFB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sp>
            <p:nvSpPr>
              <p:cNvPr id="667" name="Google Shape;667;p7"/>
              <p:cNvSpPr/>
              <p:nvPr/>
            </p:nvSpPr>
            <p:spPr>
              <a:xfrm>
                <a:off x="6096000" y="720531"/>
                <a:ext cx="83144" cy="81181"/>
              </a:xfrm>
              <a:custGeom>
                <a:avLst/>
                <a:gdLst/>
                <a:ahLst/>
                <a:cxnLst/>
                <a:rect l="l" t="t" r="r" b="b"/>
                <a:pathLst>
                  <a:path w="83144" h="81181" extrusionOk="0">
                    <a:moveTo>
                      <a:pt x="0" y="0"/>
                    </a:moveTo>
                    <a:cubicBezTo>
                      <a:pt x="0" y="0"/>
                      <a:pt x="21811" y="37382"/>
                      <a:pt x="33848" y="51021"/>
                    </a:cubicBezTo>
                    <a:cubicBezTo>
                      <a:pt x="45886" y="64660"/>
                      <a:pt x="78519" y="86857"/>
                      <a:pt x="82771" y="79844"/>
                    </a:cubicBezTo>
                    <a:cubicBezTo>
                      <a:pt x="87023" y="72832"/>
                      <a:pt x="53782" y="50524"/>
                      <a:pt x="44616" y="43511"/>
                    </a:cubicBezTo>
                    <a:cubicBezTo>
                      <a:pt x="27609" y="3042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8" name="Google Shape;668;p7"/>
              <p:cNvSpPr/>
              <p:nvPr/>
            </p:nvSpPr>
            <p:spPr>
              <a:xfrm>
                <a:off x="6109473" y="576850"/>
                <a:ext cx="103054" cy="53952"/>
              </a:xfrm>
              <a:custGeom>
                <a:avLst/>
                <a:gdLst/>
                <a:ahLst/>
                <a:cxnLst/>
                <a:rect l="l" t="t" r="r" b="b"/>
                <a:pathLst>
                  <a:path w="103054" h="53952" extrusionOk="0">
                    <a:moveTo>
                      <a:pt x="0" y="53953"/>
                    </a:moveTo>
                    <a:cubicBezTo>
                      <a:pt x="0" y="53953"/>
                      <a:pt x="32026" y="24853"/>
                      <a:pt x="47653" y="15466"/>
                    </a:cubicBezTo>
                    <a:cubicBezTo>
                      <a:pt x="63224" y="6079"/>
                      <a:pt x="100992" y="-5295"/>
                      <a:pt x="102981" y="2711"/>
                    </a:cubicBezTo>
                    <a:cubicBezTo>
                      <a:pt x="104968" y="10718"/>
                      <a:pt x="66537" y="21982"/>
                      <a:pt x="55714" y="25903"/>
                    </a:cubicBezTo>
                    <a:cubicBezTo>
                      <a:pt x="35449" y="33191"/>
                      <a:pt x="0" y="53953"/>
                      <a:pt x="0" y="53953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669" name="Google Shape;669;p7"/>
          <p:cNvSpPr/>
          <p:nvPr/>
        </p:nvSpPr>
        <p:spPr>
          <a:xfrm rot="-1427625" flipH="1">
            <a:off x="11001482" y="5653749"/>
            <a:ext cx="996761" cy="1476184"/>
          </a:xfrm>
          <a:custGeom>
            <a:avLst/>
            <a:gdLst/>
            <a:ahLst/>
            <a:cxnLst/>
            <a:rect l="l" t="t" r="r" b="b"/>
            <a:pathLst>
              <a:path w="1051343" h="1557019" extrusionOk="0">
                <a:moveTo>
                  <a:pt x="0" y="1557020"/>
                </a:moveTo>
                <a:cubicBezTo>
                  <a:pt x="0" y="1557020"/>
                  <a:pt x="118883" y="631356"/>
                  <a:pt x="502644" y="502036"/>
                </a:cubicBezTo>
                <a:cubicBezTo>
                  <a:pt x="832347" y="390939"/>
                  <a:pt x="993250" y="0"/>
                  <a:pt x="993250" y="0"/>
                </a:cubicBezTo>
                <a:cubicBezTo>
                  <a:pt x="993250" y="0"/>
                  <a:pt x="1199929" y="610594"/>
                  <a:pt x="833617" y="1015006"/>
                </a:cubicBezTo>
                <a:cubicBezTo>
                  <a:pt x="674646" y="1190652"/>
                  <a:pt x="0" y="1557020"/>
                  <a:pt x="0" y="1557020"/>
                </a:cubicBezTo>
                <a:close/>
              </a:path>
            </a:pathLst>
          </a:custGeom>
          <a:solidFill>
            <a:srgbClr val="88A10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70" name="Google Shape;670;p7"/>
          <p:cNvGrpSpPr/>
          <p:nvPr/>
        </p:nvGrpSpPr>
        <p:grpSpPr>
          <a:xfrm rot="-532456" flipH="1">
            <a:off x="11111886" y="3996966"/>
            <a:ext cx="1118332" cy="3017742"/>
            <a:chOff x="393160" y="1915219"/>
            <a:chExt cx="1923315" cy="5189935"/>
          </a:xfrm>
        </p:grpSpPr>
        <p:sp>
          <p:nvSpPr>
            <p:cNvPr id="671" name="Google Shape;671;p7"/>
            <p:cNvSpPr/>
            <p:nvPr/>
          </p:nvSpPr>
          <p:spPr>
            <a:xfrm>
              <a:off x="608418" y="1915219"/>
              <a:ext cx="1109296" cy="5073542"/>
            </a:xfrm>
            <a:custGeom>
              <a:avLst/>
              <a:gdLst/>
              <a:ahLst/>
              <a:cxnLst/>
              <a:rect l="l" t="t" r="r" b="b"/>
              <a:pathLst>
                <a:path w="962513" h="4402206" extrusionOk="0">
                  <a:moveTo>
                    <a:pt x="113117" y="4402207"/>
                  </a:moveTo>
                  <a:cubicBezTo>
                    <a:pt x="113117" y="4402207"/>
                    <a:pt x="-51044" y="2637514"/>
                    <a:pt x="16156" y="2090641"/>
                  </a:cubicBezTo>
                  <a:cubicBezTo>
                    <a:pt x="71815" y="1636699"/>
                    <a:pt x="458723" y="1103741"/>
                    <a:pt x="598368" y="791873"/>
                  </a:cubicBezTo>
                  <a:cubicBezTo>
                    <a:pt x="856675" y="214740"/>
                    <a:pt x="490915" y="0"/>
                    <a:pt x="490915" y="0"/>
                  </a:cubicBezTo>
                  <a:cubicBezTo>
                    <a:pt x="490915" y="0"/>
                    <a:pt x="882462" y="-2209"/>
                    <a:pt x="960704" y="603968"/>
                  </a:cubicBezTo>
                  <a:cubicBezTo>
                    <a:pt x="1000958" y="916001"/>
                    <a:pt x="354583" y="2008809"/>
                    <a:pt x="512947" y="2497317"/>
                  </a:cubicBezTo>
                  <a:cubicBezTo>
                    <a:pt x="758664" y="3255452"/>
                    <a:pt x="113117" y="4402207"/>
                    <a:pt x="113117" y="4402207"/>
                  </a:cubicBezTo>
                  <a:close/>
                </a:path>
              </a:pathLst>
            </a:custGeom>
            <a:solidFill>
              <a:srgbClr val="7B9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2" name="Google Shape;672;p7"/>
            <p:cNvSpPr/>
            <p:nvPr/>
          </p:nvSpPr>
          <p:spPr>
            <a:xfrm rot="860287">
              <a:off x="812764" y="3500688"/>
              <a:ext cx="1084108" cy="3525131"/>
            </a:xfrm>
            <a:custGeom>
              <a:avLst/>
              <a:gdLst/>
              <a:ahLst/>
              <a:cxnLst/>
              <a:rect l="l" t="t" r="r" b="b"/>
              <a:pathLst>
                <a:path w="942008" h="3063074" extrusionOk="0">
                  <a:moveTo>
                    <a:pt x="0" y="3063074"/>
                  </a:moveTo>
                  <a:cubicBezTo>
                    <a:pt x="0" y="3063074"/>
                    <a:pt x="306622" y="2281417"/>
                    <a:pt x="213360" y="1519638"/>
                  </a:cubicBezTo>
                  <a:cubicBezTo>
                    <a:pt x="81611" y="442568"/>
                    <a:pt x="942009" y="0"/>
                    <a:pt x="942009" y="0"/>
                  </a:cubicBezTo>
                  <a:cubicBezTo>
                    <a:pt x="942009" y="0"/>
                    <a:pt x="729477" y="187629"/>
                    <a:pt x="774424" y="592593"/>
                  </a:cubicBezTo>
                  <a:cubicBezTo>
                    <a:pt x="852115" y="1291424"/>
                    <a:pt x="927155" y="1282755"/>
                    <a:pt x="876631" y="1628582"/>
                  </a:cubicBezTo>
                  <a:cubicBezTo>
                    <a:pt x="751951" y="2480697"/>
                    <a:pt x="0" y="3063074"/>
                    <a:pt x="0" y="3063074"/>
                  </a:cubicBezTo>
                  <a:close/>
                </a:path>
              </a:pathLst>
            </a:custGeom>
            <a:solidFill>
              <a:srgbClr val="61720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73" name="Google Shape;673;p7"/>
          <p:cNvGrpSpPr/>
          <p:nvPr/>
        </p:nvGrpSpPr>
        <p:grpSpPr>
          <a:xfrm rot="998966">
            <a:off x="11307365" y="5793638"/>
            <a:ext cx="1091807" cy="975511"/>
            <a:chOff x="2922306" y="5742582"/>
            <a:chExt cx="1436268" cy="1283281"/>
          </a:xfrm>
        </p:grpSpPr>
        <p:sp>
          <p:nvSpPr>
            <p:cNvPr id="674" name="Google Shape;674;p7"/>
            <p:cNvSpPr/>
            <p:nvPr/>
          </p:nvSpPr>
          <p:spPr>
            <a:xfrm>
              <a:off x="3800891" y="6532896"/>
              <a:ext cx="557683" cy="492967"/>
            </a:xfrm>
            <a:custGeom>
              <a:avLst/>
              <a:gdLst/>
              <a:ahLst/>
              <a:cxnLst/>
              <a:rect l="l" t="t" r="r" b="b"/>
              <a:pathLst>
                <a:path w="483890" h="427737" extrusionOk="0">
                  <a:moveTo>
                    <a:pt x="35835" y="9"/>
                  </a:moveTo>
                  <a:cubicBezTo>
                    <a:pt x="22141" y="-323"/>
                    <a:pt x="9055" y="8788"/>
                    <a:pt x="3091" y="23918"/>
                  </a:cubicBezTo>
                  <a:cubicBezTo>
                    <a:pt x="-4805" y="44072"/>
                    <a:pt x="2925" y="67595"/>
                    <a:pt x="20595" y="76595"/>
                  </a:cubicBezTo>
                  <a:cubicBezTo>
                    <a:pt x="62726" y="98130"/>
                    <a:pt x="105575" y="117401"/>
                    <a:pt x="144945" y="145285"/>
                  </a:cubicBezTo>
                  <a:cubicBezTo>
                    <a:pt x="248256" y="218448"/>
                    <a:pt x="335445" y="317288"/>
                    <a:pt x="420590" y="415188"/>
                  </a:cubicBezTo>
                  <a:cubicBezTo>
                    <a:pt x="435057" y="431753"/>
                    <a:pt x="458358" y="431974"/>
                    <a:pt x="472881" y="415520"/>
                  </a:cubicBezTo>
                  <a:cubicBezTo>
                    <a:pt x="487403" y="399065"/>
                    <a:pt x="487624" y="372173"/>
                    <a:pt x="473157" y="355664"/>
                  </a:cubicBezTo>
                  <a:cubicBezTo>
                    <a:pt x="383373" y="253125"/>
                    <a:pt x="290995" y="152850"/>
                    <a:pt x="181995" y="76926"/>
                  </a:cubicBezTo>
                  <a:cubicBezTo>
                    <a:pt x="139809" y="47551"/>
                    <a:pt x="94365" y="26568"/>
                    <a:pt x="49308" y="3653"/>
                  </a:cubicBezTo>
                  <a:cubicBezTo>
                    <a:pt x="44946" y="1334"/>
                    <a:pt x="40418" y="119"/>
                    <a:pt x="35835" y="9"/>
                  </a:cubicBezTo>
                  <a:close/>
                </a:path>
              </a:pathLst>
            </a:custGeom>
            <a:solidFill>
              <a:srgbClr val="424C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5" name="Google Shape;675;p7"/>
            <p:cNvSpPr/>
            <p:nvPr/>
          </p:nvSpPr>
          <p:spPr>
            <a:xfrm>
              <a:off x="2922306" y="5742582"/>
              <a:ext cx="907556" cy="1100457"/>
            </a:xfrm>
            <a:custGeom>
              <a:avLst/>
              <a:gdLst/>
              <a:ahLst/>
              <a:cxnLst/>
              <a:rect l="l" t="t" r="r" b="b"/>
              <a:pathLst>
                <a:path w="787467" h="954843" extrusionOk="0">
                  <a:moveTo>
                    <a:pt x="782659" y="724718"/>
                  </a:moveTo>
                  <a:cubicBezTo>
                    <a:pt x="771947" y="739847"/>
                    <a:pt x="747265" y="742719"/>
                    <a:pt x="732246" y="752161"/>
                  </a:cubicBezTo>
                  <a:cubicBezTo>
                    <a:pt x="718552" y="760775"/>
                    <a:pt x="560023" y="837803"/>
                    <a:pt x="537715" y="849564"/>
                  </a:cubicBezTo>
                  <a:cubicBezTo>
                    <a:pt x="495142" y="871983"/>
                    <a:pt x="449367" y="885014"/>
                    <a:pt x="405083" y="902408"/>
                  </a:cubicBezTo>
                  <a:cubicBezTo>
                    <a:pt x="377474" y="913286"/>
                    <a:pt x="350031" y="924826"/>
                    <a:pt x="321649" y="933606"/>
                  </a:cubicBezTo>
                  <a:cubicBezTo>
                    <a:pt x="234185" y="960717"/>
                    <a:pt x="150254" y="969497"/>
                    <a:pt x="71901" y="913286"/>
                  </a:cubicBezTo>
                  <a:cubicBezTo>
                    <a:pt x="43188" y="892690"/>
                    <a:pt x="27175" y="867400"/>
                    <a:pt x="14475" y="835153"/>
                  </a:cubicBezTo>
                  <a:cubicBezTo>
                    <a:pt x="-7999" y="778003"/>
                    <a:pt x="-5072" y="729025"/>
                    <a:pt x="28666" y="677397"/>
                  </a:cubicBezTo>
                  <a:cubicBezTo>
                    <a:pt x="39212" y="661273"/>
                    <a:pt x="48102" y="660776"/>
                    <a:pt x="65220" y="649567"/>
                  </a:cubicBezTo>
                  <a:cubicBezTo>
                    <a:pt x="86810" y="635487"/>
                    <a:pt x="113977" y="616326"/>
                    <a:pt x="131646" y="597498"/>
                  </a:cubicBezTo>
                  <a:cubicBezTo>
                    <a:pt x="148211" y="579828"/>
                    <a:pt x="159862" y="548685"/>
                    <a:pt x="168255" y="526101"/>
                  </a:cubicBezTo>
                  <a:cubicBezTo>
                    <a:pt x="190674" y="466135"/>
                    <a:pt x="157322" y="378339"/>
                    <a:pt x="218227" y="335822"/>
                  </a:cubicBezTo>
                  <a:cubicBezTo>
                    <a:pt x="250253" y="313459"/>
                    <a:pt x="288188" y="318097"/>
                    <a:pt x="324079" y="308214"/>
                  </a:cubicBezTo>
                  <a:cubicBezTo>
                    <a:pt x="359749" y="298385"/>
                    <a:pt x="385149" y="271163"/>
                    <a:pt x="406077" y="241897"/>
                  </a:cubicBezTo>
                  <a:cubicBezTo>
                    <a:pt x="426673" y="213129"/>
                    <a:pt x="439538" y="170225"/>
                    <a:pt x="444673" y="135328"/>
                  </a:cubicBezTo>
                  <a:cubicBezTo>
                    <a:pt x="448207" y="111198"/>
                    <a:pt x="447269" y="87233"/>
                    <a:pt x="453619" y="63158"/>
                  </a:cubicBezTo>
                  <a:cubicBezTo>
                    <a:pt x="460742" y="36047"/>
                    <a:pt x="472779" y="4683"/>
                    <a:pt x="505302" y="873"/>
                  </a:cubicBezTo>
                  <a:cubicBezTo>
                    <a:pt x="579183" y="-7685"/>
                    <a:pt x="633959" y="48195"/>
                    <a:pt x="674323" y="101259"/>
                  </a:cubicBezTo>
                  <a:cubicBezTo>
                    <a:pt x="687630" y="118762"/>
                    <a:pt x="700441" y="134168"/>
                    <a:pt x="707895" y="155261"/>
                  </a:cubicBezTo>
                  <a:cubicBezTo>
                    <a:pt x="733681" y="228148"/>
                    <a:pt x="741467" y="305176"/>
                    <a:pt x="751958" y="381321"/>
                  </a:cubicBezTo>
                  <a:cubicBezTo>
                    <a:pt x="762947" y="461165"/>
                    <a:pt x="770401" y="541672"/>
                    <a:pt x="782770" y="621185"/>
                  </a:cubicBezTo>
                  <a:cubicBezTo>
                    <a:pt x="786525" y="645371"/>
                    <a:pt x="787960" y="667127"/>
                    <a:pt x="785641" y="691367"/>
                  </a:cubicBezTo>
                  <a:cubicBezTo>
                    <a:pt x="784095" y="708208"/>
                    <a:pt x="792378" y="711024"/>
                    <a:pt x="782659" y="72471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6" name="Google Shape;676;p7"/>
            <p:cNvSpPr/>
            <p:nvPr/>
          </p:nvSpPr>
          <p:spPr>
            <a:xfrm>
              <a:off x="2932459" y="5913304"/>
              <a:ext cx="897704" cy="666686"/>
            </a:xfrm>
            <a:custGeom>
              <a:avLst/>
              <a:gdLst/>
              <a:ahLst/>
              <a:cxnLst/>
              <a:rect l="l" t="t" r="r" b="b"/>
              <a:pathLst>
                <a:path w="778919" h="578469" extrusionOk="0">
                  <a:moveTo>
                    <a:pt x="778920" y="576323"/>
                  </a:moveTo>
                  <a:cubicBezTo>
                    <a:pt x="778920" y="576323"/>
                    <a:pt x="5104" y="612987"/>
                    <a:pt x="134" y="383283"/>
                  </a:cubicBezTo>
                  <a:cubicBezTo>
                    <a:pt x="-5001" y="143529"/>
                    <a:pt x="139061" y="230607"/>
                    <a:pt x="149718" y="207084"/>
                  </a:cubicBezTo>
                  <a:cubicBezTo>
                    <a:pt x="159547" y="185329"/>
                    <a:pt x="124704" y="129449"/>
                    <a:pt x="218463" y="42757"/>
                  </a:cubicBezTo>
                  <a:cubicBezTo>
                    <a:pt x="465893" y="-185787"/>
                    <a:pt x="778920" y="576323"/>
                    <a:pt x="778920" y="57632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7" name="Google Shape;677;p7"/>
            <p:cNvSpPr/>
            <p:nvPr/>
          </p:nvSpPr>
          <p:spPr>
            <a:xfrm>
              <a:off x="3561121" y="6330950"/>
              <a:ext cx="293060" cy="345192"/>
            </a:xfrm>
            <a:custGeom>
              <a:avLst/>
              <a:gdLst/>
              <a:ahLst/>
              <a:cxnLst/>
              <a:rect l="l" t="t" r="r" b="b"/>
              <a:pathLst>
                <a:path w="254282" h="299516" extrusionOk="0">
                  <a:moveTo>
                    <a:pt x="245197" y="216053"/>
                  </a:moveTo>
                  <a:cubicBezTo>
                    <a:pt x="233325" y="232342"/>
                    <a:pt x="109362" y="303076"/>
                    <a:pt x="55580" y="299376"/>
                  </a:cubicBezTo>
                  <a:cubicBezTo>
                    <a:pt x="1799" y="295676"/>
                    <a:pt x="-12724" y="243993"/>
                    <a:pt x="11020" y="196395"/>
                  </a:cubicBezTo>
                  <a:cubicBezTo>
                    <a:pt x="34763" y="148798"/>
                    <a:pt x="95392" y="158351"/>
                    <a:pt x="111240" y="133282"/>
                  </a:cubicBezTo>
                  <a:cubicBezTo>
                    <a:pt x="127087" y="108213"/>
                    <a:pt x="115105" y="63874"/>
                    <a:pt x="139566" y="31020"/>
                  </a:cubicBezTo>
                  <a:cubicBezTo>
                    <a:pt x="161543" y="1534"/>
                    <a:pt x="215435" y="-18676"/>
                    <a:pt x="237025" y="26382"/>
                  </a:cubicBezTo>
                  <a:cubicBezTo>
                    <a:pt x="258615" y="71494"/>
                    <a:pt x="258284" y="198108"/>
                    <a:pt x="245197" y="21605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78" name="Google Shape;678;p7"/>
          <p:cNvSpPr/>
          <p:nvPr/>
        </p:nvSpPr>
        <p:spPr>
          <a:xfrm rot="5400000">
            <a:off x="-462658" y="6119355"/>
            <a:ext cx="1131345" cy="114589"/>
          </a:xfrm>
          <a:custGeom>
            <a:avLst/>
            <a:gdLst/>
            <a:ahLst/>
            <a:cxnLst/>
            <a:rect l="l" t="t" r="r" b="b"/>
            <a:pathLst>
              <a:path w="919793" h="87640" extrusionOk="0">
                <a:moveTo>
                  <a:pt x="657321" y="73442"/>
                </a:moveTo>
                <a:cubicBezTo>
                  <a:pt x="659149" y="73404"/>
                  <a:pt x="660912" y="74128"/>
                  <a:pt x="662179" y="75442"/>
                </a:cubicBezTo>
                <a:cubicBezTo>
                  <a:pt x="663493" y="76709"/>
                  <a:pt x="664217" y="78471"/>
                  <a:pt x="664179" y="80300"/>
                </a:cubicBezTo>
                <a:cubicBezTo>
                  <a:pt x="664198" y="82148"/>
                  <a:pt x="663474" y="83939"/>
                  <a:pt x="662179" y="85253"/>
                </a:cubicBezTo>
                <a:cubicBezTo>
                  <a:pt x="660912" y="86568"/>
                  <a:pt x="659149" y="87291"/>
                  <a:pt x="657321" y="87253"/>
                </a:cubicBezTo>
                <a:cubicBezTo>
                  <a:pt x="655492" y="87291"/>
                  <a:pt x="653730" y="86568"/>
                  <a:pt x="652463" y="85253"/>
                </a:cubicBezTo>
                <a:cubicBezTo>
                  <a:pt x="651168" y="83939"/>
                  <a:pt x="650444" y="82148"/>
                  <a:pt x="650463" y="80300"/>
                </a:cubicBezTo>
                <a:cubicBezTo>
                  <a:pt x="650425" y="78471"/>
                  <a:pt x="651149" y="76709"/>
                  <a:pt x="652463" y="75442"/>
                </a:cubicBezTo>
                <a:cubicBezTo>
                  <a:pt x="653730" y="74128"/>
                  <a:pt x="655492" y="73404"/>
                  <a:pt x="657321" y="73442"/>
                </a:cubicBezTo>
                <a:close/>
                <a:moveTo>
                  <a:pt x="783051" y="31056"/>
                </a:moveTo>
                <a:cubicBezTo>
                  <a:pt x="776688" y="30989"/>
                  <a:pt x="770602" y="33618"/>
                  <a:pt x="766287" y="38295"/>
                </a:cubicBezTo>
                <a:cubicBezTo>
                  <a:pt x="761677" y="42876"/>
                  <a:pt x="759134" y="49134"/>
                  <a:pt x="759238" y="55630"/>
                </a:cubicBezTo>
                <a:cubicBezTo>
                  <a:pt x="759229" y="59935"/>
                  <a:pt x="760343" y="64174"/>
                  <a:pt x="762477" y="67917"/>
                </a:cubicBezTo>
                <a:cubicBezTo>
                  <a:pt x="764468" y="71632"/>
                  <a:pt x="767468" y="74709"/>
                  <a:pt x="771144" y="76776"/>
                </a:cubicBezTo>
                <a:cubicBezTo>
                  <a:pt x="774783" y="78804"/>
                  <a:pt x="778888" y="79852"/>
                  <a:pt x="783051" y="79824"/>
                </a:cubicBezTo>
                <a:cubicBezTo>
                  <a:pt x="787213" y="79843"/>
                  <a:pt x="791319" y="78795"/>
                  <a:pt x="794957" y="76776"/>
                </a:cubicBezTo>
                <a:cubicBezTo>
                  <a:pt x="798586" y="74652"/>
                  <a:pt x="801587" y="71594"/>
                  <a:pt x="803625" y="67917"/>
                </a:cubicBezTo>
                <a:cubicBezTo>
                  <a:pt x="805730" y="64165"/>
                  <a:pt x="806816" y="59926"/>
                  <a:pt x="806768" y="55630"/>
                </a:cubicBezTo>
                <a:cubicBezTo>
                  <a:pt x="806873" y="49134"/>
                  <a:pt x="804330" y="42876"/>
                  <a:pt x="799719" y="38295"/>
                </a:cubicBezTo>
                <a:cubicBezTo>
                  <a:pt x="795452" y="33608"/>
                  <a:pt x="789385" y="30979"/>
                  <a:pt x="783051" y="31056"/>
                </a:cubicBezTo>
                <a:close/>
                <a:moveTo>
                  <a:pt x="124778" y="30960"/>
                </a:moveTo>
                <a:cubicBezTo>
                  <a:pt x="120558" y="30922"/>
                  <a:pt x="116405" y="32046"/>
                  <a:pt x="112776" y="34198"/>
                </a:cubicBezTo>
                <a:cubicBezTo>
                  <a:pt x="109090" y="36332"/>
                  <a:pt x="106061" y="39428"/>
                  <a:pt x="104013" y="43152"/>
                </a:cubicBezTo>
                <a:cubicBezTo>
                  <a:pt x="101851" y="46886"/>
                  <a:pt x="100708" y="51124"/>
                  <a:pt x="100680" y="55439"/>
                </a:cubicBezTo>
                <a:cubicBezTo>
                  <a:pt x="100708" y="59754"/>
                  <a:pt x="101851" y="63993"/>
                  <a:pt x="104013" y="67726"/>
                </a:cubicBezTo>
                <a:cubicBezTo>
                  <a:pt x="106099" y="71489"/>
                  <a:pt x="109157" y="74613"/>
                  <a:pt x="112872" y="76775"/>
                </a:cubicBezTo>
                <a:cubicBezTo>
                  <a:pt x="116462" y="78956"/>
                  <a:pt x="120577" y="80109"/>
                  <a:pt x="124778" y="80109"/>
                </a:cubicBezTo>
                <a:cubicBezTo>
                  <a:pt x="129017" y="80080"/>
                  <a:pt x="133188" y="78966"/>
                  <a:pt x="136875" y="76870"/>
                </a:cubicBezTo>
                <a:cubicBezTo>
                  <a:pt x="140580" y="74822"/>
                  <a:pt x="143638" y="71784"/>
                  <a:pt x="145733" y="68107"/>
                </a:cubicBezTo>
                <a:cubicBezTo>
                  <a:pt x="147857" y="64297"/>
                  <a:pt x="148943" y="59992"/>
                  <a:pt x="148876" y="55630"/>
                </a:cubicBezTo>
                <a:cubicBezTo>
                  <a:pt x="149019" y="49057"/>
                  <a:pt x="146514" y="42714"/>
                  <a:pt x="141923" y="38008"/>
                </a:cubicBezTo>
                <a:cubicBezTo>
                  <a:pt x="137513" y="33484"/>
                  <a:pt x="131474" y="30950"/>
                  <a:pt x="125159" y="30960"/>
                </a:cubicBezTo>
                <a:close/>
                <a:moveTo>
                  <a:pt x="202407" y="30865"/>
                </a:moveTo>
                <a:cubicBezTo>
                  <a:pt x="196739" y="30751"/>
                  <a:pt x="191243" y="32836"/>
                  <a:pt x="187072" y="36675"/>
                </a:cubicBezTo>
                <a:cubicBezTo>
                  <a:pt x="183538" y="40104"/>
                  <a:pt x="181061" y="44467"/>
                  <a:pt x="179928" y="49248"/>
                </a:cubicBezTo>
                <a:lnTo>
                  <a:pt x="225267" y="49248"/>
                </a:lnTo>
                <a:cubicBezTo>
                  <a:pt x="224486" y="45619"/>
                  <a:pt x="222923" y="42209"/>
                  <a:pt x="220695" y="39247"/>
                </a:cubicBezTo>
                <a:cubicBezTo>
                  <a:pt x="218580" y="36618"/>
                  <a:pt x="215875" y="34522"/>
                  <a:pt x="212789" y="33151"/>
                </a:cubicBezTo>
                <a:cubicBezTo>
                  <a:pt x="209541" y="31636"/>
                  <a:pt x="205988" y="30865"/>
                  <a:pt x="202407" y="30865"/>
                </a:cubicBezTo>
                <a:close/>
                <a:moveTo>
                  <a:pt x="599885" y="30675"/>
                </a:moveTo>
                <a:cubicBezTo>
                  <a:pt x="595665" y="30637"/>
                  <a:pt x="591512" y="31761"/>
                  <a:pt x="587883" y="33914"/>
                </a:cubicBezTo>
                <a:cubicBezTo>
                  <a:pt x="584197" y="36047"/>
                  <a:pt x="581168" y="39143"/>
                  <a:pt x="579120" y="42867"/>
                </a:cubicBezTo>
                <a:cubicBezTo>
                  <a:pt x="576958" y="46601"/>
                  <a:pt x="575815" y="50839"/>
                  <a:pt x="575787" y="55154"/>
                </a:cubicBezTo>
                <a:cubicBezTo>
                  <a:pt x="575815" y="59469"/>
                  <a:pt x="576958" y="63708"/>
                  <a:pt x="579120" y="67442"/>
                </a:cubicBezTo>
                <a:cubicBezTo>
                  <a:pt x="581206" y="71204"/>
                  <a:pt x="584264" y="74328"/>
                  <a:pt x="587979" y="76490"/>
                </a:cubicBezTo>
                <a:cubicBezTo>
                  <a:pt x="591569" y="78672"/>
                  <a:pt x="595684" y="79824"/>
                  <a:pt x="599885" y="79824"/>
                </a:cubicBezTo>
                <a:cubicBezTo>
                  <a:pt x="604124" y="79796"/>
                  <a:pt x="608295" y="78681"/>
                  <a:pt x="611982" y="76586"/>
                </a:cubicBezTo>
                <a:cubicBezTo>
                  <a:pt x="615658" y="74509"/>
                  <a:pt x="618725" y="71480"/>
                  <a:pt x="620840" y="67823"/>
                </a:cubicBezTo>
                <a:cubicBezTo>
                  <a:pt x="622964" y="64013"/>
                  <a:pt x="624050" y="59707"/>
                  <a:pt x="623983" y="55345"/>
                </a:cubicBezTo>
                <a:cubicBezTo>
                  <a:pt x="624126" y="48773"/>
                  <a:pt x="621621" y="42429"/>
                  <a:pt x="617030" y="37724"/>
                </a:cubicBezTo>
                <a:cubicBezTo>
                  <a:pt x="612486" y="33209"/>
                  <a:pt x="606286" y="30770"/>
                  <a:pt x="599885" y="30961"/>
                </a:cubicBezTo>
                <a:close/>
                <a:moveTo>
                  <a:pt x="429673" y="30675"/>
                </a:moveTo>
                <a:cubicBezTo>
                  <a:pt x="425425" y="30627"/>
                  <a:pt x="421234" y="31751"/>
                  <a:pt x="417576" y="33913"/>
                </a:cubicBezTo>
                <a:cubicBezTo>
                  <a:pt x="413890" y="36047"/>
                  <a:pt x="410861" y="39142"/>
                  <a:pt x="408813" y="42867"/>
                </a:cubicBezTo>
                <a:cubicBezTo>
                  <a:pt x="406680" y="46610"/>
                  <a:pt x="405565" y="50848"/>
                  <a:pt x="405575" y="55154"/>
                </a:cubicBezTo>
                <a:cubicBezTo>
                  <a:pt x="405565" y="59459"/>
                  <a:pt x="406680" y="63698"/>
                  <a:pt x="408813" y="67441"/>
                </a:cubicBezTo>
                <a:cubicBezTo>
                  <a:pt x="410899" y="71203"/>
                  <a:pt x="413957" y="74328"/>
                  <a:pt x="417672" y="76490"/>
                </a:cubicBezTo>
                <a:cubicBezTo>
                  <a:pt x="421262" y="78671"/>
                  <a:pt x="425377" y="79823"/>
                  <a:pt x="429578" y="79823"/>
                </a:cubicBezTo>
                <a:cubicBezTo>
                  <a:pt x="433855" y="79785"/>
                  <a:pt x="438046" y="78671"/>
                  <a:pt x="441770" y="76585"/>
                </a:cubicBezTo>
                <a:cubicBezTo>
                  <a:pt x="445446" y="74528"/>
                  <a:pt x="448476" y="71499"/>
                  <a:pt x="450533" y="67822"/>
                </a:cubicBezTo>
                <a:cubicBezTo>
                  <a:pt x="452667" y="64012"/>
                  <a:pt x="453743" y="59707"/>
                  <a:pt x="453676" y="55344"/>
                </a:cubicBezTo>
                <a:cubicBezTo>
                  <a:pt x="453819" y="48772"/>
                  <a:pt x="451314" y="42428"/>
                  <a:pt x="446723" y="37723"/>
                </a:cubicBezTo>
                <a:cubicBezTo>
                  <a:pt x="442122" y="33122"/>
                  <a:pt x="435798" y="30665"/>
                  <a:pt x="429292" y="30960"/>
                </a:cubicBezTo>
                <a:close/>
                <a:moveTo>
                  <a:pt x="71723" y="24959"/>
                </a:moveTo>
                <a:lnTo>
                  <a:pt x="79819" y="24959"/>
                </a:lnTo>
                <a:lnTo>
                  <a:pt x="79819" y="85729"/>
                </a:lnTo>
                <a:lnTo>
                  <a:pt x="72009" y="85729"/>
                </a:lnTo>
                <a:close/>
                <a:moveTo>
                  <a:pt x="546544" y="24674"/>
                </a:moveTo>
                <a:lnTo>
                  <a:pt x="554355" y="24674"/>
                </a:lnTo>
                <a:lnTo>
                  <a:pt x="554355" y="85443"/>
                </a:lnTo>
                <a:lnTo>
                  <a:pt x="546544" y="85443"/>
                </a:lnTo>
                <a:close/>
                <a:moveTo>
                  <a:pt x="202311" y="23626"/>
                </a:moveTo>
                <a:cubicBezTo>
                  <a:pt x="211979" y="23283"/>
                  <a:pt x="221209" y="27655"/>
                  <a:pt x="227076" y="35342"/>
                </a:cubicBezTo>
                <a:cubicBezTo>
                  <a:pt x="231639" y="41285"/>
                  <a:pt x="234030" y="48620"/>
                  <a:pt x="233839" y="56106"/>
                </a:cubicBezTo>
                <a:lnTo>
                  <a:pt x="179166" y="56106"/>
                </a:lnTo>
                <a:cubicBezTo>
                  <a:pt x="179080" y="62545"/>
                  <a:pt x="181509" y="68765"/>
                  <a:pt x="185929" y="73442"/>
                </a:cubicBezTo>
                <a:cubicBezTo>
                  <a:pt x="190100" y="77937"/>
                  <a:pt x="195987" y="80433"/>
                  <a:pt x="202121" y="80300"/>
                </a:cubicBezTo>
                <a:cubicBezTo>
                  <a:pt x="205179" y="80290"/>
                  <a:pt x="208207" y="79738"/>
                  <a:pt x="211074" y="78680"/>
                </a:cubicBezTo>
                <a:cubicBezTo>
                  <a:pt x="213799" y="77661"/>
                  <a:pt x="216332" y="76213"/>
                  <a:pt x="218599" y="74394"/>
                </a:cubicBezTo>
                <a:cubicBezTo>
                  <a:pt x="221238" y="71784"/>
                  <a:pt x="223486" y="68793"/>
                  <a:pt x="225267" y="65536"/>
                </a:cubicBezTo>
                <a:lnTo>
                  <a:pt x="231839" y="69060"/>
                </a:lnTo>
                <a:cubicBezTo>
                  <a:pt x="229953" y="72880"/>
                  <a:pt x="227410" y="76328"/>
                  <a:pt x="224314" y="79252"/>
                </a:cubicBezTo>
                <a:cubicBezTo>
                  <a:pt x="221542" y="81824"/>
                  <a:pt x="218314" y="83862"/>
                  <a:pt x="214789" y="85253"/>
                </a:cubicBezTo>
                <a:cubicBezTo>
                  <a:pt x="210941" y="86643"/>
                  <a:pt x="206874" y="87320"/>
                  <a:pt x="202788" y="87253"/>
                </a:cubicBezTo>
                <a:cubicBezTo>
                  <a:pt x="193987" y="87834"/>
                  <a:pt x="185405" y="84319"/>
                  <a:pt x="179547" y="77728"/>
                </a:cubicBezTo>
                <a:cubicBezTo>
                  <a:pt x="174108" y="71699"/>
                  <a:pt x="171117" y="63850"/>
                  <a:pt x="171165" y="55725"/>
                </a:cubicBezTo>
                <a:cubicBezTo>
                  <a:pt x="171098" y="48267"/>
                  <a:pt x="173584" y="41000"/>
                  <a:pt x="178213" y="35151"/>
                </a:cubicBezTo>
                <a:cubicBezTo>
                  <a:pt x="183842" y="27560"/>
                  <a:pt x="192863" y="23245"/>
                  <a:pt x="202311" y="23626"/>
                </a:cubicBezTo>
                <a:close/>
                <a:moveTo>
                  <a:pt x="783051" y="23436"/>
                </a:moveTo>
                <a:cubicBezTo>
                  <a:pt x="791909" y="23207"/>
                  <a:pt x="800415" y="26903"/>
                  <a:pt x="806292" y="33532"/>
                </a:cubicBezTo>
                <a:cubicBezTo>
                  <a:pt x="811816" y="39514"/>
                  <a:pt x="814817" y="47391"/>
                  <a:pt x="814674" y="55535"/>
                </a:cubicBezTo>
                <a:cubicBezTo>
                  <a:pt x="814760" y="63812"/>
                  <a:pt x="811578" y="71785"/>
                  <a:pt x="805816" y="77728"/>
                </a:cubicBezTo>
                <a:cubicBezTo>
                  <a:pt x="799977" y="84062"/>
                  <a:pt x="791662" y="87539"/>
                  <a:pt x="783051" y="87253"/>
                </a:cubicBezTo>
                <a:cubicBezTo>
                  <a:pt x="774412" y="87558"/>
                  <a:pt x="766058" y="84081"/>
                  <a:pt x="760191" y="77728"/>
                </a:cubicBezTo>
                <a:cubicBezTo>
                  <a:pt x="754428" y="71785"/>
                  <a:pt x="751247" y="63812"/>
                  <a:pt x="751333" y="55535"/>
                </a:cubicBezTo>
                <a:cubicBezTo>
                  <a:pt x="751237" y="47429"/>
                  <a:pt x="754228" y="39600"/>
                  <a:pt x="759715" y="33627"/>
                </a:cubicBezTo>
                <a:cubicBezTo>
                  <a:pt x="765620" y="26969"/>
                  <a:pt x="774154" y="23236"/>
                  <a:pt x="783051" y="23436"/>
                </a:cubicBezTo>
                <a:close/>
                <a:moveTo>
                  <a:pt x="711804" y="23436"/>
                </a:moveTo>
                <a:cubicBezTo>
                  <a:pt x="715747" y="23407"/>
                  <a:pt x="719671" y="24017"/>
                  <a:pt x="723424" y="25246"/>
                </a:cubicBezTo>
                <a:cubicBezTo>
                  <a:pt x="726853" y="26322"/>
                  <a:pt x="730072" y="27960"/>
                  <a:pt x="732949" y="30103"/>
                </a:cubicBezTo>
                <a:cubicBezTo>
                  <a:pt x="735540" y="32170"/>
                  <a:pt x="737712" y="34732"/>
                  <a:pt x="739331" y="37628"/>
                </a:cubicBezTo>
                <a:lnTo>
                  <a:pt x="733139" y="41438"/>
                </a:lnTo>
                <a:cubicBezTo>
                  <a:pt x="728063" y="34466"/>
                  <a:pt x="719852" y="30475"/>
                  <a:pt x="711232" y="30770"/>
                </a:cubicBezTo>
                <a:cubicBezTo>
                  <a:pt x="704364" y="30570"/>
                  <a:pt x="697697" y="33142"/>
                  <a:pt x="692754" y="37914"/>
                </a:cubicBezTo>
                <a:cubicBezTo>
                  <a:pt x="687991" y="42410"/>
                  <a:pt x="685334" y="48696"/>
                  <a:pt x="685419" y="55249"/>
                </a:cubicBezTo>
                <a:cubicBezTo>
                  <a:pt x="685400" y="59640"/>
                  <a:pt x="686591" y="63955"/>
                  <a:pt x="688848" y="67727"/>
                </a:cubicBezTo>
                <a:cubicBezTo>
                  <a:pt x="691039" y="71756"/>
                  <a:pt x="694344" y="75061"/>
                  <a:pt x="698373" y="77252"/>
                </a:cubicBezTo>
                <a:cubicBezTo>
                  <a:pt x="702412" y="79414"/>
                  <a:pt x="706936" y="80529"/>
                  <a:pt x="711518" y="80491"/>
                </a:cubicBezTo>
                <a:cubicBezTo>
                  <a:pt x="720100" y="80624"/>
                  <a:pt x="728234" y="76661"/>
                  <a:pt x="733425" y="69823"/>
                </a:cubicBezTo>
                <a:lnTo>
                  <a:pt x="739616" y="73823"/>
                </a:lnTo>
                <a:cubicBezTo>
                  <a:pt x="736683" y="78205"/>
                  <a:pt x="732644" y="81719"/>
                  <a:pt x="727901" y="84015"/>
                </a:cubicBezTo>
                <a:cubicBezTo>
                  <a:pt x="722662" y="86482"/>
                  <a:pt x="716928" y="87720"/>
                  <a:pt x="711137" y="87634"/>
                </a:cubicBezTo>
                <a:cubicBezTo>
                  <a:pt x="702240" y="87806"/>
                  <a:pt x="693649" y="84367"/>
                  <a:pt x="687324" y="78109"/>
                </a:cubicBezTo>
                <a:cubicBezTo>
                  <a:pt x="681114" y="72375"/>
                  <a:pt x="677647" y="64270"/>
                  <a:pt x="677799" y="55821"/>
                </a:cubicBezTo>
                <a:cubicBezTo>
                  <a:pt x="677790" y="50058"/>
                  <a:pt x="679342" y="44400"/>
                  <a:pt x="682276" y="39438"/>
                </a:cubicBezTo>
                <a:cubicBezTo>
                  <a:pt x="685162" y="34437"/>
                  <a:pt x="689382" y="30351"/>
                  <a:pt x="694468" y="27627"/>
                </a:cubicBezTo>
                <a:cubicBezTo>
                  <a:pt x="699802" y="24808"/>
                  <a:pt x="705765" y="23369"/>
                  <a:pt x="711804" y="23436"/>
                </a:cubicBezTo>
                <a:close/>
                <a:moveTo>
                  <a:pt x="262414" y="23245"/>
                </a:moveTo>
                <a:cubicBezTo>
                  <a:pt x="268786" y="23798"/>
                  <a:pt x="274692" y="26807"/>
                  <a:pt x="278892" y="31627"/>
                </a:cubicBezTo>
                <a:lnTo>
                  <a:pt x="273939" y="36771"/>
                </a:lnTo>
                <a:cubicBezTo>
                  <a:pt x="270777" y="33246"/>
                  <a:pt x="266376" y="31094"/>
                  <a:pt x="261652" y="30770"/>
                </a:cubicBezTo>
                <a:cubicBezTo>
                  <a:pt x="259223" y="30732"/>
                  <a:pt x="256871" y="31618"/>
                  <a:pt x="255080" y="33246"/>
                </a:cubicBezTo>
                <a:cubicBezTo>
                  <a:pt x="253394" y="34704"/>
                  <a:pt x="252422" y="36828"/>
                  <a:pt x="252413" y="39056"/>
                </a:cubicBezTo>
                <a:cubicBezTo>
                  <a:pt x="252499" y="41152"/>
                  <a:pt x="253261" y="43162"/>
                  <a:pt x="254604" y="44772"/>
                </a:cubicBezTo>
                <a:cubicBezTo>
                  <a:pt x="257385" y="47439"/>
                  <a:pt x="260604" y="49601"/>
                  <a:pt x="264129" y="51153"/>
                </a:cubicBezTo>
                <a:cubicBezTo>
                  <a:pt x="268643" y="53201"/>
                  <a:pt x="272701" y="56154"/>
                  <a:pt x="276035" y="59821"/>
                </a:cubicBezTo>
                <a:cubicBezTo>
                  <a:pt x="278016" y="62602"/>
                  <a:pt x="279073" y="65936"/>
                  <a:pt x="279083" y="69346"/>
                </a:cubicBezTo>
                <a:cubicBezTo>
                  <a:pt x="279130" y="74109"/>
                  <a:pt x="277235" y="78681"/>
                  <a:pt x="273844" y="82014"/>
                </a:cubicBezTo>
                <a:cubicBezTo>
                  <a:pt x="270339" y="85434"/>
                  <a:pt x="265595" y="87291"/>
                  <a:pt x="260699" y="87158"/>
                </a:cubicBezTo>
                <a:cubicBezTo>
                  <a:pt x="257204" y="87158"/>
                  <a:pt x="253756" y="86377"/>
                  <a:pt x="250603" y="84872"/>
                </a:cubicBezTo>
                <a:cubicBezTo>
                  <a:pt x="247526" y="83405"/>
                  <a:pt x="244821" y="81262"/>
                  <a:pt x="242697" y="78585"/>
                </a:cubicBezTo>
                <a:lnTo>
                  <a:pt x="247650" y="72966"/>
                </a:lnTo>
                <a:cubicBezTo>
                  <a:pt x="250651" y="76995"/>
                  <a:pt x="255299" y="79471"/>
                  <a:pt x="260319" y="79728"/>
                </a:cubicBezTo>
                <a:cubicBezTo>
                  <a:pt x="263262" y="79814"/>
                  <a:pt x="266129" y="78757"/>
                  <a:pt x="268320" y="76776"/>
                </a:cubicBezTo>
                <a:cubicBezTo>
                  <a:pt x="270406" y="74985"/>
                  <a:pt x="271625" y="72385"/>
                  <a:pt x="271653" y="69632"/>
                </a:cubicBezTo>
                <a:cubicBezTo>
                  <a:pt x="271634" y="67441"/>
                  <a:pt x="270863" y="65317"/>
                  <a:pt x="269463" y="63631"/>
                </a:cubicBezTo>
                <a:cubicBezTo>
                  <a:pt x="266653" y="60983"/>
                  <a:pt x="263433" y="58802"/>
                  <a:pt x="259938" y="57154"/>
                </a:cubicBezTo>
                <a:cubicBezTo>
                  <a:pt x="255623" y="55259"/>
                  <a:pt x="251784" y="52430"/>
                  <a:pt x="248698" y="48867"/>
                </a:cubicBezTo>
                <a:cubicBezTo>
                  <a:pt x="246698" y="46105"/>
                  <a:pt x="245660" y="42752"/>
                  <a:pt x="245745" y="39342"/>
                </a:cubicBezTo>
                <a:cubicBezTo>
                  <a:pt x="245631" y="34999"/>
                  <a:pt x="247355" y="30808"/>
                  <a:pt x="250508" y="27817"/>
                </a:cubicBezTo>
                <a:cubicBezTo>
                  <a:pt x="253699" y="24760"/>
                  <a:pt x="257994" y="23112"/>
                  <a:pt x="262414" y="23245"/>
                </a:cubicBezTo>
                <a:close/>
                <a:moveTo>
                  <a:pt x="19813" y="23245"/>
                </a:moveTo>
                <a:cubicBezTo>
                  <a:pt x="26146" y="23845"/>
                  <a:pt x="32005" y="26836"/>
                  <a:pt x="36196" y="31627"/>
                </a:cubicBezTo>
                <a:lnTo>
                  <a:pt x="31147" y="36771"/>
                </a:lnTo>
                <a:cubicBezTo>
                  <a:pt x="28023" y="33256"/>
                  <a:pt x="23651" y="31104"/>
                  <a:pt x="18955" y="30770"/>
                </a:cubicBezTo>
                <a:cubicBezTo>
                  <a:pt x="16526" y="30732"/>
                  <a:pt x="14174" y="31618"/>
                  <a:pt x="12383" y="33247"/>
                </a:cubicBezTo>
                <a:cubicBezTo>
                  <a:pt x="10697" y="34704"/>
                  <a:pt x="9725" y="36828"/>
                  <a:pt x="9716" y="39057"/>
                </a:cubicBezTo>
                <a:cubicBezTo>
                  <a:pt x="9802" y="41152"/>
                  <a:pt x="10564" y="43162"/>
                  <a:pt x="11907" y="44772"/>
                </a:cubicBezTo>
                <a:cubicBezTo>
                  <a:pt x="14688" y="47439"/>
                  <a:pt x="17907" y="49601"/>
                  <a:pt x="21432" y="51154"/>
                </a:cubicBezTo>
                <a:cubicBezTo>
                  <a:pt x="25928" y="53201"/>
                  <a:pt x="29947" y="56145"/>
                  <a:pt x="33243" y="59821"/>
                </a:cubicBezTo>
                <a:cubicBezTo>
                  <a:pt x="35291" y="62574"/>
                  <a:pt x="36396" y="65917"/>
                  <a:pt x="36386" y="69346"/>
                </a:cubicBezTo>
                <a:cubicBezTo>
                  <a:pt x="36443" y="74128"/>
                  <a:pt x="34510" y="78710"/>
                  <a:pt x="31052" y="82015"/>
                </a:cubicBezTo>
                <a:cubicBezTo>
                  <a:pt x="27594" y="85453"/>
                  <a:pt x="22880" y="87311"/>
                  <a:pt x="18003" y="87158"/>
                </a:cubicBezTo>
                <a:cubicBezTo>
                  <a:pt x="14507" y="87158"/>
                  <a:pt x="11059" y="86377"/>
                  <a:pt x="7906" y="84872"/>
                </a:cubicBezTo>
                <a:cubicBezTo>
                  <a:pt x="4820" y="83405"/>
                  <a:pt x="2124" y="81262"/>
                  <a:pt x="0" y="78586"/>
                </a:cubicBezTo>
                <a:lnTo>
                  <a:pt x="4954" y="72966"/>
                </a:lnTo>
                <a:cubicBezTo>
                  <a:pt x="7954" y="76995"/>
                  <a:pt x="12602" y="79472"/>
                  <a:pt x="17622" y="79729"/>
                </a:cubicBezTo>
                <a:cubicBezTo>
                  <a:pt x="20574" y="79814"/>
                  <a:pt x="23432" y="78757"/>
                  <a:pt x="25623" y="76776"/>
                </a:cubicBezTo>
                <a:cubicBezTo>
                  <a:pt x="27718" y="74985"/>
                  <a:pt x="28928" y="72385"/>
                  <a:pt x="28956" y="69632"/>
                </a:cubicBezTo>
                <a:cubicBezTo>
                  <a:pt x="28937" y="67441"/>
                  <a:pt x="28166" y="65317"/>
                  <a:pt x="26766" y="63631"/>
                </a:cubicBezTo>
                <a:cubicBezTo>
                  <a:pt x="23956" y="60974"/>
                  <a:pt x="20746" y="58793"/>
                  <a:pt x="17241" y="57154"/>
                </a:cubicBezTo>
                <a:cubicBezTo>
                  <a:pt x="12973" y="55230"/>
                  <a:pt x="9163" y="52401"/>
                  <a:pt x="6097" y="48868"/>
                </a:cubicBezTo>
                <a:cubicBezTo>
                  <a:pt x="4096" y="46105"/>
                  <a:pt x="3058" y="42753"/>
                  <a:pt x="3144" y="39343"/>
                </a:cubicBezTo>
                <a:cubicBezTo>
                  <a:pt x="2991" y="34990"/>
                  <a:pt x="4725" y="30789"/>
                  <a:pt x="7906" y="27817"/>
                </a:cubicBezTo>
                <a:cubicBezTo>
                  <a:pt x="11088" y="24741"/>
                  <a:pt x="15383" y="23083"/>
                  <a:pt x="19813" y="23245"/>
                </a:cubicBezTo>
                <a:close/>
                <a:moveTo>
                  <a:pt x="857726" y="23150"/>
                </a:moveTo>
                <a:cubicBezTo>
                  <a:pt x="860612" y="23141"/>
                  <a:pt x="863460" y="23722"/>
                  <a:pt x="866108" y="24865"/>
                </a:cubicBezTo>
                <a:cubicBezTo>
                  <a:pt x="868594" y="25865"/>
                  <a:pt x="870813" y="27427"/>
                  <a:pt x="872585" y="29437"/>
                </a:cubicBezTo>
                <a:cubicBezTo>
                  <a:pt x="874576" y="31885"/>
                  <a:pt x="876071" y="34695"/>
                  <a:pt x="876966" y="37724"/>
                </a:cubicBezTo>
                <a:cubicBezTo>
                  <a:pt x="879157" y="33352"/>
                  <a:pt x="882443" y="29608"/>
                  <a:pt x="886491" y="26865"/>
                </a:cubicBezTo>
                <a:cubicBezTo>
                  <a:pt x="890235" y="24436"/>
                  <a:pt x="894607" y="23141"/>
                  <a:pt x="899065" y="23150"/>
                </a:cubicBezTo>
                <a:cubicBezTo>
                  <a:pt x="903008" y="23065"/>
                  <a:pt x="906894" y="24160"/>
                  <a:pt x="910209" y="26294"/>
                </a:cubicBezTo>
                <a:cubicBezTo>
                  <a:pt x="913438" y="28446"/>
                  <a:pt x="915933" y="31542"/>
                  <a:pt x="917352" y="35152"/>
                </a:cubicBezTo>
                <a:cubicBezTo>
                  <a:pt x="919219" y="40667"/>
                  <a:pt x="920029" y="46486"/>
                  <a:pt x="919734" y="52297"/>
                </a:cubicBezTo>
                <a:lnTo>
                  <a:pt x="919734" y="85444"/>
                </a:lnTo>
                <a:lnTo>
                  <a:pt x="911733" y="85444"/>
                </a:lnTo>
                <a:lnTo>
                  <a:pt x="911733" y="52297"/>
                </a:lnTo>
                <a:cubicBezTo>
                  <a:pt x="911990" y="47772"/>
                  <a:pt x="911504" y="43239"/>
                  <a:pt x="910304" y="38867"/>
                </a:cubicBezTo>
                <a:cubicBezTo>
                  <a:pt x="909428" y="36419"/>
                  <a:pt x="907751" y="34333"/>
                  <a:pt x="905541" y="32961"/>
                </a:cubicBezTo>
                <a:cubicBezTo>
                  <a:pt x="903170" y="31418"/>
                  <a:pt x="900369" y="30646"/>
                  <a:pt x="897541" y="30770"/>
                </a:cubicBezTo>
                <a:cubicBezTo>
                  <a:pt x="893807" y="30713"/>
                  <a:pt x="890159" y="31885"/>
                  <a:pt x="887158" y="34104"/>
                </a:cubicBezTo>
                <a:cubicBezTo>
                  <a:pt x="884034" y="36304"/>
                  <a:pt x="881643" y="39390"/>
                  <a:pt x="880300" y="42962"/>
                </a:cubicBezTo>
                <a:cubicBezTo>
                  <a:pt x="878500" y="49144"/>
                  <a:pt x="877757" y="55583"/>
                  <a:pt x="878109" y="62012"/>
                </a:cubicBezTo>
                <a:lnTo>
                  <a:pt x="878109" y="85825"/>
                </a:lnTo>
                <a:lnTo>
                  <a:pt x="870394" y="85825"/>
                </a:lnTo>
                <a:lnTo>
                  <a:pt x="870394" y="54678"/>
                </a:lnTo>
                <a:cubicBezTo>
                  <a:pt x="870623" y="49687"/>
                  <a:pt x="870175" y="44686"/>
                  <a:pt x="869061" y="39819"/>
                </a:cubicBezTo>
                <a:cubicBezTo>
                  <a:pt x="868194" y="37238"/>
                  <a:pt x="866527" y="34999"/>
                  <a:pt x="864298" y="33437"/>
                </a:cubicBezTo>
                <a:cubicBezTo>
                  <a:pt x="861888" y="31875"/>
                  <a:pt x="859069" y="31075"/>
                  <a:pt x="856202" y="31151"/>
                </a:cubicBezTo>
                <a:cubicBezTo>
                  <a:pt x="852554" y="31142"/>
                  <a:pt x="848991" y="32275"/>
                  <a:pt x="846010" y="34390"/>
                </a:cubicBezTo>
                <a:cubicBezTo>
                  <a:pt x="842867" y="36552"/>
                  <a:pt x="840447" y="39600"/>
                  <a:pt x="839057" y="43153"/>
                </a:cubicBezTo>
                <a:cubicBezTo>
                  <a:pt x="837276" y="48620"/>
                  <a:pt x="836504" y="54364"/>
                  <a:pt x="836771" y="60107"/>
                </a:cubicBezTo>
                <a:lnTo>
                  <a:pt x="836771" y="85825"/>
                </a:lnTo>
                <a:lnTo>
                  <a:pt x="828960" y="85825"/>
                </a:lnTo>
                <a:lnTo>
                  <a:pt x="829056" y="24674"/>
                </a:lnTo>
                <a:lnTo>
                  <a:pt x="836866" y="24674"/>
                </a:lnTo>
                <a:lnTo>
                  <a:pt x="836866" y="35152"/>
                </a:lnTo>
                <a:cubicBezTo>
                  <a:pt x="839105" y="31828"/>
                  <a:pt x="841953" y="28951"/>
                  <a:pt x="845248" y="26675"/>
                </a:cubicBezTo>
                <a:cubicBezTo>
                  <a:pt x="849011" y="24379"/>
                  <a:pt x="853325" y="23160"/>
                  <a:pt x="857726" y="23150"/>
                </a:cubicBezTo>
                <a:close/>
                <a:moveTo>
                  <a:pt x="321373" y="23149"/>
                </a:moveTo>
                <a:cubicBezTo>
                  <a:pt x="324259" y="23140"/>
                  <a:pt x="327107" y="23721"/>
                  <a:pt x="329755" y="24864"/>
                </a:cubicBezTo>
                <a:cubicBezTo>
                  <a:pt x="332222" y="25893"/>
                  <a:pt x="334442" y="27455"/>
                  <a:pt x="336232" y="29436"/>
                </a:cubicBezTo>
                <a:cubicBezTo>
                  <a:pt x="338194" y="31903"/>
                  <a:pt x="339671" y="34713"/>
                  <a:pt x="340614" y="37723"/>
                </a:cubicBezTo>
                <a:cubicBezTo>
                  <a:pt x="342804" y="33351"/>
                  <a:pt x="346091" y="29608"/>
                  <a:pt x="350139" y="26864"/>
                </a:cubicBezTo>
                <a:cubicBezTo>
                  <a:pt x="353882" y="24435"/>
                  <a:pt x="358254" y="23140"/>
                  <a:pt x="362712" y="23149"/>
                </a:cubicBezTo>
                <a:cubicBezTo>
                  <a:pt x="366655" y="23083"/>
                  <a:pt x="370532" y="24178"/>
                  <a:pt x="373856" y="26293"/>
                </a:cubicBezTo>
                <a:cubicBezTo>
                  <a:pt x="377047" y="28493"/>
                  <a:pt x="379523" y="31570"/>
                  <a:pt x="381000" y="35151"/>
                </a:cubicBezTo>
                <a:cubicBezTo>
                  <a:pt x="382781" y="40685"/>
                  <a:pt x="383552" y="46486"/>
                  <a:pt x="383286" y="52296"/>
                </a:cubicBezTo>
                <a:lnTo>
                  <a:pt x="383286" y="85443"/>
                </a:lnTo>
                <a:lnTo>
                  <a:pt x="375380" y="85443"/>
                </a:lnTo>
                <a:lnTo>
                  <a:pt x="375380" y="52296"/>
                </a:lnTo>
                <a:cubicBezTo>
                  <a:pt x="375637" y="47772"/>
                  <a:pt x="375152" y="43238"/>
                  <a:pt x="373951" y="38866"/>
                </a:cubicBezTo>
                <a:cubicBezTo>
                  <a:pt x="373046" y="36437"/>
                  <a:pt x="371370" y="34360"/>
                  <a:pt x="369189" y="32960"/>
                </a:cubicBezTo>
                <a:cubicBezTo>
                  <a:pt x="366808" y="31436"/>
                  <a:pt x="364017" y="30674"/>
                  <a:pt x="361188" y="30769"/>
                </a:cubicBezTo>
                <a:cubicBezTo>
                  <a:pt x="357454" y="30712"/>
                  <a:pt x="353806" y="31884"/>
                  <a:pt x="350806" y="34103"/>
                </a:cubicBezTo>
                <a:cubicBezTo>
                  <a:pt x="347681" y="36303"/>
                  <a:pt x="345291" y="39390"/>
                  <a:pt x="343948" y="42961"/>
                </a:cubicBezTo>
                <a:cubicBezTo>
                  <a:pt x="342100" y="49134"/>
                  <a:pt x="341357" y="55582"/>
                  <a:pt x="341757" y="62011"/>
                </a:cubicBezTo>
                <a:lnTo>
                  <a:pt x="341757" y="85824"/>
                </a:lnTo>
                <a:lnTo>
                  <a:pt x="333946" y="85824"/>
                </a:lnTo>
                <a:lnTo>
                  <a:pt x="333946" y="54677"/>
                </a:lnTo>
                <a:cubicBezTo>
                  <a:pt x="334213" y="49677"/>
                  <a:pt x="333727" y="44676"/>
                  <a:pt x="332518" y="39818"/>
                </a:cubicBezTo>
                <a:cubicBezTo>
                  <a:pt x="331679" y="37218"/>
                  <a:pt x="330003" y="34980"/>
                  <a:pt x="327755" y="33436"/>
                </a:cubicBezTo>
                <a:cubicBezTo>
                  <a:pt x="325345" y="31874"/>
                  <a:pt x="322526" y="31074"/>
                  <a:pt x="319659" y="31150"/>
                </a:cubicBezTo>
                <a:cubicBezTo>
                  <a:pt x="316039" y="31141"/>
                  <a:pt x="312505" y="32274"/>
                  <a:pt x="309562" y="34389"/>
                </a:cubicBezTo>
                <a:cubicBezTo>
                  <a:pt x="306419" y="36551"/>
                  <a:pt x="304000" y="39599"/>
                  <a:pt x="302609" y="43152"/>
                </a:cubicBezTo>
                <a:cubicBezTo>
                  <a:pt x="300828" y="48619"/>
                  <a:pt x="300056" y="54363"/>
                  <a:pt x="300323" y="60107"/>
                </a:cubicBezTo>
                <a:lnTo>
                  <a:pt x="300323" y="85824"/>
                </a:lnTo>
                <a:lnTo>
                  <a:pt x="292512" y="85824"/>
                </a:lnTo>
                <a:lnTo>
                  <a:pt x="292703" y="24674"/>
                </a:lnTo>
                <a:lnTo>
                  <a:pt x="300514" y="24674"/>
                </a:lnTo>
                <a:lnTo>
                  <a:pt x="300514" y="35151"/>
                </a:lnTo>
                <a:cubicBezTo>
                  <a:pt x="302752" y="31827"/>
                  <a:pt x="305600" y="28950"/>
                  <a:pt x="308895" y="26674"/>
                </a:cubicBezTo>
                <a:cubicBezTo>
                  <a:pt x="312648" y="24359"/>
                  <a:pt x="316963" y="23140"/>
                  <a:pt x="321373" y="23149"/>
                </a:cubicBezTo>
                <a:close/>
                <a:moveTo>
                  <a:pt x="508635" y="22959"/>
                </a:moveTo>
                <a:cubicBezTo>
                  <a:pt x="512921" y="22883"/>
                  <a:pt x="517131" y="24073"/>
                  <a:pt x="520731" y="26388"/>
                </a:cubicBezTo>
                <a:cubicBezTo>
                  <a:pt x="524237" y="28703"/>
                  <a:pt x="526961" y="32017"/>
                  <a:pt x="528542" y="35913"/>
                </a:cubicBezTo>
                <a:cubicBezTo>
                  <a:pt x="530475" y="41809"/>
                  <a:pt x="531314" y="48000"/>
                  <a:pt x="531018" y="54201"/>
                </a:cubicBezTo>
                <a:lnTo>
                  <a:pt x="531018" y="85443"/>
                </a:lnTo>
                <a:lnTo>
                  <a:pt x="523208" y="85443"/>
                </a:lnTo>
                <a:lnTo>
                  <a:pt x="523208" y="56868"/>
                </a:lnTo>
                <a:cubicBezTo>
                  <a:pt x="523379" y="52182"/>
                  <a:pt x="523094" y="47495"/>
                  <a:pt x="522351" y="42866"/>
                </a:cubicBezTo>
                <a:cubicBezTo>
                  <a:pt x="521789" y="39171"/>
                  <a:pt x="519931" y="35799"/>
                  <a:pt x="517112" y="33341"/>
                </a:cubicBezTo>
                <a:cubicBezTo>
                  <a:pt x="514216" y="31217"/>
                  <a:pt x="510692" y="30150"/>
                  <a:pt x="507111" y="30293"/>
                </a:cubicBezTo>
                <a:cubicBezTo>
                  <a:pt x="502415" y="30255"/>
                  <a:pt x="497872" y="31951"/>
                  <a:pt x="494347" y="35056"/>
                </a:cubicBezTo>
                <a:cubicBezTo>
                  <a:pt x="490709" y="37989"/>
                  <a:pt x="488127" y="42038"/>
                  <a:pt x="487013" y="46581"/>
                </a:cubicBezTo>
                <a:cubicBezTo>
                  <a:pt x="486060" y="52048"/>
                  <a:pt x="485670" y="57601"/>
                  <a:pt x="485870" y="63154"/>
                </a:cubicBezTo>
                <a:lnTo>
                  <a:pt x="485870" y="85443"/>
                </a:lnTo>
                <a:lnTo>
                  <a:pt x="478059" y="85443"/>
                </a:lnTo>
                <a:lnTo>
                  <a:pt x="478059" y="24673"/>
                </a:lnTo>
                <a:lnTo>
                  <a:pt x="485870" y="24673"/>
                </a:lnTo>
                <a:lnTo>
                  <a:pt x="485870" y="35532"/>
                </a:lnTo>
                <a:cubicBezTo>
                  <a:pt x="488623" y="31665"/>
                  <a:pt x="492166" y="28417"/>
                  <a:pt x="496252" y="26007"/>
                </a:cubicBezTo>
                <a:cubicBezTo>
                  <a:pt x="500062" y="23988"/>
                  <a:pt x="504320" y="22940"/>
                  <a:pt x="508635" y="22959"/>
                </a:cubicBezTo>
                <a:close/>
                <a:moveTo>
                  <a:pt x="599218" y="22769"/>
                </a:moveTo>
                <a:cubicBezTo>
                  <a:pt x="603914" y="22712"/>
                  <a:pt x="608553" y="23788"/>
                  <a:pt x="612744" y="25913"/>
                </a:cubicBezTo>
                <a:cubicBezTo>
                  <a:pt x="616954" y="28227"/>
                  <a:pt x="620573" y="31485"/>
                  <a:pt x="623316" y="35438"/>
                </a:cubicBezTo>
                <a:lnTo>
                  <a:pt x="623316" y="24674"/>
                </a:lnTo>
                <a:lnTo>
                  <a:pt x="631127" y="24674"/>
                </a:lnTo>
                <a:lnTo>
                  <a:pt x="631127" y="85444"/>
                </a:lnTo>
                <a:lnTo>
                  <a:pt x="623412" y="85444"/>
                </a:lnTo>
                <a:lnTo>
                  <a:pt x="623412" y="74966"/>
                </a:lnTo>
                <a:cubicBezTo>
                  <a:pt x="620449" y="78700"/>
                  <a:pt x="616716" y="81758"/>
                  <a:pt x="612458" y="83920"/>
                </a:cubicBezTo>
                <a:cubicBezTo>
                  <a:pt x="608295" y="86015"/>
                  <a:pt x="603685" y="87063"/>
                  <a:pt x="599028" y="86968"/>
                </a:cubicBezTo>
                <a:cubicBezTo>
                  <a:pt x="590684" y="87015"/>
                  <a:pt x="582702" y="83558"/>
                  <a:pt x="577025" y="77443"/>
                </a:cubicBezTo>
                <a:cubicBezTo>
                  <a:pt x="570862" y="71480"/>
                  <a:pt x="567414" y="63251"/>
                  <a:pt x="567500" y="54678"/>
                </a:cubicBezTo>
                <a:cubicBezTo>
                  <a:pt x="567424" y="46220"/>
                  <a:pt x="570872" y="38105"/>
                  <a:pt x="577025" y="32294"/>
                </a:cubicBezTo>
                <a:cubicBezTo>
                  <a:pt x="582740" y="26122"/>
                  <a:pt x="590808" y="22655"/>
                  <a:pt x="599218" y="22769"/>
                </a:cubicBezTo>
                <a:close/>
                <a:moveTo>
                  <a:pt x="428911" y="22769"/>
                </a:moveTo>
                <a:cubicBezTo>
                  <a:pt x="433607" y="22712"/>
                  <a:pt x="438246" y="23788"/>
                  <a:pt x="442437" y="25912"/>
                </a:cubicBezTo>
                <a:cubicBezTo>
                  <a:pt x="446647" y="28227"/>
                  <a:pt x="450266" y="31484"/>
                  <a:pt x="453009" y="35437"/>
                </a:cubicBezTo>
                <a:lnTo>
                  <a:pt x="453009" y="24674"/>
                </a:lnTo>
                <a:lnTo>
                  <a:pt x="460820" y="24674"/>
                </a:lnTo>
                <a:lnTo>
                  <a:pt x="460820" y="85443"/>
                </a:lnTo>
                <a:lnTo>
                  <a:pt x="453105" y="85443"/>
                </a:lnTo>
                <a:lnTo>
                  <a:pt x="453105" y="74966"/>
                </a:lnTo>
                <a:cubicBezTo>
                  <a:pt x="450162" y="78719"/>
                  <a:pt x="446418" y="81786"/>
                  <a:pt x="442151" y="83919"/>
                </a:cubicBezTo>
                <a:cubicBezTo>
                  <a:pt x="437988" y="86015"/>
                  <a:pt x="433378" y="87063"/>
                  <a:pt x="428721" y="86967"/>
                </a:cubicBezTo>
                <a:cubicBezTo>
                  <a:pt x="420377" y="87015"/>
                  <a:pt x="412395" y="83557"/>
                  <a:pt x="406718" y="77442"/>
                </a:cubicBezTo>
                <a:cubicBezTo>
                  <a:pt x="400555" y="71480"/>
                  <a:pt x="397107" y="63250"/>
                  <a:pt x="397193" y="54677"/>
                </a:cubicBezTo>
                <a:cubicBezTo>
                  <a:pt x="397155" y="46229"/>
                  <a:pt x="400603" y="38132"/>
                  <a:pt x="406718" y="32294"/>
                </a:cubicBezTo>
                <a:cubicBezTo>
                  <a:pt x="412452" y="26141"/>
                  <a:pt x="420501" y="22683"/>
                  <a:pt x="428911" y="22769"/>
                </a:cubicBezTo>
                <a:close/>
                <a:moveTo>
                  <a:pt x="48863" y="1529"/>
                </a:moveTo>
                <a:lnTo>
                  <a:pt x="56674" y="1529"/>
                </a:lnTo>
                <a:lnTo>
                  <a:pt x="56674" y="85730"/>
                </a:lnTo>
                <a:lnTo>
                  <a:pt x="48863" y="85730"/>
                </a:lnTo>
                <a:close/>
                <a:moveTo>
                  <a:pt x="148209" y="1147"/>
                </a:moveTo>
                <a:lnTo>
                  <a:pt x="156020" y="1528"/>
                </a:lnTo>
                <a:lnTo>
                  <a:pt x="156020" y="85729"/>
                </a:lnTo>
                <a:lnTo>
                  <a:pt x="148305" y="85729"/>
                </a:lnTo>
                <a:lnTo>
                  <a:pt x="148305" y="75251"/>
                </a:lnTo>
                <a:cubicBezTo>
                  <a:pt x="145342" y="78985"/>
                  <a:pt x="141609" y="82042"/>
                  <a:pt x="137351" y="84205"/>
                </a:cubicBezTo>
                <a:cubicBezTo>
                  <a:pt x="133188" y="86300"/>
                  <a:pt x="128578" y="87348"/>
                  <a:pt x="123921" y="87253"/>
                </a:cubicBezTo>
                <a:cubicBezTo>
                  <a:pt x="115577" y="87300"/>
                  <a:pt x="107595" y="83843"/>
                  <a:pt x="101918" y="77728"/>
                </a:cubicBezTo>
                <a:cubicBezTo>
                  <a:pt x="95755" y="71765"/>
                  <a:pt x="92307" y="63535"/>
                  <a:pt x="92393" y="54963"/>
                </a:cubicBezTo>
                <a:cubicBezTo>
                  <a:pt x="92355" y="46514"/>
                  <a:pt x="95803" y="38418"/>
                  <a:pt x="101918" y="32579"/>
                </a:cubicBezTo>
                <a:cubicBezTo>
                  <a:pt x="107633" y="26407"/>
                  <a:pt x="115701" y="22940"/>
                  <a:pt x="124111" y="23054"/>
                </a:cubicBezTo>
                <a:cubicBezTo>
                  <a:pt x="128807" y="22997"/>
                  <a:pt x="133446" y="24073"/>
                  <a:pt x="137637" y="26197"/>
                </a:cubicBezTo>
                <a:cubicBezTo>
                  <a:pt x="141847" y="28512"/>
                  <a:pt x="145466" y="31769"/>
                  <a:pt x="148209" y="35722"/>
                </a:cubicBezTo>
                <a:close/>
                <a:moveTo>
                  <a:pt x="550450" y="4"/>
                </a:moveTo>
                <a:cubicBezTo>
                  <a:pt x="552183" y="-63"/>
                  <a:pt x="553850" y="633"/>
                  <a:pt x="555022" y="1909"/>
                </a:cubicBezTo>
                <a:cubicBezTo>
                  <a:pt x="556260" y="3109"/>
                  <a:pt x="556946" y="4757"/>
                  <a:pt x="556927" y="6481"/>
                </a:cubicBezTo>
                <a:cubicBezTo>
                  <a:pt x="556927" y="8167"/>
                  <a:pt x="556241" y="9786"/>
                  <a:pt x="555022" y="10958"/>
                </a:cubicBezTo>
                <a:cubicBezTo>
                  <a:pt x="553822" y="12196"/>
                  <a:pt x="552174" y="12882"/>
                  <a:pt x="550450" y="12863"/>
                </a:cubicBezTo>
                <a:cubicBezTo>
                  <a:pt x="548764" y="12863"/>
                  <a:pt x="547144" y="12177"/>
                  <a:pt x="545973" y="10958"/>
                </a:cubicBezTo>
                <a:cubicBezTo>
                  <a:pt x="544754" y="9786"/>
                  <a:pt x="544068" y="8167"/>
                  <a:pt x="544068" y="6481"/>
                </a:cubicBezTo>
                <a:cubicBezTo>
                  <a:pt x="544049" y="4757"/>
                  <a:pt x="544735" y="3109"/>
                  <a:pt x="545973" y="1909"/>
                </a:cubicBezTo>
                <a:cubicBezTo>
                  <a:pt x="547116" y="652"/>
                  <a:pt x="548754" y="-44"/>
                  <a:pt x="550450" y="4"/>
                </a:cubicBezTo>
                <a:close/>
                <a:moveTo>
                  <a:pt x="75628" y="4"/>
                </a:moveTo>
                <a:cubicBezTo>
                  <a:pt x="77362" y="-63"/>
                  <a:pt x="79029" y="633"/>
                  <a:pt x="80200" y="1909"/>
                </a:cubicBezTo>
                <a:cubicBezTo>
                  <a:pt x="81439" y="3109"/>
                  <a:pt x="82124" y="4757"/>
                  <a:pt x="82105" y="6481"/>
                </a:cubicBezTo>
                <a:cubicBezTo>
                  <a:pt x="82105" y="8167"/>
                  <a:pt x="81420" y="9786"/>
                  <a:pt x="80200" y="10958"/>
                </a:cubicBezTo>
                <a:cubicBezTo>
                  <a:pt x="79000" y="12196"/>
                  <a:pt x="77352" y="12882"/>
                  <a:pt x="75628" y="12863"/>
                </a:cubicBezTo>
                <a:cubicBezTo>
                  <a:pt x="73942" y="12863"/>
                  <a:pt x="72323" y="12177"/>
                  <a:pt x="71152" y="10958"/>
                </a:cubicBezTo>
                <a:cubicBezTo>
                  <a:pt x="69932" y="9786"/>
                  <a:pt x="69247" y="8167"/>
                  <a:pt x="69247" y="6481"/>
                </a:cubicBezTo>
                <a:cubicBezTo>
                  <a:pt x="69228" y="4757"/>
                  <a:pt x="69913" y="3109"/>
                  <a:pt x="71152" y="1909"/>
                </a:cubicBezTo>
                <a:cubicBezTo>
                  <a:pt x="72295" y="652"/>
                  <a:pt x="73933" y="-44"/>
                  <a:pt x="75628" y="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9" name="Google Shape;679;p7"/>
          <p:cNvSpPr/>
          <p:nvPr/>
        </p:nvSpPr>
        <p:spPr>
          <a:xfrm flipH="1">
            <a:off x="7759005" y="-14136"/>
            <a:ext cx="4432995" cy="1895342"/>
          </a:xfrm>
          <a:custGeom>
            <a:avLst/>
            <a:gdLst/>
            <a:ahLst/>
            <a:cxnLst/>
            <a:rect l="l" t="t" r="r" b="b"/>
            <a:pathLst>
              <a:path w="4666311" h="1995097" extrusionOk="0">
                <a:moveTo>
                  <a:pt x="0" y="1842715"/>
                </a:moveTo>
                <a:cubicBezTo>
                  <a:pt x="0" y="1842715"/>
                  <a:pt x="490441" y="2080812"/>
                  <a:pt x="814236" y="1961763"/>
                </a:cubicBezTo>
                <a:cubicBezTo>
                  <a:pt x="1138030" y="1842715"/>
                  <a:pt x="1976065" y="1166578"/>
                  <a:pt x="2456953" y="1128478"/>
                </a:cubicBezTo>
                <a:cubicBezTo>
                  <a:pt x="2937896" y="1090378"/>
                  <a:pt x="3629715" y="1419474"/>
                  <a:pt x="4042576" y="1271325"/>
                </a:cubicBezTo>
                <a:cubicBezTo>
                  <a:pt x="4666311" y="1047529"/>
                  <a:pt x="4666311" y="0"/>
                  <a:pt x="4666311" y="0"/>
                </a:cubicBezTo>
                <a:lnTo>
                  <a:pt x="14301" y="4749"/>
                </a:lnTo>
                <a:lnTo>
                  <a:pt x="0" y="184271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80" name="Google Shape;680;p7"/>
          <p:cNvGrpSpPr/>
          <p:nvPr/>
        </p:nvGrpSpPr>
        <p:grpSpPr>
          <a:xfrm rot="10800000" flipH="1">
            <a:off x="8044629" y="-412801"/>
            <a:ext cx="4828383" cy="1477458"/>
            <a:chOff x="1043332" y="5244050"/>
            <a:chExt cx="5088392" cy="1557019"/>
          </a:xfrm>
        </p:grpSpPr>
        <p:sp>
          <p:nvSpPr>
            <p:cNvPr id="681" name="Google Shape;681;p7"/>
            <p:cNvSpPr/>
            <p:nvPr/>
          </p:nvSpPr>
          <p:spPr>
            <a:xfrm>
              <a:off x="4699165" y="5244050"/>
              <a:ext cx="1051343" cy="1557019"/>
            </a:xfrm>
            <a:custGeom>
              <a:avLst/>
              <a:gdLst/>
              <a:ahLst/>
              <a:cxnLst/>
              <a:rect l="l" t="t" r="r" b="b"/>
              <a:pathLst>
                <a:path w="1051343" h="1557019" extrusionOk="0">
                  <a:moveTo>
                    <a:pt x="0" y="1557020"/>
                  </a:moveTo>
                  <a:cubicBezTo>
                    <a:pt x="0" y="1557020"/>
                    <a:pt x="118883" y="631356"/>
                    <a:pt x="502644" y="502036"/>
                  </a:cubicBezTo>
                  <a:cubicBezTo>
                    <a:pt x="832347" y="390939"/>
                    <a:pt x="993250" y="0"/>
                    <a:pt x="993250" y="0"/>
                  </a:cubicBezTo>
                  <a:cubicBezTo>
                    <a:pt x="993250" y="0"/>
                    <a:pt x="1199929" y="610594"/>
                    <a:pt x="833617" y="1015006"/>
                  </a:cubicBezTo>
                  <a:cubicBezTo>
                    <a:pt x="674646" y="1190652"/>
                    <a:pt x="0" y="1557020"/>
                    <a:pt x="0" y="1557020"/>
                  </a:cubicBezTo>
                  <a:close/>
                </a:path>
              </a:pathLst>
            </a:custGeom>
            <a:solidFill>
              <a:srgbClr val="424C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2" name="Google Shape;682;p7"/>
            <p:cNvSpPr/>
            <p:nvPr/>
          </p:nvSpPr>
          <p:spPr>
            <a:xfrm>
              <a:off x="3799122" y="5396782"/>
              <a:ext cx="793528" cy="1037590"/>
            </a:xfrm>
            <a:custGeom>
              <a:avLst/>
              <a:gdLst/>
              <a:ahLst/>
              <a:cxnLst/>
              <a:rect l="l" t="t" r="r" b="b"/>
              <a:pathLst>
                <a:path w="793528" h="1037590" extrusionOk="0">
                  <a:moveTo>
                    <a:pt x="793529" y="1037590"/>
                  </a:moveTo>
                  <a:cubicBezTo>
                    <a:pt x="793529" y="1037590"/>
                    <a:pt x="445880" y="814512"/>
                    <a:pt x="287296" y="641074"/>
                  </a:cubicBezTo>
                  <a:cubicBezTo>
                    <a:pt x="128712" y="467636"/>
                    <a:pt x="0" y="0"/>
                    <a:pt x="0" y="0"/>
                  </a:cubicBezTo>
                  <a:cubicBezTo>
                    <a:pt x="0" y="0"/>
                    <a:pt x="286468" y="85698"/>
                    <a:pt x="460623" y="293038"/>
                  </a:cubicBezTo>
                  <a:cubicBezTo>
                    <a:pt x="634834" y="500435"/>
                    <a:pt x="793529" y="1037590"/>
                    <a:pt x="793529" y="1037590"/>
                  </a:cubicBezTo>
                  <a:close/>
                </a:path>
              </a:pathLst>
            </a:custGeom>
            <a:solidFill>
              <a:srgbClr val="839C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3" name="Google Shape;683;p7"/>
            <p:cNvSpPr/>
            <p:nvPr/>
          </p:nvSpPr>
          <p:spPr>
            <a:xfrm>
              <a:off x="1043332" y="5736492"/>
              <a:ext cx="3455504" cy="852540"/>
            </a:xfrm>
            <a:custGeom>
              <a:avLst/>
              <a:gdLst/>
              <a:ahLst/>
              <a:cxnLst/>
              <a:rect l="l" t="t" r="r" b="b"/>
              <a:pathLst>
                <a:path w="3455504" h="852540" extrusionOk="0">
                  <a:moveTo>
                    <a:pt x="3455504" y="720906"/>
                  </a:moveTo>
                  <a:cubicBezTo>
                    <a:pt x="3455504" y="720906"/>
                    <a:pt x="2641490" y="934487"/>
                    <a:pt x="1919633" y="817536"/>
                  </a:cubicBezTo>
                  <a:cubicBezTo>
                    <a:pt x="1075414" y="680763"/>
                    <a:pt x="964427" y="428640"/>
                    <a:pt x="561285" y="234496"/>
                  </a:cubicBezTo>
                  <a:cubicBezTo>
                    <a:pt x="299389" y="108379"/>
                    <a:pt x="0" y="325936"/>
                    <a:pt x="0" y="325936"/>
                  </a:cubicBezTo>
                  <a:cubicBezTo>
                    <a:pt x="0" y="325936"/>
                    <a:pt x="126337" y="-4320"/>
                    <a:pt x="491380" y="43"/>
                  </a:cubicBezTo>
                  <a:cubicBezTo>
                    <a:pt x="703194" y="2583"/>
                    <a:pt x="1062935" y="165198"/>
                    <a:pt x="1415387" y="260006"/>
                  </a:cubicBezTo>
                  <a:cubicBezTo>
                    <a:pt x="1734654" y="345925"/>
                    <a:pt x="1920682" y="86182"/>
                    <a:pt x="2370924" y="203850"/>
                  </a:cubicBezTo>
                  <a:cubicBezTo>
                    <a:pt x="2821112" y="321518"/>
                    <a:pt x="3455504" y="720906"/>
                    <a:pt x="3455504" y="720906"/>
                  </a:cubicBezTo>
                  <a:close/>
                </a:path>
              </a:pathLst>
            </a:custGeom>
            <a:solidFill>
              <a:srgbClr val="8098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4" name="Google Shape;684;p7"/>
            <p:cNvSpPr/>
            <p:nvPr/>
          </p:nvSpPr>
          <p:spPr>
            <a:xfrm>
              <a:off x="2380476" y="5496478"/>
              <a:ext cx="1186842" cy="450728"/>
            </a:xfrm>
            <a:custGeom>
              <a:avLst/>
              <a:gdLst/>
              <a:ahLst/>
              <a:cxnLst/>
              <a:rect l="l" t="t" r="r" b="b"/>
              <a:pathLst>
                <a:path w="1186842" h="450728" extrusionOk="0">
                  <a:moveTo>
                    <a:pt x="1186843" y="376995"/>
                  </a:moveTo>
                  <a:cubicBezTo>
                    <a:pt x="1186843" y="376995"/>
                    <a:pt x="855594" y="538616"/>
                    <a:pt x="621803" y="383290"/>
                  </a:cubicBezTo>
                  <a:cubicBezTo>
                    <a:pt x="272443" y="151211"/>
                    <a:pt x="0" y="195330"/>
                    <a:pt x="0" y="195330"/>
                  </a:cubicBezTo>
                  <a:cubicBezTo>
                    <a:pt x="0" y="195330"/>
                    <a:pt x="313635" y="-36197"/>
                    <a:pt x="586519" y="4885"/>
                  </a:cubicBezTo>
                  <a:cubicBezTo>
                    <a:pt x="963599" y="61649"/>
                    <a:pt x="1186843" y="376995"/>
                    <a:pt x="1186843" y="376995"/>
                  </a:cubicBezTo>
                  <a:close/>
                </a:path>
              </a:pathLst>
            </a:custGeom>
            <a:solidFill>
              <a:srgbClr val="87A1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5" name="Google Shape;685;p7"/>
            <p:cNvSpPr/>
            <p:nvPr/>
          </p:nvSpPr>
          <p:spPr>
            <a:xfrm>
              <a:off x="5034279" y="5930458"/>
              <a:ext cx="1097445" cy="548637"/>
            </a:xfrm>
            <a:custGeom>
              <a:avLst/>
              <a:gdLst/>
              <a:ahLst/>
              <a:cxnLst/>
              <a:rect l="l" t="t" r="r" b="b"/>
              <a:pathLst>
                <a:path w="1097445" h="548637" extrusionOk="0">
                  <a:moveTo>
                    <a:pt x="0" y="487128"/>
                  </a:moveTo>
                  <a:cubicBezTo>
                    <a:pt x="0" y="487128"/>
                    <a:pt x="191826" y="172389"/>
                    <a:pt x="472440" y="177082"/>
                  </a:cubicBezTo>
                  <a:cubicBezTo>
                    <a:pt x="891816" y="184095"/>
                    <a:pt x="1097446" y="0"/>
                    <a:pt x="1097446" y="0"/>
                  </a:cubicBezTo>
                  <a:cubicBezTo>
                    <a:pt x="1097446" y="0"/>
                    <a:pt x="958188" y="364103"/>
                    <a:pt x="706286" y="476692"/>
                  </a:cubicBezTo>
                  <a:cubicBezTo>
                    <a:pt x="358030" y="632239"/>
                    <a:pt x="0" y="487128"/>
                    <a:pt x="0" y="487128"/>
                  </a:cubicBezTo>
                  <a:close/>
                </a:path>
              </a:pathLst>
            </a:custGeom>
            <a:solidFill>
              <a:srgbClr val="839C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6" name="Google Shape;686;p7"/>
            <p:cNvSpPr/>
            <p:nvPr/>
          </p:nvSpPr>
          <p:spPr>
            <a:xfrm>
              <a:off x="1985230" y="5648131"/>
              <a:ext cx="2525588" cy="823678"/>
            </a:xfrm>
            <a:custGeom>
              <a:avLst/>
              <a:gdLst/>
              <a:ahLst/>
              <a:cxnLst/>
              <a:rect l="l" t="t" r="r" b="b"/>
              <a:pathLst>
                <a:path w="2525588" h="823678" extrusionOk="0">
                  <a:moveTo>
                    <a:pt x="2525588" y="823678"/>
                  </a:moveTo>
                  <a:cubicBezTo>
                    <a:pt x="2525588" y="823678"/>
                    <a:pt x="1653043" y="525614"/>
                    <a:pt x="1037645" y="597728"/>
                  </a:cubicBezTo>
                  <a:cubicBezTo>
                    <a:pt x="339200" y="679560"/>
                    <a:pt x="0" y="0"/>
                    <a:pt x="0" y="0"/>
                  </a:cubicBezTo>
                  <a:cubicBezTo>
                    <a:pt x="0" y="0"/>
                    <a:pt x="386466" y="235171"/>
                    <a:pt x="955592" y="79292"/>
                  </a:cubicBezTo>
                  <a:cubicBezTo>
                    <a:pt x="1713120" y="-128215"/>
                    <a:pt x="2525588" y="823678"/>
                    <a:pt x="2525588" y="823678"/>
                  </a:cubicBezTo>
                  <a:close/>
                </a:path>
              </a:pathLst>
            </a:custGeom>
            <a:solidFill>
              <a:srgbClr val="6072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7" name="Google Shape;687;p7"/>
            <p:cNvSpPr/>
            <p:nvPr/>
          </p:nvSpPr>
          <p:spPr>
            <a:xfrm>
              <a:off x="4304582" y="5625989"/>
              <a:ext cx="760993" cy="857967"/>
            </a:xfrm>
            <a:custGeom>
              <a:avLst/>
              <a:gdLst/>
              <a:ahLst/>
              <a:cxnLst/>
              <a:rect l="l" t="t" r="r" b="b"/>
              <a:pathLst>
                <a:path w="760993" h="857967" extrusionOk="0">
                  <a:moveTo>
                    <a:pt x="270731" y="851121"/>
                  </a:moveTo>
                  <a:cubicBezTo>
                    <a:pt x="270731" y="851121"/>
                    <a:pt x="71838" y="667854"/>
                    <a:pt x="35891" y="505184"/>
                  </a:cubicBezTo>
                  <a:cubicBezTo>
                    <a:pt x="-55" y="342514"/>
                    <a:pt x="0" y="0"/>
                    <a:pt x="0" y="0"/>
                  </a:cubicBezTo>
                  <a:cubicBezTo>
                    <a:pt x="0" y="0"/>
                    <a:pt x="223686" y="164934"/>
                    <a:pt x="425781" y="256871"/>
                  </a:cubicBezTo>
                  <a:cubicBezTo>
                    <a:pt x="799272" y="426720"/>
                    <a:pt x="759791" y="857968"/>
                    <a:pt x="759791" y="857968"/>
                  </a:cubicBezTo>
                  <a:lnTo>
                    <a:pt x="270731" y="851121"/>
                  </a:lnTo>
                  <a:close/>
                </a:path>
              </a:pathLst>
            </a:custGeom>
            <a:solidFill>
              <a:srgbClr val="67740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88" name="Google Shape;688;p7"/>
          <p:cNvGrpSpPr/>
          <p:nvPr/>
        </p:nvGrpSpPr>
        <p:grpSpPr>
          <a:xfrm rot="10800000" flipH="1">
            <a:off x="7905374" y="841421"/>
            <a:ext cx="671859" cy="457065"/>
            <a:chOff x="896578" y="4997631"/>
            <a:chExt cx="708039" cy="481678"/>
          </a:xfrm>
        </p:grpSpPr>
        <p:sp>
          <p:nvSpPr>
            <p:cNvPr id="689" name="Google Shape;689;p7"/>
            <p:cNvSpPr/>
            <p:nvPr/>
          </p:nvSpPr>
          <p:spPr>
            <a:xfrm>
              <a:off x="896578" y="5115849"/>
              <a:ext cx="223547" cy="223547"/>
            </a:xfrm>
            <a:custGeom>
              <a:avLst/>
              <a:gdLst/>
              <a:ahLst/>
              <a:cxnLst/>
              <a:rect l="l" t="t" r="r" b="b"/>
              <a:pathLst>
                <a:path w="223547" h="223547" extrusionOk="0">
                  <a:moveTo>
                    <a:pt x="215444" y="153490"/>
                  </a:moveTo>
                  <a:cubicBezTo>
                    <a:pt x="192419" y="210751"/>
                    <a:pt x="127317" y="238470"/>
                    <a:pt x="70057" y="215444"/>
                  </a:cubicBezTo>
                  <a:cubicBezTo>
                    <a:pt x="12797" y="192419"/>
                    <a:pt x="-14923" y="127317"/>
                    <a:pt x="8103" y="70057"/>
                  </a:cubicBezTo>
                  <a:cubicBezTo>
                    <a:pt x="31129" y="12797"/>
                    <a:pt x="96230" y="-14923"/>
                    <a:pt x="153490" y="8103"/>
                  </a:cubicBezTo>
                  <a:cubicBezTo>
                    <a:pt x="210751" y="31129"/>
                    <a:pt x="238470" y="96230"/>
                    <a:pt x="215444" y="15349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0" name="Google Shape;690;p7"/>
            <p:cNvSpPr/>
            <p:nvPr/>
          </p:nvSpPr>
          <p:spPr>
            <a:xfrm>
              <a:off x="1202790" y="5194511"/>
              <a:ext cx="175223" cy="175223"/>
            </a:xfrm>
            <a:custGeom>
              <a:avLst/>
              <a:gdLst/>
              <a:ahLst/>
              <a:cxnLst/>
              <a:rect l="l" t="t" r="r" b="b"/>
              <a:pathLst>
                <a:path w="175223" h="175223" extrusionOk="0">
                  <a:moveTo>
                    <a:pt x="168864" y="120328"/>
                  </a:moveTo>
                  <a:cubicBezTo>
                    <a:pt x="150808" y="165220"/>
                    <a:pt x="99787" y="186921"/>
                    <a:pt x="54896" y="168864"/>
                  </a:cubicBezTo>
                  <a:cubicBezTo>
                    <a:pt x="10004" y="150808"/>
                    <a:pt x="-11697" y="99787"/>
                    <a:pt x="6360" y="54896"/>
                  </a:cubicBezTo>
                  <a:cubicBezTo>
                    <a:pt x="24416" y="10004"/>
                    <a:pt x="75437" y="-11697"/>
                    <a:pt x="120328" y="6360"/>
                  </a:cubicBezTo>
                  <a:cubicBezTo>
                    <a:pt x="165220" y="24415"/>
                    <a:pt x="186920" y="75437"/>
                    <a:pt x="168864" y="12032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1" name="Google Shape;691;p7"/>
            <p:cNvSpPr/>
            <p:nvPr/>
          </p:nvSpPr>
          <p:spPr>
            <a:xfrm>
              <a:off x="1413213" y="5178652"/>
              <a:ext cx="89217" cy="89217"/>
            </a:xfrm>
            <a:custGeom>
              <a:avLst/>
              <a:gdLst/>
              <a:ahLst/>
              <a:cxnLst/>
              <a:rect l="l" t="t" r="r" b="b"/>
              <a:pathLst>
                <a:path w="89217" h="89217" extrusionOk="0">
                  <a:moveTo>
                    <a:pt x="85994" y="61257"/>
                  </a:moveTo>
                  <a:cubicBezTo>
                    <a:pt x="76773" y="84117"/>
                    <a:pt x="50821" y="95160"/>
                    <a:pt x="27961" y="85994"/>
                  </a:cubicBezTo>
                  <a:cubicBezTo>
                    <a:pt x="5101" y="76828"/>
                    <a:pt x="-5943" y="50821"/>
                    <a:pt x="3223" y="27961"/>
                  </a:cubicBezTo>
                  <a:cubicBezTo>
                    <a:pt x="12445" y="5101"/>
                    <a:pt x="38397" y="-5943"/>
                    <a:pt x="61257" y="3224"/>
                  </a:cubicBezTo>
                  <a:cubicBezTo>
                    <a:pt x="84117" y="12445"/>
                    <a:pt x="95160" y="38397"/>
                    <a:pt x="85994" y="6125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2" name="Google Shape;692;p7"/>
            <p:cNvSpPr/>
            <p:nvPr/>
          </p:nvSpPr>
          <p:spPr>
            <a:xfrm>
              <a:off x="1092112" y="5374718"/>
              <a:ext cx="104591" cy="104591"/>
            </a:xfrm>
            <a:custGeom>
              <a:avLst/>
              <a:gdLst/>
              <a:ahLst/>
              <a:cxnLst/>
              <a:rect l="l" t="t" r="r" b="b"/>
              <a:pathLst>
                <a:path w="104591" h="104591" extrusionOk="0">
                  <a:moveTo>
                    <a:pt x="100804" y="71815"/>
                  </a:moveTo>
                  <a:cubicBezTo>
                    <a:pt x="90037" y="98595"/>
                    <a:pt x="59557" y="111572"/>
                    <a:pt x="32776" y="100804"/>
                  </a:cubicBezTo>
                  <a:cubicBezTo>
                    <a:pt x="5996" y="90037"/>
                    <a:pt x="-6980" y="59557"/>
                    <a:pt x="3787" y="32776"/>
                  </a:cubicBezTo>
                  <a:cubicBezTo>
                    <a:pt x="14555" y="5996"/>
                    <a:pt x="45035" y="-6980"/>
                    <a:pt x="71815" y="3787"/>
                  </a:cubicBezTo>
                  <a:cubicBezTo>
                    <a:pt x="98595" y="14555"/>
                    <a:pt x="111571" y="45035"/>
                    <a:pt x="100804" y="7181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3" name="Google Shape;693;p7"/>
            <p:cNvSpPr/>
            <p:nvPr/>
          </p:nvSpPr>
          <p:spPr>
            <a:xfrm>
              <a:off x="1304503" y="4997631"/>
              <a:ext cx="77373" cy="77350"/>
            </a:xfrm>
            <a:custGeom>
              <a:avLst/>
              <a:gdLst/>
              <a:ahLst/>
              <a:cxnLst/>
              <a:rect l="l" t="t" r="r" b="b"/>
              <a:pathLst>
                <a:path w="77373" h="77350" extrusionOk="0">
                  <a:moveTo>
                    <a:pt x="74551" y="53103"/>
                  </a:moveTo>
                  <a:cubicBezTo>
                    <a:pt x="66599" y="72926"/>
                    <a:pt x="44071" y="82534"/>
                    <a:pt x="24248" y="74528"/>
                  </a:cubicBezTo>
                  <a:cubicBezTo>
                    <a:pt x="4425" y="66576"/>
                    <a:pt x="-5183" y="44048"/>
                    <a:pt x="2823" y="24224"/>
                  </a:cubicBezTo>
                  <a:cubicBezTo>
                    <a:pt x="10775" y="4402"/>
                    <a:pt x="33303" y="-5151"/>
                    <a:pt x="53126" y="2800"/>
                  </a:cubicBezTo>
                  <a:cubicBezTo>
                    <a:pt x="72949" y="10752"/>
                    <a:pt x="82557" y="33280"/>
                    <a:pt x="74551" y="5310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4" name="Google Shape;694;p7"/>
            <p:cNvSpPr/>
            <p:nvPr/>
          </p:nvSpPr>
          <p:spPr>
            <a:xfrm>
              <a:off x="1546803" y="5361994"/>
              <a:ext cx="57814" cy="57814"/>
            </a:xfrm>
            <a:custGeom>
              <a:avLst/>
              <a:gdLst/>
              <a:ahLst/>
              <a:cxnLst/>
              <a:rect l="l" t="t" r="r" b="b"/>
              <a:pathLst>
                <a:path w="57814" h="57814" extrusionOk="0">
                  <a:moveTo>
                    <a:pt x="55715" y="39702"/>
                  </a:moveTo>
                  <a:cubicBezTo>
                    <a:pt x="49752" y="54501"/>
                    <a:pt x="32911" y="61679"/>
                    <a:pt x="18112" y="55715"/>
                  </a:cubicBezTo>
                  <a:cubicBezTo>
                    <a:pt x="3314" y="49752"/>
                    <a:pt x="-3864" y="32911"/>
                    <a:pt x="2099" y="18112"/>
                  </a:cubicBezTo>
                  <a:cubicBezTo>
                    <a:pt x="8063" y="3314"/>
                    <a:pt x="24904" y="-3864"/>
                    <a:pt x="39702" y="2099"/>
                  </a:cubicBezTo>
                  <a:cubicBezTo>
                    <a:pt x="54501" y="8063"/>
                    <a:pt x="61679" y="24849"/>
                    <a:pt x="55715" y="397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95" name="Google Shape;695;p7"/>
          <p:cNvGrpSpPr/>
          <p:nvPr/>
        </p:nvGrpSpPr>
        <p:grpSpPr>
          <a:xfrm rot="10800000" flipH="1">
            <a:off x="11323432" y="49685"/>
            <a:ext cx="732208" cy="771963"/>
            <a:chOff x="4498700" y="5500144"/>
            <a:chExt cx="771638" cy="813533"/>
          </a:xfrm>
        </p:grpSpPr>
        <p:sp>
          <p:nvSpPr>
            <p:cNvPr id="696" name="Google Shape;696;p7"/>
            <p:cNvSpPr/>
            <p:nvPr/>
          </p:nvSpPr>
          <p:spPr>
            <a:xfrm>
              <a:off x="4498700" y="5500144"/>
              <a:ext cx="771638" cy="813533"/>
            </a:xfrm>
            <a:custGeom>
              <a:avLst/>
              <a:gdLst/>
              <a:ahLst/>
              <a:cxnLst/>
              <a:rect l="l" t="t" r="r" b="b"/>
              <a:pathLst>
                <a:path w="771638" h="813533" extrusionOk="0">
                  <a:moveTo>
                    <a:pt x="286549" y="258643"/>
                  </a:moveTo>
                  <a:cubicBezTo>
                    <a:pt x="286549" y="258643"/>
                    <a:pt x="241105" y="-7671"/>
                    <a:pt x="385222" y="170"/>
                  </a:cubicBezTo>
                  <a:cubicBezTo>
                    <a:pt x="529340" y="8011"/>
                    <a:pt x="469815" y="274324"/>
                    <a:pt x="469815" y="274324"/>
                  </a:cubicBezTo>
                  <a:cubicBezTo>
                    <a:pt x="469815" y="274324"/>
                    <a:pt x="626467" y="50307"/>
                    <a:pt x="728343" y="181890"/>
                  </a:cubicBezTo>
                  <a:cubicBezTo>
                    <a:pt x="844024" y="331364"/>
                    <a:pt x="595159" y="413748"/>
                    <a:pt x="595159" y="413748"/>
                  </a:cubicBezTo>
                  <a:cubicBezTo>
                    <a:pt x="595159" y="413748"/>
                    <a:pt x="829501" y="481390"/>
                    <a:pt x="758105" y="608003"/>
                  </a:cubicBezTo>
                  <a:cubicBezTo>
                    <a:pt x="640603" y="816393"/>
                    <a:pt x="476110" y="576695"/>
                    <a:pt x="476110" y="576695"/>
                  </a:cubicBezTo>
                  <a:cubicBezTo>
                    <a:pt x="476110" y="576695"/>
                    <a:pt x="538782" y="805460"/>
                    <a:pt x="385222" y="813246"/>
                  </a:cubicBezTo>
                  <a:cubicBezTo>
                    <a:pt x="191078" y="823130"/>
                    <a:pt x="261480" y="575093"/>
                    <a:pt x="261480" y="575093"/>
                  </a:cubicBezTo>
                  <a:cubicBezTo>
                    <a:pt x="261480" y="575093"/>
                    <a:pt x="140830" y="755268"/>
                    <a:pt x="35862" y="647152"/>
                  </a:cubicBezTo>
                  <a:cubicBezTo>
                    <a:pt x="-86169" y="521477"/>
                    <a:pt x="142376" y="399612"/>
                    <a:pt x="142376" y="399612"/>
                  </a:cubicBezTo>
                  <a:cubicBezTo>
                    <a:pt x="142376" y="399612"/>
                    <a:pt x="-70708" y="335394"/>
                    <a:pt x="32714" y="199063"/>
                  </a:cubicBezTo>
                  <a:cubicBezTo>
                    <a:pt x="158279" y="33632"/>
                    <a:pt x="286549" y="258643"/>
                    <a:pt x="286549" y="25864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7" name="Google Shape;697;p7"/>
            <p:cNvSpPr/>
            <p:nvPr/>
          </p:nvSpPr>
          <p:spPr>
            <a:xfrm>
              <a:off x="4741738" y="5812403"/>
              <a:ext cx="261620" cy="261620"/>
            </a:xfrm>
            <a:custGeom>
              <a:avLst/>
              <a:gdLst/>
              <a:ahLst/>
              <a:cxnLst/>
              <a:rect l="l" t="t" r="r" b="b"/>
              <a:pathLst>
                <a:path w="261620" h="261620" extrusionOk="0">
                  <a:moveTo>
                    <a:pt x="0" y="130810"/>
                  </a:moveTo>
                  <a:cubicBezTo>
                    <a:pt x="0" y="58586"/>
                    <a:pt x="58586" y="0"/>
                    <a:pt x="130810" y="0"/>
                  </a:cubicBezTo>
                  <a:cubicBezTo>
                    <a:pt x="203034" y="0"/>
                    <a:pt x="261620" y="58586"/>
                    <a:pt x="261620" y="130810"/>
                  </a:cubicBezTo>
                  <a:cubicBezTo>
                    <a:pt x="261620" y="203034"/>
                    <a:pt x="203034" y="261620"/>
                    <a:pt x="130810" y="261620"/>
                  </a:cubicBezTo>
                  <a:cubicBezTo>
                    <a:pt x="58531" y="261620"/>
                    <a:pt x="0" y="203090"/>
                    <a:pt x="0" y="13081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98" name="Google Shape;698;p7"/>
          <p:cNvGrpSpPr/>
          <p:nvPr/>
        </p:nvGrpSpPr>
        <p:grpSpPr>
          <a:xfrm rot="10800000" flipH="1">
            <a:off x="10594004" y="950962"/>
            <a:ext cx="636661" cy="438657"/>
            <a:chOff x="3729990" y="4901592"/>
            <a:chExt cx="670945" cy="462279"/>
          </a:xfrm>
        </p:grpSpPr>
        <p:sp>
          <p:nvSpPr>
            <p:cNvPr id="699" name="Google Shape;699;p7"/>
            <p:cNvSpPr/>
            <p:nvPr/>
          </p:nvSpPr>
          <p:spPr>
            <a:xfrm>
              <a:off x="3851081" y="4901592"/>
              <a:ext cx="214243" cy="214243"/>
            </a:xfrm>
            <a:custGeom>
              <a:avLst/>
              <a:gdLst/>
              <a:ahLst/>
              <a:cxnLst/>
              <a:rect l="l" t="t" r="r" b="b"/>
              <a:pathLst>
                <a:path w="214243" h="214243" extrusionOk="0">
                  <a:moveTo>
                    <a:pt x="0" y="107122"/>
                  </a:moveTo>
                  <a:cubicBezTo>
                    <a:pt x="0" y="47984"/>
                    <a:pt x="47929" y="0"/>
                    <a:pt x="107122" y="0"/>
                  </a:cubicBezTo>
                  <a:cubicBezTo>
                    <a:pt x="166259" y="0"/>
                    <a:pt x="214243" y="47984"/>
                    <a:pt x="214243" y="107122"/>
                  </a:cubicBezTo>
                  <a:cubicBezTo>
                    <a:pt x="214243" y="166259"/>
                    <a:pt x="166259" y="214243"/>
                    <a:pt x="107122" y="214243"/>
                  </a:cubicBezTo>
                  <a:cubicBezTo>
                    <a:pt x="47929" y="214243"/>
                    <a:pt x="0" y="166259"/>
                    <a:pt x="0" y="10712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0" name="Google Shape;700;p7"/>
            <p:cNvSpPr/>
            <p:nvPr/>
          </p:nvSpPr>
          <p:spPr>
            <a:xfrm>
              <a:off x="3906243" y="5251671"/>
              <a:ext cx="89562" cy="89562"/>
            </a:xfrm>
            <a:custGeom>
              <a:avLst/>
              <a:gdLst/>
              <a:ahLst/>
              <a:cxnLst/>
              <a:rect l="l" t="t" r="r" b="b"/>
              <a:pathLst>
                <a:path w="89562" h="89562" extrusionOk="0">
                  <a:moveTo>
                    <a:pt x="0" y="44781"/>
                  </a:moveTo>
                  <a:cubicBezTo>
                    <a:pt x="0" y="20044"/>
                    <a:pt x="20044" y="0"/>
                    <a:pt x="44781" y="0"/>
                  </a:cubicBezTo>
                  <a:cubicBezTo>
                    <a:pt x="69519" y="0"/>
                    <a:pt x="89563" y="20044"/>
                    <a:pt x="89563" y="44781"/>
                  </a:cubicBezTo>
                  <a:cubicBezTo>
                    <a:pt x="89563" y="69519"/>
                    <a:pt x="69519" y="89562"/>
                    <a:pt x="44781" y="89562"/>
                  </a:cubicBezTo>
                  <a:cubicBezTo>
                    <a:pt x="20044" y="89562"/>
                    <a:pt x="0" y="69519"/>
                    <a:pt x="0" y="4478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1" name="Google Shape;701;p7"/>
            <p:cNvSpPr/>
            <p:nvPr/>
          </p:nvSpPr>
          <p:spPr>
            <a:xfrm>
              <a:off x="4249088" y="5212024"/>
              <a:ext cx="151847" cy="151847"/>
            </a:xfrm>
            <a:custGeom>
              <a:avLst/>
              <a:gdLst/>
              <a:ahLst/>
              <a:cxnLst/>
              <a:rect l="l" t="t" r="r" b="b"/>
              <a:pathLst>
                <a:path w="151847" h="151847" extrusionOk="0">
                  <a:moveTo>
                    <a:pt x="0" y="75924"/>
                  </a:moveTo>
                  <a:cubicBezTo>
                    <a:pt x="0" y="34014"/>
                    <a:pt x="34014" y="0"/>
                    <a:pt x="75924" y="0"/>
                  </a:cubicBezTo>
                  <a:cubicBezTo>
                    <a:pt x="117834" y="0"/>
                    <a:pt x="151848" y="34014"/>
                    <a:pt x="151848" y="75924"/>
                  </a:cubicBezTo>
                  <a:cubicBezTo>
                    <a:pt x="151848" y="117834"/>
                    <a:pt x="117834" y="151848"/>
                    <a:pt x="75924" y="151848"/>
                  </a:cubicBezTo>
                  <a:cubicBezTo>
                    <a:pt x="33958" y="151848"/>
                    <a:pt x="0" y="117834"/>
                    <a:pt x="0" y="759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2" name="Google Shape;702;p7"/>
            <p:cNvSpPr/>
            <p:nvPr/>
          </p:nvSpPr>
          <p:spPr>
            <a:xfrm>
              <a:off x="3729990" y="5193692"/>
              <a:ext cx="48039" cy="48038"/>
            </a:xfrm>
            <a:custGeom>
              <a:avLst/>
              <a:gdLst/>
              <a:ahLst/>
              <a:cxnLst/>
              <a:rect l="l" t="t" r="r" b="b"/>
              <a:pathLst>
                <a:path w="48039" h="48038" extrusionOk="0">
                  <a:moveTo>
                    <a:pt x="0" y="24019"/>
                  </a:moveTo>
                  <a:cubicBezTo>
                    <a:pt x="0" y="10767"/>
                    <a:pt x="10767" y="0"/>
                    <a:pt x="24019" y="0"/>
                  </a:cubicBezTo>
                  <a:cubicBezTo>
                    <a:pt x="37272" y="0"/>
                    <a:pt x="48039" y="10767"/>
                    <a:pt x="48039" y="24019"/>
                  </a:cubicBezTo>
                  <a:cubicBezTo>
                    <a:pt x="48039" y="37272"/>
                    <a:pt x="37272" y="48039"/>
                    <a:pt x="24019" y="48039"/>
                  </a:cubicBezTo>
                  <a:cubicBezTo>
                    <a:pt x="10767" y="48039"/>
                    <a:pt x="0" y="37327"/>
                    <a:pt x="0" y="2401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03" name="Google Shape;703;p7"/>
          <p:cNvGrpSpPr/>
          <p:nvPr/>
        </p:nvGrpSpPr>
        <p:grpSpPr>
          <a:xfrm rot="10800000" flipH="1">
            <a:off x="9409853" y="248304"/>
            <a:ext cx="510193" cy="399955"/>
            <a:chOff x="2482074" y="5682871"/>
            <a:chExt cx="537667" cy="421493"/>
          </a:xfrm>
        </p:grpSpPr>
        <p:sp>
          <p:nvSpPr>
            <p:cNvPr id="704" name="Google Shape;704;p7"/>
            <p:cNvSpPr/>
            <p:nvPr/>
          </p:nvSpPr>
          <p:spPr>
            <a:xfrm>
              <a:off x="2584216" y="5724140"/>
              <a:ext cx="403877" cy="359345"/>
            </a:xfrm>
            <a:custGeom>
              <a:avLst/>
              <a:gdLst/>
              <a:ahLst/>
              <a:cxnLst/>
              <a:rect l="l" t="t" r="r" b="b"/>
              <a:pathLst>
                <a:path w="403877" h="359345" extrusionOk="0">
                  <a:moveTo>
                    <a:pt x="5203" y="106043"/>
                  </a:moveTo>
                  <a:cubicBezTo>
                    <a:pt x="28615" y="24542"/>
                    <a:pt x="171518" y="-33436"/>
                    <a:pt x="273615" y="21670"/>
                  </a:cubicBezTo>
                  <a:cubicBezTo>
                    <a:pt x="375711" y="76778"/>
                    <a:pt x="435346" y="171641"/>
                    <a:pt x="386589" y="267223"/>
                  </a:cubicBezTo>
                  <a:cubicBezTo>
                    <a:pt x="342636" y="353362"/>
                    <a:pt x="250147" y="379093"/>
                    <a:pt x="145786" y="344417"/>
                  </a:cubicBezTo>
                  <a:cubicBezTo>
                    <a:pt x="56997" y="314930"/>
                    <a:pt x="-21191" y="198035"/>
                    <a:pt x="5203" y="10604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5" name="Google Shape;705;p7"/>
            <p:cNvSpPr/>
            <p:nvPr/>
          </p:nvSpPr>
          <p:spPr>
            <a:xfrm>
              <a:off x="2578727" y="5713976"/>
              <a:ext cx="441014" cy="390388"/>
            </a:xfrm>
            <a:custGeom>
              <a:avLst/>
              <a:gdLst/>
              <a:ahLst/>
              <a:cxnLst/>
              <a:rect l="l" t="t" r="r" b="b"/>
              <a:pathLst>
                <a:path w="441014" h="390388" extrusionOk="0">
                  <a:moveTo>
                    <a:pt x="19306" y="82138"/>
                  </a:moveTo>
                  <a:cubicBezTo>
                    <a:pt x="19306" y="82138"/>
                    <a:pt x="-23985" y="84734"/>
                    <a:pt x="19085" y="221010"/>
                  </a:cubicBezTo>
                  <a:cubicBezTo>
                    <a:pt x="59173" y="347899"/>
                    <a:pt x="203677" y="399473"/>
                    <a:pt x="277557" y="389092"/>
                  </a:cubicBezTo>
                  <a:cubicBezTo>
                    <a:pt x="369329" y="376171"/>
                    <a:pt x="373581" y="335531"/>
                    <a:pt x="377501" y="318634"/>
                  </a:cubicBezTo>
                  <a:cubicBezTo>
                    <a:pt x="381642" y="300855"/>
                    <a:pt x="119801" y="130729"/>
                    <a:pt x="119801" y="130729"/>
                  </a:cubicBezTo>
                  <a:cubicBezTo>
                    <a:pt x="119801" y="130729"/>
                    <a:pt x="411460" y="266785"/>
                    <a:pt x="425098" y="240060"/>
                  </a:cubicBezTo>
                  <a:cubicBezTo>
                    <a:pt x="434209" y="222225"/>
                    <a:pt x="450995" y="172087"/>
                    <a:pt x="433105" y="121895"/>
                  </a:cubicBezTo>
                  <a:cubicBezTo>
                    <a:pt x="414055" y="68389"/>
                    <a:pt x="328413" y="5165"/>
                    <a:pt x="242439" y="306"/>
                  </a:cubicBezTo>
                  <a:cubicBezTo>
                    <a:pt x="134324" y="-5823"/>
                    <a:pt x="19306" y="82138"/>
                    <a:pt x="19306" y="82138"/>
                  </a:cubicBezTo>
                  <a:close/>
                </a:path>
              </a:pathLst>
            </a:custGeom>
            <a:solidFill>
              <a:srgbClr val="D40B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6" name="Google Shape;706;p7"/>
            <p:cNvSpPr/>
            <p:nvPr/>
          </p:nvSpPr>
          <p:spPr>
            <a:xfrm>
              <a:off x="2916897" y="5771171"/>
              <a:ext cx="29939" cy="29928"/>
            </a:xfrm>
            <a:custGeom>
              <a:avLst/>
              <a:gdLst/>
              <a:ahLst/>
              <a:cxnLst/>
              <a:rect l="l" t="t" r="r" b="b"/>
              <a:pathLst>
                <a:path w="29939" h="29928" extrusionOk="0">
                  <a:moveTo>
                    <a:pt x="27294" y="6445"/>
                  </a:moveTo>
                  <a:cubicBezTo>
                    <a:pt x="22600" y="-346"/>
                    <a:pt x="13213" y="-2058"/>
                    <a:pt x="6421" y="2691"/>
                  </a:cubicBezTo>
                  <a:cubicBezTo>
                    <a:pt x="-370" y="7384"/>
                    <a:pt x="-2027" y="16716"/>
                    <a:pt x="2667" y="23508"/>
                  </a:cubicBezTo>
                  <a:cubicBezTo>
                    <a:pt x="7360" y="30300"/>
                    <a:pt x="16637" y="31956"/>
                    <a:pt x="23428" y="27262"/>
                  </a:cubicBezTo>
                  <a:cubicBezTo>
                    <a:pt x="30275" y="22569"/>
                    <a:pt x="31987" y="13237"/>
                    <a:pt x="27294" y="644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7" name="Google Shape;707;p7"/>
            <p:cNvSpPr/>
            <p:nvPr/>
          </p:nvSpPr>
          <p:spPr>
            <a:xfrm>
              <a:off x="2829337" y="6040940"/>
              <a:ext cx="37666" cy="37704"/>
            </a:xfrm>
            <a:custGeom>
              <a:avLst/>
              <a:gdLst/>
              <a:ahLst/>
              <a:cxnLst/>
              <a:rect l="l" t="t" r="r" b="b"/>
              <a:pathLst>
                <a:path w="37666" h="37704" extrusionOk="0">
                  <a:moveTo>
                    <a:pt x="34347" y="8125"/>
                  </a:moveTo>
                  <a:cubicBezTo>
                    <a:pt x="28439" y="-434"/>
                    <a:pt x="16622" y="-2587"/>
                    <a:pt x="8064" y="3376"/>
                  </a:cubicBezTo>
                  <a:cubicBezTo>
                    <a:pt x="-495" y="9284"/>
                    <a:pt x="-2538" y="21045"/>
                    <a:pt x="3370" y="29604"/>
                  </a:cubicBezTo>
                  <a:cubicBezTo>
                    <a:pt x="9278" y="38163"/>
                    <a:pt x="20985" y="40261"/>
                    <a:pt x="29543" y="34353"/>
                  </a:cubicBezTo>
                  <a:cubicBezTo>
                    <a:pt x="38047" y="28445"/>
                    <a:pt x="40255" y="16684"/>
                    <a:pt x="34347" y="812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8" name="Google Shape;708;p7"/>
            <p:cNvSpPr/>
            <p:nvPr/>
          </p:nvSpPr>
          <p:spPr>
            <a:xfrm>
              <a:off x="2950484" y="5874349"/>
              <a:ext cx="37666" cy="37705"/>
            </a:xfrm>
            <a:custGeom>
              <a:avLst/>
              <a:gdLst/>
              <a:ahLst/>
              <a:cxnLst/>
              <a:rect l="l" t="t" r="r" b="b"/>
              <a:pathLst>
                <a:path w="37666" h="37705" extrusionOk="0">
                  <a:moveTo>
                    <a:pt x="34347" y="8125"/>
                  </a:moveTo>
                  <a:cubicBezTo>
                    <a:pt x="28439" y="-434"/>
                    <a:pt x="16622" y="-2587"/>
                    <a:pt x="8064" y="3376"/>
                  </a:cubicBezTo>
                  <a:cubicBezTo>
                    <a:pt x="-495" y="9285"/>
                    <a:pt x="-2538" y="21046"/>
                    <a:pt x="3370" y="29604"/>
                  </a:cubicBezTo>
                  <a:cubicBezTo>
                    <a:pt x="9278" y="38163"/>
                    <a:pt x="20985" y="40262"/>
                    <a:pt x="29543" y="34353"/>
                  </a:cubicBezTo>
                  <a:cubicBezTo>
                    <a:pt x="38047" y="28445"/>
                    <a:pt x="40255" y="16684"/>
                    <a:pt x="34347" y="812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9" name="Google Shape;709;p7"/>
            <p:cNvSpPr/>
            <p:nvPr/>
          </p:nvSpPr>
          <p:spPr>
            <a:xfrm>
              <a:off x="2744875" y="6044519"/>
              <a:ext cx="30571" cy="30571"/>
            </a:xfrm>
            <a:custGeom>
              <a:avLst/>
              <a:gdLst/>
              <a:ahLst/>
              <a:cxnLst/>
              <a:rect l="l" t="t" r="r" b="b"/>
              <a:pathLst>
                <a:path w="30571" h="30571" extrusionOk="0">
                  <a:moveTo>
                    <a:pt x="27866" y="6589"/>
                  </a:moveTo>
                  <a:cubicBezTo>
                    <a:pt x="23062" y="-369"/>
                    <a:pt x="13509" y="-2080"/>
                    <a:pt x="6552" y="2724"/>
                  </a:cubicBezTo>
                  <a:cubicBezTo>
                    <a:pt x="-406" y="7528"/>
                    <a:pt x="-2062" y="17080"/>
                    <a:pt x="2742" y="23982"/>
                  </a:cubicBezTo>
                  <a:cubicBezTo>
                    <a:pt x="7546" y="30940"/>
                    <a:pt x="16988" y="32651"/>
                    <a:pt x="23945" y="27847"/>
                  </a:cubicBezTo>
                  <a:cubicBezTo>
                    <a:pt x="30903" y="22988"/>
                    <a:pt x="32670" y="13491"/>
                    <a:pt x="27866" y="658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0" name="Google Shape;710;p7"/>
            <p:cNvSpPr/>
            <p:nvPr/>
          </p:nvSpPr>
          <p:spPr>
            <a:xfrm>
              <a:off x="2668654" y="5956181"/>
              <a:ext cx="37681" cy="37705"/>
            </a:xfrm>
            <a:custGeom>
              <a:avLst/>
              <a:gdLst/>
              <a:ahLst/>
              <a:cxnLst/>
              <a:rect l="l" t="t" r="r" b="b"/>
              <a:pathLst>
                <a:path w="37681" h="37705" extrusionOk="0">
                  <a:moveTo>
                    <a:pt x="34347" y="8125"/>
                  </a:moveTo>
                  <a:cubicBezTo>
                    <a:pt x="28439" y="-434"/>
                    <a:pt x="16622" y="-2587"/>
                    <a:pt x="8064" y="3376"/>
                  </a:cubicBezTo>
                  <a:cubicBezTo>
                    <a:pt x="-495" y="9284"/>
                    <a:pt x="-2538" y="21046"/>
                    <a:pt x="3370" y="29605"/>
                  </a:cubicBezTo>
                  <a:cubicBezTo>
                    <a:pt x="9279" y="38163"/>
                    <a:pt x="20985" y="40261"/>
                    <a:pt x="29543" y="34353"/>
                  </a:cubicBezTo>
                  <a:cubicBezTo>
                    <a:pt x="38102" y="28389"/>
                    <a:pt x="40255" y="16683"/>
                    <a:pt x="34347" y="812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1" name="Google Shape;711;p7"/>
            <p:cNvSpPr/>
            <p:nvPr/>
          </p:nvSpPr>
          <p:spPr>
            <a:xfrm>
              <a:off x="2769125" y="5933192"/>
              <a:ext cx="58086" cy="58086"/>
            </a:xfrm>
            <a:custGeom>
              <a:avLst/>
              <a:gdLst/>
              <a:ahLst/>
              <a:cxnLst/>
              <a:rect l="l" t="t" r="r" b="b"/>
              <a:pathLst>
                <a:path w="58086" h="58086" extrusionOk="0">
                  <a:moveTo>
                    <a:pt x="52925" y="12506"/>
                  </a:moveTo>
                  <a:cubicBezTo>
                    <a:pt x="43814" y="-691"/>
                    <a:pt x="25703" y="-3949"/>
                    <a:pt x="12506" y="5161"/>
                  </a:cubicBezTo>
                  <a:cubicBezTo>
                    <a:pt x="-691" y="14272"/>
                    <a:pt x="-3949" y="32384"/>
                    <a:pt x="5162" y="45581"/>
                  </a:cubicBezTo>
                  <a:cubicBezTo>
                    <a:pt x="14273" y="58778"/>
                    <a:pt x="32384" y="62036"/>
                    <a:pt x="45581" y="52925"/>
                  </a:cubicBezTo>
                  <a:cubicBezTo>
                    <a:pt x="58778" y="43814"/>
                    <a:pt x="62036" y="25703"/>
                    <a:pt x="52925" y="1250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2" name="Google Shape;712;p7"/>
            <p:cNvSpPr/>
            <p:nvPr/>
          </p:nvSpPr>
          <p:spPr>
            <a:xfrm>
              <a:off x="2818192" y="5831297"/>
              <a:ext cx="58075" cy="58127"/>
            </a:xfrm>
            <a:custGeom>
              <a:avLst/>
              <a:gdLst/>
              <a:ahLst/>
              <a:cxnLst/>
              <a:rect l="l" t="t" r="r" b="b"/>
              <a:pathLst>
                <a:path w="58075" h="58127" extrusionOk="0">
                  <a:moveTo>
                    <a:pt x="54272" y="14622"/>
                  </a:moveTo>
                  <a:cubicBezTo>
                    <a:pt x="48640" y="4794"/>
                    <a:pt x="37486" y="-1225"/>
                    <a:pt x="25559" y="211"/>
                  </a:cubicBezTo>
                  <a:cubicBezTo>
                    <a:pt x="9656" y="2143"/>
                    <a:pt x="-1719" y="16665"/>
                    <a:pt x="214" y="32568"/>
                  </a:cubicBezTo>
                  <a:cubicBezTo>
                    <a:pt x="2146" y="48471"/>
                    <a:pt x="16669" y="59846"/>
                    <a:pt x="32571" y="57913"/>
                  </a:cubicBezTo>
                  <a:cubicBezTo>
                    <a:pt x="48474" y="55980"/>
                    <a:pt x="59793" y="41513"/>
                    <a:pt x="57861" y="25611"/>
                  </a:cubicBezTo>
                  <a:cubicBezTo>
                    <a:pt x="57364" y="21635"/>
                    <a:pt x="56149" y="17881"/>
                    <a:pt x="54272" y="1462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3" name="Google Shape;713;p7"/>
            <p:cNvSpPr/>
            <p:nvPr/>
          </p:nvSpPr>
          <p:spPr>
            <a:xfrm>
              <a:off x="2777579" y="5746225"/>
              <a:ext cx="37601" cy="37772"/>
            </a:xfrm>
            <a:custGeom>
              <a:avLst/>
              <a:gdLst/>
              <a:ahLst/>
              <a:cxnLst/>
              <a:rect l="l" t="t" r="r" b="b"/>
              <a:pathLst>
                <a:path w="37601" h="37772" extrusionOk="0">
                  <a:moveTo>
                    <a:pt x="35250" y="9470"/>
                  </a:moveTo>
                  <a:cubicBezTo>
                    <a:pt x="31605" y="3120"/>
                    <a:pt x="24372" y="-801"/>
                    <a:pt x="16586" y="138"/>
                  </a:cubicBezTo>
                  <a:cubicBezTo>
                    <a:pt x="6261" y="1408"/>
                    <a:pt x="-1083" y="10795"/>
                    <a:pt x="131" y="21176"/>
                  </a:cubicBezTo>
                  <a:cubicBezTo>
                    <a:pt x="1401" y="31501"/>
                    <a:pt x="10733" y="38900"/>
                    <a:pt x="21059" y="37631"/>
                  </a:cubicBezTo>
                  <a:cubicBezTo>
                    <a:pt x="31384" y="36361"/>
                    <a:pt x="38728" y="26974"/>
                    <a:pt x="37458" y="16593"/>
                  </a:cubicBezTo>
                  <a:cubicBezTo>
                    <a:pt x="37237" y="13997"/>
                    <a:pt x="36465" y="11568"/>
                    <a:pt x="35250" y="947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4" name="Google Shape;714;p7"/>
            <p:cNvSpPr/>
            <p:nvPr/>
          </p:nvSpPr>
          <p:spPr>
            <a:xfrm>
              <a:off x="2757882" y="5731760"/>
              <a:ext cx="217818" cy="102090"/>
            </a:xfrm>
            <a:custGeom>
              <a:avLst/>
              <a:gdLst/>
              <a:ahLst/>
              <a:cxnLst/>
              <a:rect l="l" t="t" r="r" b="b"/>
              <a:pathLst>
                <a:path w="217818" h="102090" extrusionOk="0">
                  <a:moveTo>
                    <a:pt x="216237" y="97760"/>
                  </a:moveTo>
                  <a:cubicBezTo>
                    <a:pt x="206022" y="80753"/>
                    <a:pt x="154338" y="41052"/>
                    <a:pt x="125791" y="21395"/>
                  </a:cubicBezTo>
                  <a:cubicBezTo>
                    <a:pt x="95201" y="356"/>
                    <a:pt x="16350" y="-19135"/>
                    <a:pt x="1994" y="35254"/>
                  </a:cubicBezTo>
                  <a:cubicBezTo>
                    <a:pt x="-10541" y="82796"/>
                    <a:pt x="37940" y="89533"/>
                    <a:pt x="93765" y="84397"/>
                  </a:cubicBezTo>
                  <a:cubicBezTo>
                    <a:pt x="186861" y="75839"/>
                    <a:pt x="226508" y="114712"/>
                    <a:pt x="216237" y="97760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25882"/>
                  </a:srgbClr>
                </a:gs>
                <a:gs pos="100000">
                  <a:srgbClr val="FFFFFF">
                    <a:alpha val="23921"/>
                  </a:srgbClr>
                </a:gs>
              </a:gsLst>
              <a:lin ang="3316051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5" name="Google Shape;715;p7"/>
            <p:cNvSpPr/>
            <p:nvPr/>
          </p:nvSpPr>
          <p:spPr>
            <a:xfrm>
              <a:off x="2639280" y="5783745"/>
              <a:ext cx="89391" cy="132918"/>
            </a:xfrm>
            <a:custGeom>
              <a:avLst/>
              <a:gdLst/>
              <a:ahLst/>
              <a:cxnLst/>
              <a:rect l="l" t="t" r="r" b="b"/>
              <a:pathLst>
                <a:path w="89391" h="132918" extrusionOk="0">
                  <a:moveTo>
                    <a:pt x="62837" y="0"/>
                  </a:moveTo>
                  <a:cubicBezTo>
                    <a:pt x="62837" y="0"/>
                    <a:pt x="113251" y="11099"/>
                    <a:pt x="75151" y="89121"/>
                  </a:cubicBezTo>
                  <a:cubicBezTo>
                    <a:pt x="44947" y="151075"/>
                    <a:pt x="0" y="129154"/>
                    <a:pt x="0" y="129154"/>
                  </a:cubicBezTo>
                  <a:lnTo>
                    <a:pt x="62837" y="0"/>
                  </a:lnTo>
                  <a:close/>
                </a:path>
              </a:pathLst>
            </a:custGeom>
            <a:solidFill>
              <a:srgbClr val="FBFDF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6" name="Google Shape;716;p7"/>
            <p:cNvSpPr/>
            <p:nvPr/>
          </p:nvSpPr>
          <p:spPr>
            <a:xfrm>
              <a:off x="2561382" y="5727717"/>
              <a:ext cx="178056" cy="228306"/>
            </a:xfrm>
            <a:custGeom>
              <a:avLst/>
              <a:gdLst/>
              <a:ahLst/>
              <a:cxnLst/>
              <a:rect l="l" t="t" r="r" b="b"/>
              <a:pathLst>
                <a:path w="178056" h="228306" extrusionOk="0">
                  <a:moveTo>
                    <a:pt x="159565" y="1528"/>
                  </a:moveTo>
                  <a:cubicBezTo>
                    <a:pt x="159565" y="1528"/>
                    <a:pt x="161773" y="37917"/>
                    <a:pt x="153104" y="63483"/>
                  </a:cubicBezTo>
                  <a:cubicBezTo>
                    <a:pt x="141840" y="96668"/>
                    <a:pt x="130575" y="114724"/>
                    <a:pt x="136263" y="115939"/>
                  </a:cubicBezTo>
                  <a:cubicBezTo>
                    <a:pt x="139134" y="116546"/>
                    <a:pt x="163706" y="99374"/>
                    <a:pt x="171050" y="107325"/>
                  </a:cubicBezTo>
                  <a:cubicBezTo>
                    <a:pt x="189548" y="127424"/>
                    <a:pt x="167682" y="170439"/>
                    <a:pt x="148632" y="170714"/>
                  </a:cubicBezTo>
                  <a:cubicBezTo>
                    <a:pt x="135214" y="170880"/>
                    <a:pt x="126765" y="140952"/>
                    <a:pt x="122790" y="142277"/>
                  </a:cubicBezTo>
                  <a:cubicBezTo>
                    <a:pt x="117379" y="144100"/>
                    <a:pt x="113127" y="164475"/>
                    <a:pt x="90046" y="194016"/>
                  </a:cubicBezTo>
                  <a:cubicBezTo>
                    <a:pt x="66910" y="223613"/>
                    <a:pt x="47473" y="228306"/>
                    <a:pt x="47473" y="228306"/>
                  </a:cubicBezTo>
                  <a:cubicBezTo>
                    <a:pt x="47473" y="228306"/>
                    <a:pt x="-28119" y="164033"/>
                    <a:pt x="11472" y="74747"/>
                  </a:cubicBezTo>
                  <a:cubicBezTo>
                    <a:pt x="52222" y="-16969"/>
                    <a:pt x="159565" y="1528"/>
                    <a:pt x="159565" y="152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17" name="Google Shape;717;p7"/>
            <p:cNvGrpSpPr/>
            <p:nvPr/>
          </p:nvGrpSpPr>
          <p:grpSpPr>
            <a:xfrm>
              <a:off x="2563412" y="5727479"/>
              <a:ext cx="132575" cy="205407"/>
              <a:chOff x="2563412" y="5727479"/>
              <a:chExt cx="132575" cy="205407"/>
            </a:xfrm>
          </p:grpSpPr>
          <p:sp>
            <p:nvSpPr>
              <p:cNvPr id="718" name="Google Shape;718;p7"/>
              <p:cNvSpPr/>
              <p:nvPr/>
            </p:nvSpPr>
            <p:spPr>
              <a:xfrm>
                <a:off x="2629814" y="5727479"/>
                <a:ext cx="66173" cy="49123"/>
              </a:xfrm>
              <a:custGeom>
                <a:avLst/>
                <a:gdLst/>
                <a:ahLst/>
                <a:cxnLst/>
                <a:rect l="l" t="t" r="r" b="b"/>
                <a:pathLst>
                  <a:path w="66173" h="49123" extrusionOk="0">
                    <a:moveTo>
                      <a:pt x="62199" y="0"/>
                    </a:moveTo>
                    <a:cubicBezTo>
                      <a:pt x="44805" y="552"/>
                      <a:pt x="22277" y="3754"/>
                      <a:pt x="24" y="14633"/>
                    </a:cubicBezTo>
                    <a:cubicBezTo>
                      <a:pt x="-197" y="21535"/>
                      <a:pt x="1073" y="28602"/>
                      <a:pt x="5325" y="34732"/>
                    </a:cubicBezTo>
                    <a:cubicBezTo>
                      <a:pt x="15816" y="49917"/>
                      <a:pt x="36688" y="53671"/>
                      <a:pt x="51873" y="43180"/>
                    </a:cubicBezTo>
                    <a:cubicBezTo>
                      <a:pt x="66009" y="33407"/>
                      <a:pt x="70095" y="14798"/>
                      <a:pt x="62199" y="0"/>
                    </a:cubicBezTo>
                    <a:close/>
                  </a:path>
                </a:pathLst>
              </a:custGeom>
              <a:solidFill>
                <a:srgbClr val="FBFDF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9" name="Google Shape;719;p7"/>
              <p:cNvSpPr/>
              <p:nvPr/>
            </p:nvSpPr>
            <p:spPr>
              <a:xfrm>
                <a:off x="2563412" y="5866646"/>
                <a:ext cx="55952" cy="66240"/>
              </a:xfrm>
              <a:custGeom>
                <a:avLst/>
                <a:gdLst/>
                <a:ahLst/>
                <a:cxnLst/>
                <a:rect l="l" t="t" r="r" b="b"/>
                <a:pathLst>
                  <a:path w="55952" h="66240" extrusionOk="0">
                    <a:moveTo>
                      <a:pt x="50027" y="14391"/>
                    </a:moveTo>
                    <a:cubicBezTo>
                      <a:pt x="39481" y="-793"/>
                      <a:pt x="18664" y="-4548"/>
                      <a:pt x="3479" y="5944"/>
                    </a:cubicBezTo>
                    <a:cubicBezTo>
                      <a:pt x="2209" y="6827"/>
                      <a:pt x="1104" y="7821"/>
                      <a:pt x="0" y="8870"/>
                    </a:cubicBezTo>
                    <a:cubicBezTo>
                      <a:pt x="4417" y="32945"/>
                      <a:pt x="15350" y="52381"/>
                      <a:pt x="25510" y="66241"/>
                    </a:cubicBezTo>
                    <a:cubicBezTo>
                      <a:pt x="31087" y="65744"/>
                      <a:pt x="36609" y="64308"/>
                      <a:pt x="41524" y="60885"/>
                    </a:cubicBezTo>
                    <a:cubicBezTo>
                      <a:pt x="56708" y="50338"/>
                      <a:pt x="60518" y="29522"/>
                      <a:pt x="50027" y="14391"/>
                    </a:cubicBezTo>
                    <a:close/>
                  </a:path>
                </a:pathLst>
              </a:custGeom>
              <a:solidFill>
                <a:srgbClr val="FBFDF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720" name="Google Shape;720;p7"/>
            <p:cNvSpPr/>
            <p:nvPr/>
          </p:nvSpPr>
          <p:spPr>
            <a:xfrm>
              <a:off x="2567922" y="5682871"/>
              <a:ext cx="52142" cy="91542"/>
            </a:xfrm>
            <a:custGeom>
              <a:avLst/>
              <a:gdLst/>
              <a:ahLst/>
              <a:cxnLst/>
              <a:rect l="l" t="t" r="r" b="b"/>
              <a:pathLst>
                <a:path w="52142" h="91542" extrusionOk="0">
                  <a:moveTo>
                    <a:pt x="52143" y="91543"/>
                  </a:moveTo>
                  <a:cubicBezTo>
                    <a:pt x="52143" y="91543"/>
                    <a:pt x="42867" y="53387"/>
                    <a:pt x="35909" y="38368"/>
                  </a:cubicBezTo>
                  <a:cubicBezTo>
                    <a:pt x="28952" y="23349"/>
                    <a:pt x="6368" y="-4425"/>
                    <a:pt x="846" y="600"/>
                  </a:cubicBezTo>
                  <a:cubicBezTo>
                    <a:pt x="-4676" y="5624"/>
                    <a:pt x="18405" y="33620"/>
                    <a:pt x="24590" y="42123"/>
                  </a:cubicBezTo>
                  <a:cubicBezTo>
                    <a:pt x="36019" y="57915"/>
                    <a:pt x="52143" y="91543"/>
                    <a:pt x="52143" y="9154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1" name="Google Shape;721;p7"/>
            <p:cNvSpPr/>
            <p:nvPr/>
          </p:nvSpPr>
          <p:spPr>
            <a:xfrm>
              <a:off x="2482074" y="5849012"/>
              <a:ext cx="102927" cy="23951"/>
            </a:xfrm>
            <a:custGeom>
              <a:avLst/>
              <a:gdLst/>
              <a:ahLst/>
              <a:cxnLst/>
              <a:rect l="l" t="t" r="r" b="b"/>
              <a:pathLst>
                <a:path w="102927" h="23951" extrusionOk="0">
                  <a:moveTo>
                    <a:pt x="102927" y="0"/>
                  </a:moveTo>
                  <a:cubicBezTo>
                    <a:pt x="102927" y="0"/>
                    <a:pt x="67478" y="17007"/>
                    <a:pt x="51465" y="21148"/>
                  </a:cubicBezTo>
                  <a:cubicBezTo>
                    <a:pt x="35452" y="25289"/>
                    <a:pt x="-329" y="25345"/>
                    <a:pt x="2" y="17890"/>
                  </a:cubicBezTo>
                  <a:cubicBezTo>
                    <a:pt x="389" y="10436"/>
                    <a:pt x="36722" y="10601"/>
                    <a:pt x="47158" y="9994"/>
                  </a:cubicBezTo>
                  <a:cubicBezTo>
                    <a:pt x="66760" y="8835"/>
                    <a:pt x="102927" y="0"/>
                    <a:pt x="10292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22" name="Google Shape;722;p7"/>
          <p:cNvGrpSpPr/>
          <p:nvPr/>
        </p:nvGrpSpPr>
        <p:grpSpPr>
          <a:xfrm flipH="1">
            <a:off x="11545889" y="1044819"/>
            <a:ext cx="346388" cy="434256"/>
            <a:chOff x="863710" y="1549068"/>
            <a:chExt cx="365042" cy="457641"/>
          </a:xfrm>
        </p:grpSpPr>
        <p:sp>
          <p:nvSpPr>
            <p:cNvPr id="723" name="Google Shape;723;p7"/>
            <p:cNvSpPr/>
            <p:nvPr/>
          </p:nvSpPr>
          <p:spPr>
            <a:xfrm>
              <a:off x="891319" y="1792466"/>
              <a:ext cx="214243" cy="214243"/>
            </a:xfrm>
            <a:custGeom>
              <a:avLst/>
              <a:gdLst/>
              <a:ahLst/>
              <a:cxnLst/>
              <a:rect l="l" t="t" r="r" b="b"/>
              <a:pathLst>
                <a:path w="214243" h="214243" extrusionOk="0">
                  <a:moveTo>
                    <a:pt x="0" y="107122"/>
                  </a:moveTo>
                  <a:cubicBezTo>
                    <a:pt x="0" y="47984"/>
                    <a:pt x="47984" y="0"/>
                    <a:pt x="107122" y="0"/>
                  </a:cubicBezTo>
                  <a:cubicBezTo>
                    <a:pt x="166260" y="0"/>
                    <a:pt x="214243" y="47929"/>
                    <a:pt x="214243" y="107122"/>
                  </a:cubicBezTo>
                  <a:cubicBezTo>
                    <a:pt x="214243" y="166260"/>
                    <a:pt x="166260" y="214244"/>
                    <a:pt x="107122" y="214244"/>
                  </a:cubicBezTo>
                  <a:cubicBezTo>
                    <a:pt x="47984" y="214244"/>
                    <a:pt x="0" y="166260"/>
                    <a:pt x="0" y="10712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4" name="Google Shape;724;p7"/>
            <p:cNvSpPr/>
            <p:nvPr/>
          </p:nvSpPr>
          <p:spPr>
            <a:xfrm>
              <a:off x="1024614" y="1549068"/>
              <a:ext cx="121699" cy="121699"/>
            </a:xfrm>
            <a:custGeom>
              <a:avLst/>
              <a:gdLst/>
              <a:ahLst/>
              <a:cxnLst/>
              <a:rect l="l" t="t" r="r" b="b"/>
              <a:pathLst>
                <a:path w="121699" h="121699" extrusionOk="0">
                  <a:moveTo>
                    <a:pt x="0" y="60850"/>
                  </a:moveTo>
                  <a:cubicBezTo>
                    <a:pt x="0" y="27222"/>
                    <a:pt x="27222" y="0"/>
                    <a:pt x="60850" y="0"/>
                  </a:cubicBezTo>
                  <a:cubicBezTo>
                    <a:pt x="94477" y="0"/>
                    <a:pt x="121699" y="27222"/>
                    <a:pt x="121699" y="60850"/>
                  </a:cubicBezTo>
                  <a:cubicBezTo>
                    <a:pt x="121699" y="94477"/>
                    <a:pt x="94477" y="121699"/>
                    <a:pt x="60850" y="121699"/>
                  </a:cubicBezTo>
                  <a:cubicBezTo>
                    <a:pt x="27277" y="121699"/>
                    <a:pt x="0" y="94477"/>
                    <a:pt x="0" y="6085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5" name="Google Shape;725;p7"/>
            <p:cNvSpPr/>
            <p:nvPr/>
          </p:nvSpPr>
          <p:spPr>
            <a:xfrm>
              <a:off x="1165473" y="1780926"/>
              <a:ext cx="63279" cy="63279"/>
            </a:xfrm>
            <a:custGeom>
              <a:avLst/>
              <a:gdLst/>
              <a:ahLst/>
              <a:cxnLst/>
              <a:rect l="l" t="t" r="r" b="b"/>
              <a:pathLst>
                <a:path w="63279" h="63279" extrusionOk="0">
                  <a:moveTo>
                    <a:pt x="0" y="31640"/>
                  </a:moveTo>
                  <a:cubicBezTo>
                    <a:pt x="0" y="14191"/>
                    <a:pt x="14136" y="0"/>
                    <a:pt x="31640" y="0"/>
                  </a:cubicBezTo>
                  <a:cubicBezTo>
                    <a:pt x="49088" y="0"/>
                    <a:pt x="63279" y="14136"/>
                    <a:pt x="63279" y="31640"/>
                  </a:cubicBezTo>
                  <a:cubicBezTo>
                    <a:pt x="63279" y="49143"/>
                    <a:pt x="49143" y="63279"/>
                    <a:pt x="31640" y="63279"/>
                  </a:cubicBezTo>
                  <a:cubicBezTo>
                    <a:pt x="14191" y="63279"/>
                    <a:pt x="0" y="49143"/>
                    <a:pt x="0" y="3164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6" name="Google Shape;726;p7"/>
            <p:cNvSpPr/>
            <p:nvPr/>
          </p:nvSpPr>
          <p:spPr>
            <a:xfrm>
              <a:off x="863710" y="1623667"/>
              <a:ext cx="82163" cy="82163"/>
            </a:xfrm>
            <a:custGeom>
              <a:avLst/>
              <a:gdLst/>
              <a:ahLst/>
              <a:cxnLst/>
              <a:rect l="l" t="t" r="r" b="b"/>
              <a:pathLst>
                <a:path w="82163" h="82163" extrusionOk="0">
                  <a:moveTo>
                    <a:pt x="0" y="41082"/>
                  </a:moveTo>
                  <a:cubicBezTo>
                    <a:pt x="0" y="18387"/>
                    <a:pt x="18387" y="0"/>
                    <a:pt x="41082" y="0"/>
                  </a:cubicBezTo>
                  <a:cubicBezTo>
                    <a:pt x="63776" y="0"/>
                    <a:pt x="82163" y="18387"/>
                    <a:pt x="82163" y="41082"/>
                  </a:cubicBezTo>
                  <a:cubicBezTo>
                    <a:pt x="82163" y="63776"/>
                    <a:pt x="63776" y="82164"/>
                    <a:pt x="41082" y="82164"/>
                  </a:cubicBezTo>
                  <a:cubicBezTo>
                    <a:pt x="18387" y="82164"/>
                    <a:pt x="0" y="63776"/>
                    <a:pt x="0" y="410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27" name="Google Shape;727;p7"/>
          <p:cNvSpPr/>
          <p:nvPr/>
        </p:nvSpPr>
        <p:spPr>
          <a:xfrm rot="10800000" flipH="1">
            <a:off x="7766782" y="583972"/>
            <a:ext cx="3043283" cy="897950"/>
          </a:xfrm>
          <a:custGeom>
            <a:avLst/>
            <a:gdLst/>
            <a:ahLst/>
            <a:cxnLst/>
            <a:rect l="l" t="t" r="r" b="b"/>
            <a:pathLst>
              <a:path w="3203825" h="945319" extrusionOk="0">
                <a:moveTo>
                  <a:pt x="168" y="421031"/>
                </a:moveTo>
                <a:cubicBezTo>
                  <a:pt x="168" y="421031"/>
                  <a:pt x="-20980" y="57093"/>
                  <a:pt x="411206" y="3587"/>
                </a:cubicBezTo>
                <a:cubicBezTo>
                  <a:pt x="858467" y="-51796"/>
                  <a:pt x="1175139" y="552283"/>
                  <a:pt x="1593356" y="561890"/>
                </a:cubicBezTo>
                <a:cubicBezTo>
                  <a:pt x="2011572" y="571498"/>
                  <a:pt x="2298868" y="261066"/>
                  <a:pt x="2701458" y="356923"/>
                </a:cubicBezTo>
                <a:cubicBezTo>
                  <a:pt x="3104048" y="452781"/>
                  <a:pt x="3203826" y="945320"/>
                  <a:pt x="3203826" y="945320"/>
                </a:cubicBezTo>
              </a:path>
            </a:pathLst>
          </a:custGeom>
          <a:noFill/>
          <a:ln w="15650" cap="rnd" cmpd="sng">
            <a:solidFill>
              <a:schemeClr val="accent4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8" name="Google Shape;728;p7"/>
          <p:cNvSpPr txBox="1">
            <a:spLocks noGrp="1"/>
          </p:cNvSpPr>
          <p:nvPr>
            <p:ph type="title"/>
          </p:nvPr>
        </p:nvSpPr>
        <p:spPr>
          <a:xfrm>
            <a:off x="1707000" y="876425"/>
            <a:ext cx="87780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5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000"/>
              <a:buNone/>
              <a:defRPr/>
            </a:lvl9pPr>
          </a:lstStyle>
          <a:p>
            <a:endParaRPr/>
          </a:p>
        </p:txBody>
      </p:sp>
      <p:grpSp>
        <p:nvGrpSpPr>
          <p:cNvPr id="729" name="Google Shape;729;p7"/>
          <p:cNvGrpSpPr/>
          <p:nvPr/>
        </p:nvGrpSpPr>
        <p:grpSpPr>
          <a:xfrm rot="10800000" flipH="1">
            <a:off x="10197776" y="-122335"/>
            <a:ext cx="1183283" cy="1057248"/>
            <a:chOff x="3312428" y="5380779"/>
            <a:chExt cx="1247003" cy="1114181"/>
          </a:xfrm>
        </p:grpSpPr>
        <p:sp>
          <p:nvSpPr>
            <p:cNvPr id="730" name="Google Shape;730;p7"/>
            <p:cNvSpPr/>
            <p:nvPr/>
          </p:nvSpPr>
          <p:spPr>
            <a:xfrm>
              <a:off x="4075541" y="6067223"/>
              <a:ext cx="483890" cy="427737"/>
            </a:xfrm>
            <a:custGeom>
              <a:avLst/>
              <a:gdLst/>
              <a:ahLst/>
              <a:cxnLst/>
              <a:rect l="l" t="t" r="r" b="b"/>
              <a:pathLst>
                <a:path w="483890" h="427737" extrusionOk="0">
                  <a:moveTo>
                    <a:pt x="35835" y="9"/>
                  </a:moveTo>
                  <a:cubicBezTo>
                    <a:pt x="22141" y="-323"/>
                    <a:pt x="9055" y="8788"/>
                    <a:pt x="3091" y="23918"/>
                  </a:cubicBezTo>
                  <a:cubicBezTo>
                    <a:pt x="-4805" y="44072"/>
                    <a:pt x="2925" y="67595"/>
                    <a:pt x="20595" y="76595"/>
                  </a:cubicBezTo>
                  <a:cubicBezTo>
                    <a:pt x="62726" y="98130"/>
                    <a:pt x="105575" y="117401"/>
                    <a:pt x="144945" y="145285"/>
                  </a:cubicBezTo>
                  <a:cubicBezTo>
                    <a:pt x="248256" y="218448"/>
                    <a:pt x="335445" y="317288"/>
                    <a:pt x="420590" y="415188"/>
                  </a:cubicBezTo>
                  <a:cubicBezTo>
                    <a:pt x="435057" y="431753"/>
                    <a:pt x="458358" y="431974"/>
                    <a:pt x="472881" y="415520"/>
                  </a:cubicBezTo>
                  <a:cubicBezTo>
                    <a:pt x="487403" y="399065"/>
                    <a:pt x="487624" y="372173"/>
                    <a:pt x="473157" y="355664"/>
                  </a:cubicBezTo>
                  <a:cubicBezTo>
                    <a:pt x="383373" y="253125"/>
                    <a:pt x="290995" y="152850"/>
                    <a:pt x="181995" y="76926"/>
                  </a:cubicBezTo>
                  <a:cubicBezTo>
                    <a:pt x="139809" y="47551"/>
                    <a:pt x="94365" y="26568"/>
                    <a:pt x="49308" y="3653"/>
                  </a:cubicBezTo>
                  <a:cubicBezTo>
                    <a:pt x="44946" y="1334"/>
                    <a:pt x="40418" y="119"/>
                    <a:pt x="35835" y="9"/>
                  </a:cubicBezTo>
                  <a:close/>
                </a:path>
              </a:pathLst>
            </a:custGeom>
            <a:solidFill>
              <a:srgbClr val="424C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1" name="Google Shape;731;p7"/>
            <p:cNvSpPr/>
            <p:nvPr/>
          </p:nvSpPr>
          <p:spPr>
            <a:xfrm>
              <a:off x="3312428" y="5380779"/>
              <a:ext cx="787467" cy="954843"/>
            </a:xfrm>
            <a:custGeom>
              <a:avLst/>
              <a:gdLst/>
              <a:ahLst/>
              <a:cxnLst/>
              <a:rect l="l" t="t" r="r" b="b"/>
              <a:pathLst>
                <a:path w="787467" h="954843" extrusionOk="0">
                  <a:moveTo>
                    <a:pt x="782659" y="724718"/>
                  </a:moveTo>
                  <a:cubicBezTo>
                    <a:pt x="771947" y="739847"/>
                    <a:pt x="747265" y="742719"/>
                    <a:pt x="732246" y="752161"/>
                  </a:cubicBezTo>
                  <a:cubicBezTo>
                    <a:pt x="718552" y="760775"/>
                    <a:pt x="560023" y="837803"/>
                    <a:pt x="537715" y="849564"/>
                  </a:cubicBezTo>
                  <a:cubicBezTo>
                    <a:pt x="495142" y="871983"/>
                    <a:pt x="449367" y="885014"/>
                    <a:pt x="405083" y="902408"/>
                  </a:cubicBezTo>
                  <a:cubicBezTo>
                    <a:pt x="377474" y="913286"/>
                    <a:pt x="350031" y="924826"/>
                    <a:pt x="321649" y="933606"/>
                  </a:cubicBezTo>
                  <a:cubicBezTo>
                    <a:pt x="234185" y="960717"/>
                    <a:pt x="150254" y="969497"/>
                    <a:pt x="71901" y="913286"/>
                  </a:cubicBezTo>
                  <a:cubicBezTo>
                    <a:pt x="43188" y="892690"/>
                    <a:pt x="27175" y="867400"/>
                    <a:pt x="14475" y="835153"/>
                  </a:cubicBezTo>
                  <a:cubicBezTo>
                    <a:pt x="-7999" y="778003"/>
                    <a:pt x="-5072" y="729025"/>
                    <a:pt x="28666" y="677397"/>
                  </a:cubicBezTo>
                  <a:cubicBezTo>
                    <a:pt x="39212" y="661273"/>
                    <a:pt x="48102" y="660776"/>
                    <a:pt x="65220" y="649567"/>
                  </a:cubicBezTo>
                  <a:cubicBezTo>
                    <a:pt x="86810" y="635487"/>
                    <a:pt x="113977" y="616326"/>
                    <a:pt x="131646" y="597498"/>
                  </a:cubicBezTo>
                  <a:cubicBezTo>
                    <a:pt x="148211" y="579828"/>
                    <a:pt x="159862" y="548685"/>
                    <a:pt x="168255" y="526101"/>
                  </a:cubicBezTo>
                  <a:cubicBezTo>
                    <a:pt x="190674" y="466135"/>
                    <a:pt x="157322" y="378339"/>
                    <a:pt x="218227" y="335822"/>
                  </a:cubicBezTo>
                  <a:cubicBezTo>
                    <a:pt x="250253" y="313459"/>
                    <a:pt x="288188" y="318097"/>
                    <a:pt x="324079" y="308214"/>
                  </a:cubicBezTo>
                  <a:cubicBezTo>
                    <a:pt x="359749" y="298385"/>
                    <a:pt x="385149" y="271163"/>
                    <a:pt x="406077" y="241897"/>
                  </a:cubicBezTo>
                  <a:cubicBezTo>
                    <a:pt x="426673" y="213129"/>
                    <a:pt x="439538" y="170225"/>
                    <a:pt x="444673" y="135328"/>
                  </a:cubicBezTo>
                  <a:cubicBezTo>
                    <a:pt x="448207" y="111198"/>
                    <a:pt x="447269" y="87233"/>
                    <a:pt x="453619" y="63158"/>
                  </a:cubicBezTo>
                  <a:cubicBezTo>
                    <a:pt x="460742" y="36047"/>
                    <a:pt x="472779" y="4683"/>
                    <a:pt x="505302" y="873"/>
                  </a:cubicBezTo>
                  <a:cubicBezTo>
                    <a:pt x="579183" y="-7685"/>
                    <a:pt x="633959" y="48195"/>
                    <a:pt x="674323" y="101259"/>
                  </a:cubicBezTo>
                  <a:cubicBezTo>
                    <a:pt x="687630" y="118762"/>
                    <a:pt x="700441" y="134168"/>
                    <a:pt x="707895" y="155261"/>
                  </a:cubicBezTo>
                  <a:cubicBezTo>
                    <a:pt x="733681" y="228148"/>
                    <a:pt x="741467" y="305176"/>
                    <a:pt x="751958" y="381321"/>
                  </a:cubicBezTo>
                  <a:cubicBezTo>
                    <a:pt x="762947" y="461165"/>
                    <a:pt x="770401" y="541672"/>
                    <a:pt x="782770" y="621185"/>
                  </a:cubicBezTo>
                  <a:cubicBezTo>
                    <a:pt x="786525" y="645371"/>
                    <a:pt x="787960" y="667127"/>
                    <a:pt x="785641" y="691367"/>
                  </a:cubicBezTo>
                  <a:cubicBezTo>
                    <a:pt x="784095" y="708208"/>
                    <a:pt x="792378" y="711024"/>
                    <a:pt x="782659" y="72471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2" name="Google Shape;732;p7"/>
            <p:cNvSpPr/>
            <p:nvPr/>
          </p:nvSpPr>
          <p:spPr>
            <a:xfrm>
              <a:off x="3321247" y="5529063"/>
              <a:ext cx="778919" cy="578469"/>
            </a:xfrm>
            <a:custGeom>
              <a:avLst/>
              <a:gdLst/>
              <a:ahLst/>
              <a:cxnLst/>
              <a:rect l="l" t="t" r="r" b="b"/>
              <a:pathLst>
                <a:path w="778919" h="578469" extrusionOk="0">
                  <a:moveTo>
                    <a:pt x="778920" y="576323"/>
                  </a:moveTo>
                  <a:cubicBezTo>
                    <a:pt x="778920" y="576323"/>
                    <a:pt x="5104" y="612987"/>
                    <a:pt x="134" y="383283"/>
                  </a:cubicBezTo>
                  <a:cubicBezTo>
                    <a:pt x="-5001" y="143529"/>
                    <a:pt x="139061" y="230607"/>
                    <a:pt x="149718" y="207084"/>
                  </a:cubicBezTo>
                  <a:cubicBezTo>
                    <a:pt x="159547" y="185329"/>
                    <a:pt x="124704" y="129449"/>
                    <a:pt x="218463" y="42757"/>
                  </a:cubicBezTo>
                  <a:cubicBezTo>
                    <a:pt x="465893" y="-185787"/>
                    <a:pt x="778920" y="576323"/>
                    <a:pt x="778920" y="57632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3" name="Google Shape;733;p7"/>
            <p:cNvSpPr/>
            <p:nvPr/>
          </p:nvSpPr>
          <p:spPr>
            <a:xfrm>
              <a:off x="3867284" y="5891818"/>
              <a:ext cx="254282" cy="299516"/>
            </a:xfrm>
            <a:custGeom>
              <a:avLst/>
              <a:gdLst/>
              <a:ahLst/>
              <a:cxnLst/>
              <a:rect l="l" t="t" r="r" b="b"/>
              <a:pathLst>
                <a:path w="254282" h="299516" extrusionOk="0">
                  <a:moveTo>
                    <a:pt x="245197" y="216053"/>
                  </a:moveTo>
                  <a:cubicBezTo>
                    <a:pt x="233325" y="232342"/>
                    <a:pt x="109362" y="303076"/>
                    <a:pt x="55580" y="299376"/>
                  </a:cubicBezTo>
                  <a:cubicBezTo>
                    <a:pt x="1799" y="295676"/>
                    <a:pt x="-12724" y="243993"/>
                    <a:pt x="11020" y="196395"/>
                  </a:cubicBezTo>
                  <a:cubicBezTo>
                    <a:pt x="34763" y="148798"/>
                    <a:pt x="95392" y="158351"/>
                    <a:pt x="111240" y="133282"/>
                  </a:cubicBezTo>
                  <a:cubicBezTo>
                    <a:pt x="127087" y="108213"/>
                    <a:pt x="115105" y="63874"/>
                    <a:pt x="139566" y="31020"/>
                  </a:cubicBezTo>
                  <a:cubicBezTo>
                    <a:pt x="161543" y="1534"/>
                    <a:pt x="215435" y="-18676"/>
                    <a:pt x="237025" y="26382"/>
                  </a:cubicBezTo>
                  <a:cubicBezTo>
                    <a:pt x="258615" y="71494"/>
                    <a:pt x="258284" y="198108"/>
                    <a:pt x="245197" y="21605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4 Section Title">
  <p:cSld name="CUSTOM_3">
    <p:spTree>
      <p:nvGrpSpPr>
        <p:cNvPr id="1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Google Shape;735;p8"/>
          <p:cNvSpPr txBox="1">
            <a:spLocks noGrp="1"/>
          </p:cNvSpPr>
          <p:nvPr>
            <p:ph type="title"/>
          </p:nvPr>
        </p:nvSpPr>
        <p:spPr>
          <a:xfrm>
            <a:off x="2401350" y="2621650"/>
            <a:ext cx="7389300" cy="2066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ldrich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736" name="Google Shape;736;p8"/>
          <p:cNvSpPr txBox="1">
            <a:spLocks noGrp="1"/>
          </p:cNvSpPr>
          <p:nvPr>
            <p:ph type="body" idx="1"/>
          </p:nvPr>
        </p:nvSpPr>
        <p:spPr>
          <a:xfrm>
            <a:off x="2401350" y="4705300"/>
            <a:ext cx="73893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737" name="Google Shape;737;p8"/>
          <p:cNvSpPr/>
          <p:nvPr/>
        </p:nvSpPr>
        <p:spPr>
          <a:xfrm rot="5400000" flipH="1">
            <a:off x="246155" y="-267096"/>
            <a:ext cx="3365120" cy="3869551"/>
          </a:xfrm>
          <a:custGeom>
            <a:avLst/>
            <a:gdLst/>
            <a:ahLst/>
            <a:cxnLst/>
            <a:rect l="l" t="t" r="r" b="b"/>
            <a:pathLst>
              <a:path w="4625594" h="5337312" extrusionOk="0">
                <a:moveTo>
                  <a:pt x="333878" y="5337313"/>
                </a:moveTo>
                <a:cubicBezTo>
                  <a:pt x="333878" y="5337313"/>
                  <a:pt x="-394439" y="3881286"/>
                  <a:pt x="300306" y="2894220"/>
                </a:cubicBezTo>
                <a:cubicBezTo>
                  <a:pt x="1115315" y="1736311"/>
                  <a:pt x="2028279" y="2114826"/>
                  <a:pt x="2994639" y="1736311"/>
                </a:cubicBezTo>
                <a:cubicBezTo>
                  <a:pt x="4085127" y="1309204"/>
                  <a:pt x="4625595" y="0"/>
                  <a:pt x="4625595" y="0"/>
                </a:cubicBezTo>
                <a:lnTo>
                  <a:pt x="4618141" y="5333006"/>
                </a:lnTo>
                <a:lnTo>
                  <a:pt x="333878" y="53373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8" name="Google Shape;738;p8"/>
          <p:cNvSpPr/>
          <p:nvPr/>
        </p:nvSpPr>
        <p:spPr>
          <a:xfrm>
            <a:off x="6870459" y="741177"/>
            <a:ext cx="5330997" cy="6151252"/>
          </a:xfrm>
          <a:custGeom>
            <a:avLst/>
            <a:gdLst/>
            <a:ahLst/>
            <a:cxnLst/>
            <a:rect l="l" t="t" r="r" b="b"/>
            <a:pathLst>
              <a:path w="4625594" h="5337312" extrusionOk="0">
                <a:moveTo>
                  <a:pt x="333878" y="5337313"/>
                </a:moveTo>
                <a:cubicBezTo>
                  <a:pt x="333878" y="5337313"/>
                  <a:pt x="-394439" y="3881286"/>
                  <a:pt x="300306" y="2894220"/>
                </a:cubicBezTo>
                <a:cubicBezTo>
                  <a:pt x="1115315" y="1736311"/>
                  <a:pt x="2028279" y="2114826"/>
                  <a:pt x="2994639" y="1736311"/>
                </a:cubicBezTo>
                <a:cubicBezTo>
                  <a:pt x="4085127" y="1309204"/>
                  <a:pt x="4625595" y="0"/>
                  <a:pt x="4625595" y="0"/>
                </a:cubicBezTo>
                <a:lnTo>
                  <a:pt x="4618141" y="5333006"/>
                </a:lnTo>
                <a:lnTo>
                  <a:pt x="333878" y="53373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9" name="Google Shape;739;p8"/>
          <p:cNvSpPr/>
          <p:nvPr/>
        </p:nvSpPr>
        <p:spPr>
          <a:xfrm>
            <a:off x="8169771" y="3295478"/>
            <a:ext cx="3252040" cy="3049575"/>
          </a:xfrm>
          <a:custGeom>
            <a:avLst/>
            <a:gdLst/>
            <a:ahLst/>
            <a:cxnLst/>
            <a:rect l="l" t="t" r="r" b="b"/>
            <a:pathLst>
              <a:path w="2821727" h="2646052" extrusionOk="0">
                <a:moveTo>
                  <a:pt x="2581933" y="1897535"/>
                </a:moveTo>
                <a:cubicBezTo>
                  <a:pt x="2228321" y="2477152"/>
                  <a:pt x="1073173" y="2897025"/>
                  <a:pt x="433204" y="2473839"/>
                </a:cubicBezTo>
                <a:cubicBezTo>
                  <a:pt x="138012" y="2278645"/>
                  <a:pt x="-166457" y="1816089"/>
                  <a:pt x="106206" y="1595275"/>
                </a:cubicBezTo>
                <a:cubicBezTo>
                  <a:pt x="564013" y="1224490"/>
                  <a:pt x="942363" y="1708139"/>
                  <a:pt x="1185264" y="1208366"/>
                </a:cubicBezTo>
                <a:cubicBezTo>
                  <a:pt x="1348100" y="873363"/>
                  <a:pt x="1015360" y="252277"/>
                  <a:pt x="1577695" y="47697"/>
                </a:cubicBezTo>
                <a:cubicBezTo>
                  <a:pt x="2353057" y="-234409"/>
                  <a:pt x="3263757" y="780156"/>
                  <a:pt x="2581933" y="189753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0" name="Google Shape;740;p8"/>
          <p:cNvSpPr/>
          <p:nvPr/>
        </p:nvSpPr>
        <p:spPr>
          <a:xfrm rot="2850915">
            <a:off x="9262855" y="1024891"/>
            <a:ext cx="2669852" cy="6302740"/>
          </a:xfrm>
          <a:custGeom>
            <a:avLst/>
            <a:gdLst/>
            <a:ahLst/>
            <a:cxnLst/>
            <a:rect l="l" t="t" r="r" b="b"/>
            <a:pathLst>
              <a:path w="1599842" h="3776759" extrusionOk="0">
                <a:moveTo>
                  <a:pt x="140637" y="0"/>
                </a:moveTo>
                <a:cubicBezTo>
                  <a:pt x="140637" y="0"/>
                  <a:pt x="-133737" y="445439"/>
                  <a:pt x="83984" y="914952"/>
                </a:cubicBezTo>
                <a:cubicBezTo>
                  <a:pt x="301652" y="1384466"/>
                  <a:pt x="912135" y="1672701"/>
                  <a:pt x="1397772" y="2174903"/>
                </a:cubicBezTo>
                <a:cubicBezTo>
                  <a:pt x="1755415" y="2544749"/>
                  <a:pt x="1605445" y="3542417"/>
                  <a:pt x="1204953" y="3776759"/>
                </a:cubicBezTo>
              </a:path>
            </a:pathLst>
          </a:custGeom>
          <a:noFill/>
          <a:ln w="15650" cap="rnd" cmpd="sng">
            <a:solidFill>
              <a:schemeClr val="accent4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41" name="Google Shape;741;p8"/>
          <p:cNvGrpSpPr/>
          <p:nvPr/>
        </p:nvGrpSpPr>
        <p:grpSpPr>
          <a:xfrm>
            <a:off x="10498289" y="4058767"/>
            <a:ext cx="608126" cy="440834"/>
            <a:chOff x="9359899" y="2979475"/>
            <a:chExt cx="727821" cy="527602"/>
          </a:xfrm>
        </p:grpSpPr>
        <p:sp>
          <p:nvSpPr>
            <p:cNvPr id="742" name="Google Shape;742;p8"/>
            <p:cNvSpPr/>
            <p:nvPr/>
          </p:nvSpPr>
          <p:spPr>
            <a:xfrm>
              <a:off x="9864310" y="3054184"/>
              <a:ext cx="223410" cy="223464"/>
            </a:xfrm>
            <a:custGeom>
              <a:avLst/>
              <a:gdLst/>
              <a:ahLst/>
              <a:cxnLst/>
              <a:rect l="l" t="t" r="r" b="b"/>
              <a:pathLst>
                <a:path w="223410" h="223464" extrusionOk="0">
                  <a:moveTo>
                    <a:pt x="0" y="111760"/>
                  </a:moveTo>
                  <a:cubicBezTo>
                    <a:pt x="0" y="50027"/>
                    <a:pt x="50027" y="0"/>
                    <a:pt x="111705" y="0"/>
                  </a:cubicBezTo>
                  <a:cubicBezTo>
                    <a:pt x="173383" y="0"/>
                    <a:pt x="223410" y="50027"/>
                    <a:pt x="223410" y="111760"/>
                  </a:cubicBezTo>
                  <a:cubicBezTo>
                    <a:pt x="223410" y="173493"/>
                    <a:pt x="173383" y="223465"/>
                    <a:pt x="111705" y="223465"/>
                  </a:cubicBezTo>
                  <a:cubicBezTo>
                    <a:pt x="50027" y="223465"/>
                    <a:pt x="0" y="173438"/>
                    <a:pt x="0" y="1117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3" name="Google Shape;743;p8"/>
            <p:cNvSpPr/>
            <p:nvPr/>
          </p:nvSpPr>
          <p:spPr>
            <a:xfrm>
              <a:off x="9606500" y="3133089"/>
              <a:ext cx="175149" cy="175149"/>
            </a:xfrm>
            <a:custGeom>
              <a:avLst/>
              <a:gdLst/>
              <a:ahLst/>
              <a:cxnLst/>
              <a:rect l="l" t="t" r="r" b="b"/>
              <a:pathLst>
                <a:path w="175149" h="175149" extrusionOk="0">
                  <a:moveTo>
                    <a:pt x="0" y="87575"/>
                  </a:moveTo>
                  <a:cubicBezTo>
                    <a:pt x="0" y="39205"/>
                    <a:pt x="39259" y="0"/>
                    <a:pt x="87630" y="0"/>
                  </a:cubicBezTo>
                  <a:cubicBezTo>
                    <a:pt x="136000" y="0"/>
                    <a:pt x="175149" y="39205"/>
                    <a:pt x="175149" y="87575"/>
                  </a:cubicBezTo>
                  <a:cubicBezTo>
                    <a:pt x="175149" y="135946"/>
                    <a:pt x="136000" y="175150"/>
                    <a:pt x="87630" y="175150"/>
                  </a:cubicBezTo>
                  <a:cubicBezTo>
                    <a:pt x="39259" y="175205"/>
                    <a:pt x="0" y="135946"/>
                    <a:pt x="0" y="8757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4" name="Google Shape;744;p8"/>
            <p:cNvSpPr/>
            <p:nvPr/>
          </p:nvSpPr>
          <p:spPr>
            <a:xfrm>
              <a:off x="9516220" y="3293220"/>
              <a:ext cx="89120" cy="89176"/>
            </a:xfrm>
            <a:custGeom>
              <a:avLst/>
              <a:gdLst/>
              <a:ahLst/>
              <a:cxnLst/>
              <a:rect l="l" t="t" r="r" b="b"/>
              <a:pathLst>
                <a:path w="89120" h="89176" extrusionOk="0">
                  <a:moveTo>
                    <a:pt x="0" y="44560"/>
                  </a:moveTo>
                  <a:cubicBezTo>
                    <a:pt x="0" y="19934"/>
                    <a:pt x="19933" y="0"/>
                    <a:pt x="44560" y="0"/>
                  </a:cubicBezTo>
                  <a:cubicBezTo>
                    <a:pt x="69132" y="0"/>
                    <a:pt x="89121" y="19989"/>
                    <a:pt x="89121" y="44560"/>
                  </a:cubicBezTo>
                  <a:cubicBezTo>
                    <a:pt x="89121" y="69188"/>
                    <a:pt x="69132" y="89176"/>
                    <a:pt x="44560" y="89176"/>
                  </a:cubicBezTo>
                  <a:cubicBezTo>
                    <a:pt x="19933" y="89176"/>
                    <a:pt x="0" y="69188"/>
                    <a:pt x="0" y="445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5" name="Google Shape;745;p8"/>
            <p:cNvSpPr/>
            <p:nvPr/>
          </p:nvSpPr>
          <p:spPr>
            <a:xfrm>
              <a:off x="9723119" y="2979475"/>
              <a:ext cx="104636" cy="104581"/>
            </a:xfrm>
            <a:custGeom>
              <a:avLst/>
              <a:gdLst/>
              <a:ahLst/>
              <a:cxnLst/>
              <a:rect l="l" t="t" r="r" b="b"/>
              <a:pathLst>
                <a:path w="104636" h="104581" extrusionOk="0">
                  <a:moveTo>
                    <a:pt x="0" y="52291"/>
                  </a:moveTo>
                  <a:cubicBezTo>
                    <a:pt x="0" y="23412"/>
                    <a:pt x="23412" y="0"/>
                    <a:pt x="52346" y="0"/>
                  </a:cubicBezTo>
                  <a:cubicBezTo>
                    <a:pt x="81280" y="0"/>
                    <a:pt x="104637" y="23412"/>
                    <a:pt x="104637" y="52291"/>
                  </a:cubicBezTo>
                  <a:cubicBezTo>
                    <a:pt x="104637" y="81169"/>
                    <a:pt x="81280" y="104582"/>
                    <a:pt x="52346" y="104582"/>
                  </a:cubicBezTo>
                  <a:cubicBezTo>
                    <a:pt x="23412" y="104582"/>
                    <a:pt x="0" y="81169"/>
                    <a:pt x="0" y="5229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6" name="Google Shape;746;p8"/>
            <p:cNvSpPr/>
            <p:nvPr/>
          </p:nvSpPr>
          <p:spPr>
            <a:xfrm>
              <a:off x="9698272" y="3429773"/>
              <a:ext cx="77359" cy="77304"/>
            </a:xfrm>
            <a:custGeom>
              <a:avLst/>
              <a:gdLst/>
              <a:ahLst/>
              <a:cxnLst/>
              <a:rect l="l" t="t" r="r" b="b"/>
              <a:pathLst>
                <a:path w="77359" h="77304" extrusionOk="0">
                  <a:moveTo>
                    <a:pt x="0" y="38652"/>
                  </a:moveTo>
                  <a:cubicBezTo>
                    <a:pt x="0" y="17283"/>
                    <a:pt x="17283" y="0"/>
                    <a:pt x="38707" y="0"/>
                  </a:cubicBezTo>
                  <a:cubicBezTo>
                    <a:pt x="60077" y="0"/>
                    <a:pt x="77360" y="17338"/>
                    <a:pt x="77360" y="38652"/>
                  </a:cubicBezTo>
                  <a:cubicBezTo>
                    <a:pt x="77360" y="60021"/>
                    <a:pt x="60077" y="77304"/>
                    <a:pt x="38707" y="77304"/>
                  </a:cubicBezTo>
                  <a:cubicBezTo>
                    <a:pt x="17283" y="77304"/>
                    <a:pt x="0" y="60021"/>
                    <a:pt x="0" y="3865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7" name="Google Shape;747;p8"/>
            <p:cNvSpPr/>
            <p:nvPr/>
          </p:nvSpPr>
          <p:spPr>
            <a:xfrm>
              <a:off x="9359899" y="3197362"/>
              <a:ext cx="57757" cy="57812"/>
            </a:xfrm>
            <a:custGeom>
              <a:avLst/>
              <a:gdLst/>
              <a:ahLst/>
              <a:cxnLst/>
              <a:rect l="l" t="t" r="r" b="b"/>
              <a:pathLst>
                <a:path w="57757" h="57812" extrusionOk="0">
                  <a:moveTo>
                    <a:pt x="0" y="28934"/>
                  </a:moveTo>
                  <a:cubicBezTo>
                    <a:pt x="0" y="12976"/>
                    <a:pt x="12921" y="0"/>
                    <a:pt x="28879" y="0"/>
                  </a:cubicBezTo>
                  <a:cubicBezTo>
                    <a:pt x="44836" y="0"/>
                    <a:pt x="57758" y="12921"/>
                    <a:pt x="57758" y="28934"/>
                  </a:cubicBezTo>
                  <a:cubicBezTo>
                    <a:pt x="57758" y="44947"/>
                    <a:pt x="44836" y="57813"/>
                    <a:pt x="28879" y="57813"/>
                  </a:cubicBezTo>
                  <a:cubicBezTo>
                    <a:pt x="12921" y="57868"/>
                    <a:pt x="0" y="44947"/>
                    <a:pt x="0" y="2893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48" name="Google Shape;748;p8"/>
          <p:cNvGrpSpPr/>
          <p:nvPr/>
        </p:nvGrpSpPr>
        <p:grpSpPr>
          <a:xfrm>
            <a:off x="11046583" y="2180682"/>
            <a:ext cx="591558" cy="402482"/>
            <a:chOff x="10016117" y="731733"/>
            <a:chExt cx="707992" cy="481701"/>
          </a:xfrm>
        </p:grpSpPr>
        <p:sp>
          <p:nvSpPr>
            <p:cNvPr id="749" name="Google Shape;749;p8"/>
            <p:cNvSpPr/>
            <p:nvPr/>
          </p:nvSpPr>
          <p:spPr>
            <a:xfrm>
              <a:off x="10016117" y="849975"/>
              <a:ext cx="223547" cy="223547"/>
            </a:xfrm>
            <a:custGeom>
              <a:avLst/>
              <a:gdLst/>
              <a:ahLst/>
              <a:cxnLst/>
              <a:rect l="l" t="t" r="r" b="b"/>
              <a:pathLst>
                <a:path w="223547" h="223547" extrusionOk="0">
                  <a:moveTo>
                    <a:pt x="215443" y="153490"/>
                  </a:moveTo>
                  <a:cubicBezTo>
                    <a:pt x="192308" y="210751"/>
                    <a:pt x="127317" y="238470"/>
                    <a:pt x="70001" y="215444"/>
                  </a:cubicBezTo>
                  <a:cubicBezTo>
                    <a:pt x="12796" y="192419"/>
                    <a:pt x="-14979" y="127317"/>
                    <a:pt x="8158" y="70057"/>
                  </a:cubicBezTo>
                  <a:cubicBezTo>
                    <a:pt x="31183" y="12797"/>
                    <a:pt x="96285" y="-14923"/>
                    <a:pt x="153545" y="8103"/>
                  </a:cubicBezTo>
                  <a:cubicBezTo>
                    <a:pt x="210750" y="31129"/>
                    <a:pt x="238469" y="96230"/>
                    <a:pt x="215443" y="15349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0" name="Google Shape;750;p8"/>
            <p:cNvSpPr/>
            <p:nvPr/>
          </p:nvSpPr>
          <p:spPr>
            <a:xfrm>
              <a:off x="10322281" y="928636"/>
              <a:ext cx="175216" cy="175223"/>
            </a:xfrm>
            <a:custGeom>
              <a:avLst/>
              <a:gdLst/>
              <a:ahLst/>
              <a:cxnLst/>
              <a:rect l="l" t="t" r="r" b="b"/>
              <a:pathLst>
                <a:path w="175216" h="175223" extrusionOk="0">
                  <a:moveTo>
                    <a:pt x="168857" y="120328"/>
                  </a:moveTo>
                  <a:cubicBezTo>
                    <a:pt x="150801" y="165220"/>
                    <a:pt x="99780" y="186920"/>
                    <a:pt x="54888" y="168864"/>
                  </a:cubicBezTo>
                  <a:cubicBezTo>
                    <a:pt x="10052" y="150808"/>
                    <a:pt x="-11704" y="99787"/>
                    <a:pt x="6352" y="54896"/>
                  </a:cubicBezTo>
                  <a:cubicBezTo>
                    <a:pt x="24409" y="10004"/>
                    <a:pt x="75429" y="-11697"/>
                    <a:pt x="120321" y="6360"/>
                  </a:cubicBezTo>
                  <a:cubicBezTo>
                    <a:pt x="165213" y="24416"/>
                    <a:pt x="186913" y="75437"/>
                    <a:pt x="168857" y="12032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1" name="Google Shape;751;p8"/>
            <p:cNvSpPr/>
            <p:nvPr/>
          </p:nvSpPr>
          <p:spPr>
            <a:xfrm>
              <a:off x="10532702" y="912777"/>
              <a:ext cx="89233" cy="89217"/>
            </a:xfrm>
            <a:custGeom>
              <a:avLst/>
              <a:gdLst/>
              <a:ahLst/>
              <a:cxnLst/>
              <a:rect l="l" t="t" r="r" b="b"/>
              <a:pathLst>
                <a:path w="89233" h="89217" extrusionOk="0">
                  <a:moveTo>
                    <a:pt x="85988" y="61257"/>
                  </a:moveTo>
                  <a:cubicBezTo>
                    <a:pt x="76822" y="84117"/>
                    <a:pt x="50759" y="95160"/>
                    <a:pt x="27899" y="85994"/>
                  </a:cubicBezTo>
                  <a:cubicBezTo>
                    <a:pt x="5150" y="76773"/>
                    <a:pt x="-5949" y="50821"/>
                    <a:pt x="3217" y="27961"/>
                  </a:cubicBezTo>
                  <a:cubicBezTo>
                    <a:pt x="12438" y="5101"/>
                    <a:pt x="38446" y="-5943"/>
                    <a:pt x="61195" y="3224"/>
                  </a:cubicBezTo>
                  <a:cubicBezTo>
                    <a:pt x="84110" y="12445"/>
                    <a:pt x="95209" y="38397"/>
                    <a:pt x="85988" y="6125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2" name="Google Shape;752;p8"/>
            <p:cNvSpPr/>
            <p:nvPr/>
          </p:nvSpPr>
          <p:spPr>
            <a:xfrm>
              <a:off x="10211565" y="1108843"/>
              <a:ext cx="104628" cy="104591"/>
            </a:xfrm>
            <a:custGeom>
              <a:avLst/>
              <a:gdLst/>
              <a:ahLst/>
              <a:cxnLst/>
              <a:rect l="l" t="t" r="r" b="b"/>
              <a:pathLst>
                <a:path w="104628" h="104591" extrusionOk="0">
                  <a:moveTo>
                    <a:pt x="100834" y="71815"/>
                  </a:moveTo>
                  <a:cubicBezTo>
                    <a:pt x="90067" y="98595"/>
                    <a:pt x="59587" y="111572"/>
                    <a:pt x="32807" y="100804"/>
                  </a:cubicBezTo>
                  <a:cubicBezTo>
                    <a:pt x="5971" y="90037"/>
                    <a:pt x="-7006" y="59557"/>
                    <a:pt x="3817" y="32776"/>
                  </a:cubicBezTo>
                  <a:cubicBezTo>
                    <a:pt x="14585" y="5996"/>
                    <a:pt x="45065" y="-6980"/>
                    <a:pt x="71845" y="3787"/>
                  </a:cubicBezTo>
                  <a:cubicBezTo>
                    <a:pt x="98681" y="14555"/>
                    <a:pt x="111602" y="45035"/>
                    <a:pt x="100834" y="7181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3" name="Google Shape;753;p8"/>
            <p:cNvSpPr/>
            <p:nvPr/>
          </p:nvSpPr>
          <p:spPr>
            <a:xfrm>
              <a:off x="10423962" y="731733"/>
              <a:ext cx="77422" cy="77373"/>
            </a:xfrm>
            <a:custGeom>
              <a:avLst/>
              <a:gdLst/>
              <a:ahLst/>
              <a:cxnLst/>
              <a:rect l="l" t="t" r="r" b="b"/>
              <a:pathLst>
                <a:path w="77422" h="77373" extrusionOk="0">
                  <a:moveTo>
                    <a:pt x="74630" y="53126"/>
                  </a:moveTo>
                  <a:cubicBezTo>
                    <a:pt x="66624" y="72949"/>
                    <a:pt x="44040" y="82557"/>
                    <a:pt x="24272" y="74551"/>
                  </a:cubicBezTo>
                  <a:cubicBezTo>
                    <a:pt x="4449" y="66599"/>
                    <a:pt x="-5159" y="44071"/>
                    <a:pt x="2793" y="24248"/>
                  </a:cubicBezTo>
                  <a:cubicBezTo>
                    <a:pt x="10799" y="4425"/>
                    <a:pt x="33383" y="-5183"/>
                    <a:pt x="53151" y="2823"/>
                  </a:cubicBezTo>
                  <a:cubicBezTo>
                    <a:pt x="72974" y="10775"/>
                    <a:pt x="82581" y="33303"/>
                    <a:pt x="74630" y="5312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4" name="Google Shape;754;p8"/>
            <p:cNvSpPr/>
            <p:nvPr/>
          </p:nvSpPr>
          <p:spPr>
            <a:xfrm>
              <a:off x="10666341" y="1096119"/>
              <a:ext cx="57768" cy="57814"/>
            </a:xfrm>
            <a:custGeom>
              <a:avLst/>
              <a:gdLst/>
              <a:ahLst/>
              <a:cxnLst/>
              <a:rect l="l" t="t" r="r" b="b"/>
              <a:pathLst>
                <a:path w="57768" h="57814" extrusionOk="0">
                  <a:moveTo>
                    <a:pt x="55661" y="39702"/>
                  </a:moveTo>
                  <a:cubicBezTo>
                    <a:pt x="49808" y="54501"/>
                    <a:pt x="32912" y="61679"/>
                    <a:pt x="18058" y="55715"/>
                  </a:cubicBezTo>
                  <a:cubicBezTo>
                    <a:pt x="3315" y="49752"/>
                    <a:pt x="-3863" y="32911"/>
                    <a:pt x="2100" y="18112"/>
                  </a:cubicBezTo>
                  <a:cubicBezTo>
                    <a:pt x="8064" y="3314"/>
                    <a:pt x="24849" y="-3864"/>
                    <a:pt x="39703" y="2099"/>
                  </a:cubicBezTo>
                  <a:cubicBezTo>
                    <a:pt x="54501" y="8063"/>
                    <a:pt x="61624" y="24849"/>
                    <a:pt x="55661" y="397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55" name="Google Shape;755;p8"/>
          <p:cNvGrpSpPr/>
          <p:nvPr/>
        </p:nvGrpSpPr>
        <p:grpSpPr>
          <a:xfrm>
            <a:off x="11522765" y="1994853"/>
            <a:ext cx="549770" cy="408580"/>
            <a:chOff x="10586017" y="509328"/>
            <a:chExt cx="657980" cy="488999"/>
          </a:xfrm>
        </p:grpSpPr>
        <p:sp>
          <p:nvSpPr>
            <p:cNvPr id="756" name="Google Shape;756;p8"/>
            <p:cNvSpPr/>
            <p:nvPr/>
          </p:nvSpPr>
          <p:spPr>
            <a:xfrm>
              <a:off x="10976427" y="527858"/>
              <a:ext cx="214279" cy="214283"/>
            </a:xfrm>
            <a:custGeom>
              <a:avLst/>
              <a:gdLst/>
              <a:ahLst/>
              <a:cxnLst/>
              <a:rect l="l" t="t" r="r" b="b"/>
              <a:pathLst>
                <a:path w="214279" h="214283" extrusionOk="0">
                  <a:moveTo>
                    <a:pt x="20281" y="44415"/>
                  </a:moveTo>
                  <a:cubicBezTo>
                    <a:pt x="54903" y="-3569"/>
                    <a:pt x="121936" y="-14337"/>
                    <a:pt x="169865" y="20285"/>
                  </a:cubicBezTo>
                  <a:cubicBezTo>
                    <a:pt x="217849" y="54906"/>
                    <a:pt x="228616" y="121885"/>
                    <a:pt x="193995" y="169869"/>
                  </a:cubicBezTo>
                  <a:cubicBezTo>
                    <a:pt x="159374" y="217852"/>
                    <a:pt x="92450" y="228620"/>
                    <a:pt x="44467" y="193999"/>
                  </a:cubicBezTo>
                  <a:cubicBezTo>
                    <a:pt x="-3573" y="159322"/>
                    <a:pt x="-14340" y="92399"/>
                    <a:pt x="20281" y="4441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7" name="Google Shape;757;p8"/>
            <p:cNvSpPr/>
            <p:nvPr/>
          </p:nvSpPr>
          <p:spPr>
            <a:xfrm>
              <a:off x="11114320" y="868681"/>
              <a:ext cx="129677" cy="129646"/>
            </a:xfrm>
            <a:custGeom>
              <a:avLst/>
              <a:gdLst/>
              <a:ahLst/>
              <a:cxnLst/>
              <a:rect l="l" t="t" r="r" b="b"/>
              <a:pathLst>
                <a:path w="129677" h="129646" extrusionOk="0">
                  <a:moveTo>
                    <a:pt x="12260" y="26889"/>
                  </a:moveTo>
                  <a:cubicBezTo>
                    <a:pt x="33242" y="-2155"/>
                    <a:pt x="73717" y="-8671"/>
                    <a:pt x="102816" y="12256"/>
                  </a:cubicBezTo>
                  <a:cubicBezTo>
                    <a:pt x="131805" y="33239"/>
                    <a:pt x="138376" y="73769"/>
                    <a:pt x="117394" y="102758"/>
                  </a:cubicBezTo>
                  <a:cubicBezTo>
                    <a:pt x="96411" y="131802"/>
                    <a:pt x="55937" y="138318"/>
                    <a:pt x="26837" y="117390"/>
                  </a:cubicBezTo>
                  <a:cubicBezTo>
                    <a:pt x="-2152" y="96463"/>
                    <a:pt x="-8667" y="55933"/>
                    <a:pt x="12260" y="2688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8" name="Google Shape;758;p8"/>
            <p:cNvSpPr/>
            <p:nvPr/>
          </p:nvSpPr>
          <p:spPr>
            <a:xfrm>
              <a:off x="10726575" y="738083"/>
              <a:ext cx="151861" cy="151862"/>
            </a:xfrm>
            <a:custGeom>
              <a:avLst/>
              <a:gdLst/>
              <a:ahLst/>
              <a:cxnLst/>
              <a:rect l="l" t="t" r="r" b="b"/>
              <a:pathLst>
                <a:path w="151861" h="151862" extrusionOk="0">
                  <a:moveTo>
                    <a:pt x="14367" y="31481"/>
                  </a:moveTo>
                  <a:cubicBezTo>
                    <a:pt x="38884" y="-2533"/>
                    <a:pt x="86315" y="-10153"/>
                    <a:pt x="120385" y="14364"/>
                  </a:cubicBezTo>
                  <a:cubicBezTo>
                    <a:pt x="154343" y="38935"/>
                    <a:pt x="162073" y="86367"/>
                    <a:pt x="137447" y="120381"/>
                  </a:cubicBezTo>
                  <a:cubicBezTo>
                    <a:pt x="112930" y="154395"/>
                    <a:pt x="65443" y="162015"/>
                    <a:pt x="31430" y="137499"/>
                  </a:cubicBezTo>
                  <a:cubicBezTo>
                    <a:pt x="-2529" y="112927"/>
                    <a:pt x="-10149" y="65440"/>
                    <a:pt x="14367" y="3148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9" name="Google Shape;759;p8"/>
            <p:cNvSpPr/>
            <p:nvPr/>
          </p:nvSpPr>
          <p:spPr>
            <a:xfrm>
              <a:off x="10586017" y="509328"/>
              <a:ext cx="121696" cy="121692"/>
            </a:xfrm>
            <a:custGeom>
              <a:avLst/>
              <a:gdLst/>
              <a:ahLst/>
              <a:cxnLst/>
              <a:rect l="l" t="t" r="r" b="b"/>
              <a:pathLst>
                <a:path w="121696" h="121692" extrusionOk="0">
                  <a:moveTo>
                    <a:pt x="11470" y="25231"/>
                  </a:moveTo>
                  <a:cubicBezTo>
                    <a:pt x="31183" y="-1991"/>
                    <a:pt x="69227" y="-8175"/>
                    <a:pt x="96450" y="11537"/>
                  </a:cubicBezTo>
                  <a:cubicBezTo>
                    <a:pt x="123727" y="31195"/>
                    <a:pt x="129856" y="69239"/>
                    <a:pt x="110143" y="96462"/>
                  </a:cubicBezTo>
                  <a:cubicBezTo>
                    <a:pt x="90486" y="123684"/>
                    <a:pt x="52497" y="129868"/>
                    <a:pt x="25219" y="110155"/>
                  </a:cubicBezTo>
                  <a:cubicBezTo>
                    <a:pt x="-2003" y="90498"/>
                    <a:pt x="-8132" y="52453"/>
                    <a:pt x="11470" y="2523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60" name="Google Shape;760;p8"/>
          <p:cNvGrpSpPr/>
          <p:nvPr/>
        </p:nvGrpSpPr>
        <p:grpSpPr>
          <a:xfrm>
            <a:off x="8581461" y="3148314"/>
            <a:ext cx="3650429" cy="4149404"/>
            <a:chOff x="7079201" y="1893790"/>
            <a:chExt cx="4368931" cy="4966117"/>
          </a:xfrm>
        </p:grpSpPr>
        <p:sp>
          <p:nvSpPr>
            <p:cNvPr id="761" name="Google Shape;761;p8"/>
            <p:cNvSpPr/>
            <p:nvPr/>
          </p:nvSpPr>
          <p:spPr>
            <a:xfrm>
              <a:off x="7182015" y="5891189"/>
              <a:ext cx="1934816" cy="482160"/>
            </a:xfrm>
            <a:custGeom>
              <a:avLst/>
              <a:gdLst/>
              <a:ahLst/>
              <a:cxnLst/>
              <a:rect l="l" t="t" r="r" b="b"/>
              <a:pathLst>
                <a:path w="1934816" h="482160" extrusionOk="0">
                  <a:moveTo>
                    <a:pt x="1934817" y="183772"/>
                  </a:moveTo>
                  <a:cubicBezTo>
                    <a:pt x="1934817" y="183772"/>
                    <a:pt x="1252385" y="-45490"/>
                    <a:pt x="825610" y="8126"/>
                  </a:cubicBezTo>
                  <a:cubicBezTo>
                    <a:pt x="398835" y="61742"/>
                    <a:pt x="0" y="403593"/>
                    <a:pt x="0" y="403593"/>
                  </a:cubicBezTo>
                  <a:cubicBezTo>
                    <a:pt x="0" y="403593"/>
                    <a:pt x="482655" y="319497"/>
                    <a:pt x="904350" y="431753"/>
                  </a:cubicBezTo>
                  <a:cubicBezTo>
                    <a:pt x="1645423" y="628990"/>
                    <a:pt x="1934817" y="183772"/>
                    <a:pt x="1934817" y="183772"/>
                  </a:cubicBezTo>
                  <a:close/>
                </a:path>
              </a:pathLst>
            </a:custGeom>
            <a:solidFill>
              <a:srgbClr val="6674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2" name="Google Shape;762;p8"/>
            <p:cNvSpPr/>
            <p:nvPr/>
          </p:nvSpPr>
          <p:spPr>
            <a:xfrm>
              <a:off x="9990586" y="4565484"/>
              <a:ext cx="1447945" cy="1876231"/>
            </a:xfrm>
            <a:custGeom>
              <a:avLst/>
              <a:gdLst/>
              <a:ahLst/>
              <a:cxnLst/>
              <a:rect l="l" t="t" r="r" b="b"/>
              <a:pathLst>
                <a:path w="1447945" h="1876231" extrusionOk="0">
                  <a:moveTo>
                    <a:pt x="559" y="1837249"/>
                  </a:moveTo>
                  <a:cubicBezTo>
                    <a:pt x="559" y="1837249"/>
                    <a:pt x="-31909" y="1225826"/>
                    <a:pt x="397959" y="869011"/>
                  </a:cubicBezTo>
                  <a:cubicBezTo>
                    <a:pt x="827826" y="512197"/>
                    <a:pt x="1412578" y="0"/>
                    <a:pt x="1412578" y="0"/>
                  </a:cubicBezTo>
                  <a:cubicBezTo>
                    <a:pt x="1412578" y="0"/>
                    <a:pt x="1503853" y="1044713"/>
                    <a:pt x="1393142" y="1258791"/>
                  </a:cubicBezTo>
                  <a:cubicBezTo>
                    <a:pt x="1158137" y="1713175"/>
                    <a:pt x="624957" y="1876232"/>
                    <a:pt x="624957" y="1876232"/>
                  </a:cubicBezTo>
                  <a:lnTo>
                    <a:pt x="559" y="1837249"/>
                  </a:lnTo>
                  <a:close/>
                </a:path>
              </a:pathLst>
            </a:custGeom>
            <a:solidFill>
              <a:srgbClr val="495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3" name="Google Shape;763;p8"/>
            <p:cNvSpPr/>
            <p:nvPr/>
          </p:nvSpPr>
          <p:spPr>
            <a:xfrm>
              <a:off x="10003403" y="5316772"/>
              <a:ext cx="1391809" cy="1043663"/>
            </a:xfrm>
            <a:custGeom>
              <a:avLst/>
              <a:gdLst/>
              <a:ahLst/>
              <a:cxnLst/>
              <a:rect l="l" t="t" r="r" b="b"/>
              <a:pathLst>
                <a:path w="1391809" h="1043663" extrusionOk="0">
                  <a:moveTo>
                    <a:pt x="0" y="1043664"/>
                  </a:moveTo>
                  <a:cubicBezTo>
                    <a:pt x="0" y="1043664"/>
                    <a:pt x="347483" y="327163"/>
                    <a:pt x="642233" y="178242"/>
                  </a:cubicBezTo>
                  <a:cubicBezTo>
                    <a:pt x="937094" y="29320"/>
                    <a:pt x="1391809" y="0"/>
                    <a:pt x="1391809" y="0"/>
                  </a:cubicBezTo>
                  <a:cubicBezTo>
                    <a:pt x="1391809" y="0"/>
                    <a:pt x="1209702" y="461231"/>
                    <a:pt x="1002637" y="628926"/>
                  </a:cubicBezTo>
                  <a:cubicBezTo>
                    <a:pt x="795517" y="796677"/>
                    <a:pt x="0" y="1043664"/>
                    <a:pt x="0" y="1043664"/>
                  </a:cubicBezTo>
                  <a:close/>
                </a:path>
              </a:pathLst>
            </a:custGeom>
            <a:solidFill>
              <a:srgbClr val="8D9A0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4" name="Google Shape;764;p8"/>
            <p:cNvSpPr/>
            <p:nvPr/>
          </p:nvSpPr>
          <p:spPr>
            <a:xfrm>
              <a:off x="9440157" y="4136466"/>
              <a:ext cx="646970" cy="1496426"/>
            </a:xfrm>
            <a:custGeom>
              <a:avLst/>
              <a:gdLst/>
              <a:ahLst/>
              <a:cxnLst/>
              <a:rect l="l" t="t" r="r" b="b"/>
              <a:pathLst>
                <a:path w="646970" h="1496426" extrusionOk="0">
                  <a:moveTo>
                    <a:pt x="232494" y="1261033"/>
                  </a:moveTo>
                  <a:cubicBezTo>
                    <a:pt x="207535" y="1220172"/>
                    <a:pt x="182908" y="1181907"/>
                    <a:pt x="151821" y="1145297"/>
                  </a:cubicBezTo>
                  <a:cubicBezTo>
                    <a:pt x="76339" y="1056066"/>
                    <a:pt x="28907" y="945245"/>
                    <a:pt x="10354" y="830006"/>
                  </a:cubicBezTo>
                  <a:cubicBezTo>
                    <a:pt x="5384" y="798698"/>
                    <a:pt x="-2457" y="774016"/>
                    <a:pt x="746" y="742210"/>
                  </a:cubicBezTo>
                  <a:cubicBezTo>
                    <a:pt x="3065" y="720013"/>
                    <a:pt x="1575" y="712338"/>
                    <a:pt x="22667" y="703613"/>
                  </a:cubicBezTo>
                  <a:cubicBezTo>
                    <a:pt x="62259" y="687214"/>
                    <a:pt x="83572" y="755573"/>
                    <a:pt x="102954" y="772801"/>
                  </a:cubicBezTo>
                  <a:cubicBezTo>
                    <a:pt x="105052" y="774623"/>
                    <a:pt x="99641" y="768273"/>
                    <a:pt x="98978" y="765623"/>
                  </a:cubicBezTo>
                  <a:cubicBezTo>
                    <a:pt x="97874" y="761205"/>
                    <a:pt x="98205" y="756567"/>
                    <a:pt x="97487" y="752094"/>
                  </a:cubicBezTo>
                  <a:cubicBezTo>
                    <a:pt x="95996" y="742983"/>
                    <a:pt x="94119" y="733983"/>
                    <a:pt x="92904" y="724872"/>
                  </a:cubicBezTo>
                  <a:cubicBezTo>
                    <a:pt x="89591" y="699086"/>
                    <a:pt x="87769" y="681250"/>
                    <a:pt x="85946" y="654084"/>
                  </a:cubicBezTo>
                  <a:cubicBezTo>
                    <a:pt x="81308" y="584841"/>
                    <a:pt x="79265" y="517310"/>
                    <a:pt x="93953" y="449006"/>
                  </a:cubicBezTo>
                  <a:cubicBezTo>
                    <a:pt x="97984" y="430343"/>
                    <a:pt x="103727" y="398869"/>
                    <a:pt x="129348" y="397323"/>
                  </a:cubicBezTo>
                  <a:cubicBezTo>
                    <a:pt x="171920" y="394672"/>
                    <a:pt x="205989" y="499088"/>
                    <a:pt x="217309" y="532384"/>
                  </a:cubicBezTo>
                  <a:cubicBezTo>
                    <a:pt x="223604" y="551048"/>
                    <a:pt x="232825" y="589369"/>
                    <a:pt x="232825" y="589369"/>
                  </a:cubicBezTo>
                  <a:cubicBezTo>
                    <a:pt x="232825" y="589369"/>
                    <a:pt x="230451" y="582411"/>
                    <a:pt x="229291" y="578932"/>
                  </a:cubicBezTo>
                  <a:cubicBezTo>
                    <a:pt x="223383" y="561594"/>
                    <a:pt x="221284" y="539397"/>
                    <a:pt x="220511" y="521231"/>
                  </a:cubicBezTo>
                  <a:cubicBezTo>
                    <a:pt x="219021" y="483130"/>
                    <a:pt x="217364" y="442987"/>
                    <a:pt x="221395" y="404998"/>
                  </a:cubicBezTo>
                  <a:cubicBezTo>
                    <a:pt x="235144" y="278384"/>
                    <a:pt x="290472" y="180815"/>
                    <a:pt x="373243" y="84903"/>
                  </a:cubicBezTo>
                  <a:cubicBezTo>
                    <a:pt x="382795" y="73859"/>
                    <a:pt x="450436" y="-9906"/>
                    <a:pt x="464517" y="972"/>
                  </a:cubicBezTo>
                  <a:cubicBezTo>
                    <a:pt x="471309" y="6107"/>
                    <a:pt x="463081" y="36035"/>
                    <a:pt x="460597" y="41999"/>
                  </a:cubicBezTo>
                  <a:cubicBezTo>
                    <a:pt x="455351" y="54312"/>
                    <a:pt x="448670" y="65963"/>
                    <a:pt x="442375" y="77780"/>
                  </a:cubicBezTo>
                  <a:cubicBezTo>
                    <a:pt x="410735" y="137138"/>
                    <a:pt x="377936" y="194454"/>
                    <a:pt x="354469" y="258617"/>
                  </a:cubicBezTo>
                  <a:cubicBezTo>
                    <a:pt x="327026" y="333657"/>
                    <a:pt x="311234" y="416759"/>
                    <a:pt x="300466" y="495665"/>
                  </a:cubicBezTo>
                  <a:cubicBezTo>
                    <a:pt x="299472" y="502843"/>
                    <a:pt x="291521" y="582853"/>
                    <a:pt x="290030" y="584013"/>
                  </a:cubicBezTo>
                  <a:cubicBezTo>
                    <a:pt x="284398" y="588320"/>
                    <a:pt x="290472" y="569491"/>
                    <a:pt x="292956" y="562809"/>
                  </a:cubicBezTo>
                  <a:cubicBezTo>
                    <a:pt x="298092" y="549391"/>
                    <a:pt x="302840" y="542710"/>
                    <a:pt x="308859" y="531722"/>
                  </a:cubicBezTo>
                  <a:cubicBezTo>
                    <a:pt x="326418" y="499806"/>
                    <a:pt x="337020" y="483075"/>
                    <a:pt x="356567" y="450111"/>
                  </a:cubicBezTo>
                  <a:cubicBezTo>
                    <a:pt x="407643" y="364026"/>
                    <a:pt x="468272" y="295336"/>
                    <a:pt x="555902" y="244591"/>
                  </a:cubicBezTo>
                  <a:cubicBezTo>
                    <a:pt x="576609" y="232609"/>
                    <a:pt x="614211" y="204724"/>
                    <a:pt x="638231" y="225928"/>
                  </a:cubicBezTo>
                  <a:cubicBezTo>
                    <a:pt x="671251" y="255083"/>
                    <a:pt x="601291" y="344314"/>
                    <a:pt x="584118" y="366511"/>
                  </a:cubicBezTo>
                  <a:cubicBezTo>
                    <a:pt x="537846" y="426312"/>
                    <a:pt x="501126" y="487824"/>
                    <a:pt x="462198" y="552704"/>
                  </a:cubicBezTo>
                  <a:cubicBezTo>
                    <a:pt x="429399" y="607425"/>
                    <a:pt x="387820" y="671146"/>
                    <a:pt x="379041" y="735861"/>
                  </a:cubicBezTo>
                  <a:cubicBezTo>
                    <a:pt x="378157" y="742431"/>
                    <a:pt x="379593" y="721946"/>
                    <a:pt x="383348" y="716479"/>
                  </a:cubicBezTo>
                  <a:cubicBezTo>
                    <a:pt x="393121" y="702123"/>
                    <a:pt x="405710" y="689809"/>
                    <a:pt x="418466" y="678048"/>
                  </a:cubicBezTo>
                  <a:cubicBezTo>
                    <a:pt x="435970" y="662035"/>
                    <a:pt x="509740" y="584233"/>
                    <a:pt x="524649" y="594449"/>
                  </a:cubicBezTo>
                  <a:cubicBezTo>
                    <a:pt x="543312" y="607204"/>
                    <a:pt x="524483" y="649390"/>
                    <a:pt x="518796" y="661814"/>
                  </a:cubicBezTo>
                  <a:cubicBezTo>
                    <a:pt x="505102" y="691797"/>
                    <a:pt x="482352" y="716755"/>
                    <a:pt x="467389" y="746241"/>
                  </a:cubicBezTo>
                  <a:cubicBezTo>
                    <a:pt x="453529" y="773519"/>
                    <a:pt x="445357" y="804496"/>
                    <a:pt x="435583" y="833319"/>
                  </a:cubicBezTo>
                  <a:cubicBezTo>
                    <a:pt x="430393" y="848614"/>
                    <a:pt x="425147" y="863965"/>
                    <a:pt x="420951" y="879536"/>
                  </a:cubicBezTo>
                  <a:cubicBezTo>
                    <a:pt x="419349" y="885444"/>
                    <a:pt x="409189" y="896212"/>
                    <a:pt x="415208" y="897040"/>
                  </a:cubicBezTo>
                  <a:cubicBezTo>
                    <a:pt x="424374" y="898310"/>
                    <a:pt x="440166" y="870867"/>
                    <a:pt x="444363" y="866118"/>
                  </a:cubicBezTo>
                  <a:cubicBezTo>
                    <a:pt x="460817" y="847897"/>
                    <a:pt x="562914" y="761040"/>
                    <a:pt x="577934" y="801238"/>
                  </a:cubicBezTo>
                  <a:cubicBezTo>
                    <a:pt x="599303" y="858443"/>
                    <a:pt x="559491" y="898310"/>
                    <a:pt x="538011" y="947067"/>
                  </a:cubicBezTo>
                  <a:cubicBezTo>
                    <a:pt x="527244" y="971584"/>
                    <a:pt x="521833" y="998253"/>
                    <a:pt x="512667" y="1023378"/>
                  </a:cubicBezTo>
                  <a:cubicBezTo>
                    <a:pt x="501955" y="1052367"/>
                    <a:pt x="494942" y="1079754"/>
                    <a:pt x="490801" y="1110179"/>
                  </a:cubicBezTo>
                  <a:cubicBezTo>
                    <a:pt x="489586" y="1119456"/>
                    <a:pt x="487322" y="1128622"/>
                    <a:pt x="486990" y="1137898"/>
                  </a:cubicBezTo>
                  <a:cubicBezTo>
                    <a:pt x="486880" y="1140715"/>
                    <a:pt x="487156" y="1149052"/>
                    <a:pt x="487488" y="1146291"/>
                  </a:cubicBezTo>
                  <a:cubicBezTo>
                    <a:pt x="493783" y="1100295"/>
                    <a:pt x="530778" y="1061146"/>
                    <a:pt x="567498" y="1035856"/>
                  </a:cubicBezTo>
                  <a:cubicBezTo>
                    <a:pt x="599634" y="1013659"/>
                    <a:pt x="625807" y="1010954"/>
                    <a:pt x="629286" y="1057612"/>
                  </a:cubicBezTo>
                  <a:cubicBezTo>
                    <a:pt x="633538" y="1112885"/>
                    <a:pt x="594333" y="1162139"/>
                    <a:pt x="565951" y="1205208"/>
                  </a:cubicBezTo>
                  <a:cubicBezTo>
                    <a:pt x="539005" y="1245959"/>
                    <a:pt x="515814" y="1290519"/>
                    <a:pt x="496653" y="1335411"/>
                  </a:cubicBezTo>
                  <a:cubicBezTo>
                    <a:pt x="482739" y="1367824"/>
                    <a:pt x="464186" y="1399905"/>
                    <a:pt x="456456" y="1434637"/>
                  </a:cubicBezTo>
                  <a:cubicBezTo>
                    <a:pt x="452424" y="1452803"/>
                    <a:pt x="452645" y="1471908"/>
                    <a:pt x="448836" y="1490130"/>
                  </a:cubicBezTo>
                  <a:cubicBezTo>
                    <a:pt x="448393" y="1492339"/>
                    <a:pt x="448559" y="1496535"/>
                    <a:pt x="446350" y="1496425"/>
                  </a:cubicBezTo>
                  <a:cubicBezTo>
                    <a:pt x="429896" y="1495652"/>
                    <a:pt x="415208" y="1469700"/>
                    <a:pt x="407919" y="1461251"/>
                  </a:cubicBezTo>
                  <a:cubicBezTo>
                    <a:pt x="378599" y="1427017"/>
                    <a:pt x="341989" y="1403273"/>
                    <a:pt x="314436" y="1366995"/>
                  </a:cubicBezTo>
                  <a:cubicBezTo>
                    <a:pt x="304000" y="1353302"/>
                    <a:pt x="238567" y="1271083"/>
                    <a:pt x="232494" y="1261033"/>
                  </a:cubicBezTo>
                  <a:close/>
                </a:path>
              </a:pathLst>
            </a:custGeom>
            <a:solidFill>
              <a:srgbClr val="4350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5" name="Google Shape;765;p8"/>
            <p:cNvSpPr/>
            <p:nvPr/>
          </p:nvSpPr>
          <p:spPr>
            <a:xfrm>
              <a:off x="9183030" y="5103633"/>
              <a:ext cx="798396" cy="1192695"/>
            </a:xfrm>
            <a:custGeom>
              <a:avLst/>
              <a:gdLst/>
              <a:ahLst/>
              <a:cxnLst/>
              <a:rect l="l" t="t" r="r" b="b"/>
              <a:pathLst>
                <a:path w="798396" h="1192695" extrusionOk="0">
                  <a:moveTo>
                    <a:pt x="798397" y="1192696"/>
                  </a:moveTo>
                  <a:cubicBezTo>
                    <a:pt x="798397" y="1192696"/>
                    <a:pt x="348486" y="1093525"/>
                    <a:pt x="150641" y="795351"/>
                  </a:cubicBezTo>
                  <a:cubicBezTo>
                    <a:pt x="-47313" y="497177"/>
                    <a:pt x="6745" y="0"/>
                    <a:pt x="6745" y="0"/>
                  </a:cubicBezTo>
                  <a:cubicBezTo>
                    <a:pt x="6745" y="0"/>
                    <a:pt x="386088" y="193537"/>
                    <a:pt x="583987" y="491711"/>
                  </a:cubicBezTo>
                  <a:cubicBezTo>
                    <a:pt x="781942" y="789940"/>
                    <a:pt x="798397" y="1192696"/>
                    <a:pt x="798397" y="1192696"/>
                  </a:cubicBezTo>
                  <a:close/>
                </a:path>
              </a:pathLst>
            </a:custGeom>
            <a:solidFill>
              <a:srgbClr val="6674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6" name="Google Shape;766;p8"/>
            <p:cNvSpPr/>
            <p:nvPr/>
          </p:nvSpPr>
          <p:spPr>
            <a:xfrm>
              <a:off x="9562211" y="4693202"/>
              <a:ext cx="558775" cy="1700610"/>
            </a:xfrm>
            <a:custGeom>
              <a:avLst/>
              <a:gdLst/>
              <a:ahLst/>
              <a:cxnLst/>
              <a:rect l="l" t="t" r="r" b="b"/>
              <a:pathLst>
                <a:path w="558775" h="1700610" extrusionOk="0">
                  <a:moveTo>
                    <a:pt x="368359" y="1698984"/>
                  </a:moveTo>
                  <a:cubicBezTo>
                    <a:pt x="192934" y="1722064"/>
                    <a:pt x="-42071" y="1500422"/>
                    <a:pt x="6465" y="979667"/>
                  </a:cubicBezTo>
                  <a:cubicBezTo>
                    <a:pt x="47326" y="541683"/>
                    <a:pt x="308780" y="0"/>
                    <a:pt x="308780" y="0"/>
                  </a:cubicBezTo>
                  <a:cubicBezTo>
                    <a:pt x="308780" y="0"/>
                    <a:pt x="231089" y="300990"/>
                    <a:pt x="379348" y="549413"/>
                  </a:cubicBezTo>
                  <a:cubicBezTo>
                    <a:pt x="543675" y="824672"/>
                    <a:pt x="598837" y="987287"/>
                    <a:pt x="529429" y="1456249"/>
                  </a:cubicBezTo>
                  <a:cubicBezTo>
                    <a:pt x="502979" y="1634987"/>
                    <a:pt x="452180" y="1687941"/>
                    <a:pt x="368359" y="1698984"/>
                  </a:cubicBezTo>
                  <a:close/>
                </a:path>
              </a:pathLst>
            </a:custGeom>
            <a:solidFill>
              <a:srgbClr val="8B9D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7" name="Google Shape;767;p8"/>
            <p:cNvSpPr/>
            <p:nvPr/>
          </p:nvSpPr>
          <p:spPr>
            <a:xfrm>
              <a:off x="10773445" y="3615689"/>
              <a:ext cx="448184" cy="1555418"/>
            </a:xfrm>
            <a:custGeom>
              <a:avLst/>
              <a:gdLst/>
              <a:ahLst/>
              <a:cxnLst/>
              <a:rect l="l" t="t" r="r" b="b"/>
              <a:pathLst>
                <a:path w="448184" h="1555418" extrusionOk="0">
                  <a:moveTo>
                    <a:pt x="8910" y="1555419"/>
                  </a:moveTo>
                  <a:cubicBezTo>
                    <a:pt x="8910" y="1555419"/>
                    <a:pt x="-27809" y="941898"/>
                    <a:pt x="47838" y="734502"/>
                  </a:cubicBezTo>
                  <a:cubicBezTo>
                    <a:pt x="123486" y="527105"/>
                    <a:pt x="199079" y="388841"/>
                    <a:pt x="199079" y="265706"/>
                  </a:cubicBezTo>
                  <a:cubicBezTo>
                    <a:pt x="199079" y="142571"/>
                    <a:pt x="207692" y="0"/>
                    <a:pt x="207692" y="0"/>
                  </a:cubicBezTo>
                  <a:cubicBezTo>
                    <a:pt x="207692" y="0"/>
                    <a:pt x="440986" y="326224"/>
                    <a:pt x="447446" y="544388"/>
                  </a:cubicBezTo>
                  <a:cubicBezTo>
                    <a:pt x="453907" y="762552"/>
                    <a:pt x="419396" y="1006668"/>
                    <a:pt x="287592" y="1211911"/>
                  </a:cubicBezTo>
                  <a:cubicBezTo>
                    <a:pt x="155843" y="1417155"/>
                    <a:pt x="8910" y="1555419"/>
                    <a:pt x="8910" y="1555419"/>
                  </a:cubicBezTo>
                  <a:close/>
                </a:path>
              </a:pathLst>
            </a:custGeom>
            <a:solidFill>
              <a:srgbClr val="839D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8" name="Google Shape;768;p8"/>
            <p:cNvSpPr/>
            <p:nvPr/>
          </p:nvSpPr>
          <p:spPr>
            <a:xfrm>
              <a:off x="9941858" y="1893790"/>
              <a:ext cx="962513" cy="4402206"/>
            </a:xfrm>
            <a:custGeom>
              <a:avLst/>
              <a:gdLst/>
              <a:ahLst/>
              <a:cxnLst/>
              <a:rect l="l" t="t" r="r" b="b"/>
              <a:pathLst>
                <a:path w="962513" h="4402206" extrusionOk="0">
                  <a:moveTo>
                    <a:pt x="113117" y="4402207"/>
                  </a:moveTo>
                  <a:cubicBezTo>
                    <a:pt x="113117" y="4402207"/>
                    <a:pt x="-51044" y="2637514"/>
                    <a:pt x="16156" y="2090641"/>
                  </a:cubicBezTo>
                  <a:cubicBezTo>
                    <a:pt x="71815" y="1636699"/>
                    <a:pt x="458723" y="1103741"/>
                    <a:pt x="598368" y="791873"/>
                  </a:cubicBezTo>
                  <a:cubicBezTo>
                    <a:pt x="856675" y="214740"/>
                    <a:pt x="490915" y="0"/>
                    <a:pt x="490915" y="0"/>
                  </a:cubicBezTo>
                  <a:cubicBezTo>
                    <a:pt x="490915" y="0"/>
                    <a:pt x="882462" y="-2209"/>
                    <a:pt x="960704" y="603968"/>
                  </a:cubicBezTo>
                  <a:cubicBezTo>
                    <a:pt x="1000958" y="916001"/>
                    <a:pt x="354583" y="2008809"/>
                    <a:pt x="512947" y="2497317"/>
                  </a:cubicBezTo>
                  <a:cubicBezTo>
                    <a:pt x="758664" y="3255452"/>
                    <a:pt x="113117" y="4402207"/>
                    <a:pt x="113117" y="4402207"/>
                  </a:cubicBezTo>
                  <a:close/>
                </a:path>
              </a:pathLst>
            </a:custGeom>
            <a:solidFill>
              <a:srgbClr val="7B9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9" name="Google Shape;769;p8"/>
            <p:cNvSpPr/>
            <p:nvPr/>
          </p:nvSpPr>
          <p:spPr>
            <a:xfrm>
              <a:off x="10081922" y="3067988"/>
              <a:ext cx="942008" cy="3063074"/>
            </a:xfrm>
            <a:custGeom>
              <a:avLst/>
              <a:gdLst/>
              <a:ahLst/>
              <a:cxnLst/>
              <a:rect l="l" t="t" r="r" b="b"/>
              <a:pathLst>
                <a:path w="942008" h="3063074" extrusionOk="0">
                  <a:moveTo>
                    <a:pt x="0" y="3063074"/>
                  </a:moveTo>
                  <a:cubicBezTo>
                    <a:pt x="0" y="3063074"/>
                    <a:pt x="306622" y="2281417"/>
                    <a:pt x="213360" y="1519638"/>
                  </a:cubicBezTo>
                  <a:cubicBezTo>
                    <a:pt x="81611" y="442568"/>
                    <a:pt x="942009" y="0"/>
                    <a:pt x="942009" y="0"/>
                  </a:cubicBezTo>
                  <a:cubicBezTo>
                    <a:pt x="942009" y="0"/>
                    <a:pt x="729477" y="187629"/>
                    <a:pt x="774424" y="592593"/>
                  </a:cubicBezTo>
                  <a:cubicBezTo>
                    <a:pt x="852115" y="1291424"/>
                    <a:pt x="927155" y="1282755"/>
                    <a:pt x="876631" y="1628582"/>
                  </a:cubicBezTo>
                  <a:cubicBezTo>
                    <a:pt x="751951" y="2480697"/>
                    <a:pt x="0" y="3063074"/>
                    <a:pt x="0" y="3063074"/>
                  </a:cubicBezTo>
                  <a:close/>
                </a:path>
              </a:pathLst>
            </a:custGeom>
            <a:solidFill>
              <a:srgbClr val="61720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0" name="Google Shape;770;p8"/>
            <p:cNvSpPr/>
            <p:nvPr/>
          </p:nvSpPr>
          <p:spPr>
            <a:xfrm>
              <a:off x="9631617" y="5803310"/>
              <a:ext cx="693632" cy="797308"/>
            </a:xfrm>
            <a:custGeom>
              <a:avLst/>
              <a:gdLst/>
              <a:ahLst/>
              <a:cxnLst/>
              <a:rect l="l" t="t" r="r" b="b"/>
              <a:pathLst>
                <a:path w="693632" h="797308" extrusionOk="0">
                  <a:moveTo>
                    <a:pt x="657591" y="1528"/>
                  </a:moveTo>
                  <a:cubicBezTo>
                    <a:pt x="681556" y="6332"/>
                    <a:pt x="697348" y="21185"/>
                    <a:pt x="692875" y="34714"/>
                  </a:cubicBezTo>
                  <a:cubicBezTo>
                    <a:pt x="680783" y="71268"/>
                    <a:pt x="671341" y="108374"/>
                    <a:pt x="657922" y="144706"/>
                  </a:cubicBezTo>
                  <a:cubicBezTo>
                    <a:pt x="641855" y="188162"/>
                    <a:pt x="621038" y="230570"/>
                    <a:pt x="596300" y="271872"/>
                  </a:cubicBezTo>
                  <a:cubicBezTo>
                    <a:pt x="519272" y="400253"/>
                    <a:pt x="409831" y="518915"/>
                    <a:pt x="283659" y="629350"/>
                  </a:cubicBezTo>
                  <a:cubicBezTo>
                    <a:pt x="221042" y="684181"/>
                    <a:pt x="153291" y="736140"/>
                    <a:pt x="85374" y="788486"/>
                  </a:cubicBezTo>
                  <a:cubicBezTo>
                    <a:pt x="70962" y="799585"/>
                    <a:pt x="41973" y="800358"/>
                    <a:pt x="20659" y="789977"/>
                  </a:cubicBezTo>
                  <a:cubicBezTo>
                    <a:pt x="-600" y="779596"/>
                    <a:pt x="-6508" y="762037"/>
                    <a:pt x="7903" y="750938"/>
                  </a:cubicBezTo>
                  <a:cubicBezTo>
                    <a:pt x="60967" y="710133"/>
                    <a:pt x="114915" y="669824"/>
                    <a:pt x="165273" y="627693"/>
                  </a:cubicBezTo>
                  <a:cubicBezTo>
                    <a:pt x="304752" y="510908"/>
                    <a:pt x="428218" y="385399"/>
                    <a:pt x="511707" y="247687"/>
                  </a:cubicBezTo>
                  <a:cubicBezTo>
                    <a:pt x="535616" y="208262"/>
                    <a:pt x="555826" y="167732"/>
                    <a:pt x="571342" y="126209"/>
                  </a:cubicBezTo>
                  <a:cubicBezTo>
                    <a:pt x="584704" y="90262"/>
                    <a:pt x="594091" y="53542"/>
                    <a:pt x="606129" y="17320"/>
                  </a:cubicBezTo>
                  <a:cubicBezTo>
                    <a:pt x="610657" y="3792"/>
                    <a:pt x="633682" y="-3331"/>
                    <a:pt x="657591" y="1528"/>
                  </a:cubicBezTo>
                  <a:close/>
                </a:path>
              </a:pathLst>
            </a:custGeom>
            <a:solidFill>
              <a:srgbClr val="4F58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71" name="Google Shape;771;p8"/>
            <p:cNvGrpSpPr/>
            <p:nvPr/>
          </p:nvGrpSpPr>
          <p:grpSpPr>
            <a:xfrm>
              <a:off x="9909837" y="4781000"/>
              <a:ext cx="1374088" cy="1108945"/>
              <a:chOff x="9909837" y="4781000"/>
              <a:chExt cx="1374088" cy="1108945"/>
            </a:xfrm>
          </p:grpSpPr>
          <p:sp>
            <p:nvSpPr>
              <p:cNvPr id="772" name="Google Shape;772;p8"/>
              <p:cNvSpPr/>
              <p:nvPr/>
            </p:nvSpPr>
            <p:spPr>
              <a:xfrm>
                <a:off x="9909837" y="4781000"/>
                <a:ext cx="1374088" cy="1092341"/>
              </a:xfrm>
              <a:custGeom>
                <a:avLst/>
                <a:gdLst/>
                <a:ahLst/>
                <a:cxnLst/>
                <a:rect l="l" t="t" r="r" b="b"/>
                <a:pathLst>
                  <a:path w="1374088" h="1092341" extrusionOk="0">
                    <a:moveTo>
                      <a:pt x="363081" y="1089270"/>
                    </a:moveTo>
                    <a:cubicBezTo>
                      <a:pt x="387764" y="1098878"/>
                      <a:pt x="419459" y="1082920"/>
                      <a:pt x="444859" y="1082424"/>
                    </a:cubicBezTo>
                    <a:cubicBezTo>
                      <a:pt x="467994" y="1081982"/>
                      <a:pt x="717688" y="1049348"/>
                      <a:pt x="753635" y="1045870"/>
                    </a:cubicBezTo>
                    <a:cubicBezTo>
                      <a:pt x="822048" y="1039189"/>
                      <a:pt x="886874" y="1018758"/>
                      <a:pt x="953466" y="1004733"/>
                    </a:cubicBezTo>
                    <a:cubicBezTo>
                      <a:pt x="994990" y="996008"/>
                      <a:pt x="1036789" y="988168"/>
                      <a:pt x="1077539" y="976406"/>
                    </a:cubicBezTo>
                    <a:cubicBezTo>
                      <a:pt x="1203269" y="940018"/>
                      <a:pt x="1310391" y="884580"/>
                      <a:pt x="1359811" y="755923"/>
                    </a:cubicBezTo>
                    <a:cubicBezTo>
                      <a:pt x="1377867" y="708768"/>
                      <a:pt x="1377094" y="666029"/>
                      <a:pt x="1366934" y="617493"/>
                    </a:cubicBezTo>
                    <a:cubicBezTo>
                      <a:pt x="1348822" y="531630"/>
                      <a:pt x="1306802" y="475474"/>
                      <a:pt x="1226019" y="440356"/>
                    </a:cubicBezTo>
                    <a:cubicBezTo>
                      <a:pt x="1200785" y="429367"/>
                      <a:pt x="1189741" y="435773"/>
                      <a:pt x="1160531" y="435883"/>
                    </a:cubicBezTo>
                    <a:cubicBezTo>
                      <a:pt x="1123756" y="435994"/>
                      <a:pt x="1076214" y="434558"/>
                      <a:pt x="1040268" y="425889"/>
                    </a:cubicBezTo>
                    <a:cubicBezTo>
                      <a:pt x="1006640" y="417772"/>
                      <a:pt x="968265" y="389777"/>
                      <a:pt x="940435" y="369457"/>
                    </a:cubicBezTo>
                    <a:cubicBezTo>
                      <a:pt x="866554" y="315454"/>
                      <a:pt x="837344" y="184478"/>
                      <a:pt x="731271" y="181607"/>
                    </a:cubicBezTo>
                    <a:cubicBezTo>
                      <a:pt x="675447" y="180061"/>
                      <a:pt x="633757" y="215400"/>
                      <a:pt x="583288" y="231800"/>
                    </a:cubicBezTo>
                    <a:cubicBezTo>
                      <a:pt x="533041" y="248144"/>
                      <a:pt x="481247" y="235499"/>
                      <a:pt x="433263" y="217112"/>
                    </a:cubicBezTo>
                    <a:cubicBezTo>
                      <a:pt x="386052" y="199001"/>
                      <a:pt x="337019" y="157864"/>
                      <a:pt x="303447" y="120205"/>
                    </a:cubicBezTo>
                    <a:cubicBezTo>
                      <a:pt x="280255" y="94198"/>
                      <a:pt x="262531" y="64822"/>
                      <a:pt x="236081" y="41079"/>
                    </a:cubicBezTo>
                    <a:cubicBezTo>
                      <a:pt x="206209" y="14354"/>
                      <a:pt x="167281" y="-13697"/>
                      <a:pt x="125426" y="7396"/>
                    </a:cubicBezTo>
                    <a:cubicBezTo>
                      <a:pt x="30507" y="55214"/>
                      <a:pt x="8972" y="164986"/>
                      <a:pt x="2512" y="260126"/>
                    </a:cubicBezTo>
                    <a:cubicBezTo>
                      <a:pt x="359" y="291545"/>
                      <a:pt x="-2789" y="319926"/>
                      <a:pt x="4831" y="351014"/>
                    </a:cubicBezTo>
                    <a:cubicBezTo>
                      <a:pt x="31336" y="458301"/>
                      <a:pt x="82633" y="556367"/>
                      <a:pt x="129898" y="655483"/>
                    </a:cubicBezTo>
                    <a:cubicBezTo>
                      <a:pt x="179484" y="759457"/>
                      <a:pt x="233929" y="861388"/>
                      <a:pt x="281580" y="966081"/>
                    </a:cubicBezTo>
                    <a:cubicBezTo>
                      <a:pt x="296048" y="997885"/>
                      <a:pt x="311453" y="1024997"/>
                      <a:pt x="333374" y="1052109"/>
                    </a:cubicBezTo>
                    <a:cubicBezTo>
                      <a:pt x="348394" y="1070662"/>
                      <a:pt x="340719" y="1080602"/>
                      <a:pt x="363081" y="108927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3" name="Google Shape;773;p8"/>
              <p:cNvSpPr/>
              <p:nvPr/>
            </p:nvSpPr>
            <p:spPr>
              <a:xfrm>
                <a:off x="10213432" y="4793018"/>
                <a:ext cx="852698" cy="1081117"/>
              </a:xfrm>
              <a:custGeom>
                <a:avLst/>
                <a:gdLst/>
                <a:ahLst/>
                <a:cxnLst/>
                <a:rect l="l" t="t" r="r" b="b"/>
                <a:pathLst>
                  <a:path w="852698" h="1081117" extrusionOk="0">
                    <a:moveTo>
                      <a:pt x="53358" y="1081118"/>
                    </a:moveTo>
                    <a:cubicBezTo>
                      <a:pt x="53358" y="1081118"/>
                      <a:pt x="1005968" y="516852"/>
                      <a:pt x="831315" y="238722"/>
                    </a:cubicBezTo>
                    <a:cubicBezTo>
                      <a:pt x="649098" y="-51556"/>
                      <a:pt x="545565" y="165669"/>
                      <a:pt x="514367" y="145957"/>
                    </a:cubicBezTo>
                    <a:cubicBezTo>
                      <a:pt x="485544" y="127680"/>
                      <a:pt x="483225" y="33589"/>
                      <a:pt x="303161" y="3827"/>
                    </a:cubicBezTo>
                    <a:cubicBezTo>
                      <a:pt x="-171874" y="-74692"/>
                      <a:pt x="53358" y="1081118"/>
                      <a:pt x="53358" y="108111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4" name="Google Shape;774;p8"/>
              <p:cNvSpPr/>
              <p:nvPr/>
            </p:nvSpPr>
            <p:spPr>
              <a:xfrm>
                <a:off x="10113986" y="5576362"/>
                <a:ext cx="467483" cy="313583"/>
              </a:xfrm>
              <a:custGeom>
                <a:avLst/>
                <a:gdLst/>
                <a:ahLst/>
                <a:cxnLst/>
                <a:rect l="l" t="t" r="r" b="b"/>
                <a:pathLst>
                  <a:path w="467483" h="313583" extrusionOk="0">
                    <a:moveTo>
                      <a:pt x="140049" y="310363"/>
                    </a:moveTo>
                    <a:cubicBezTo>
                      <a:pt x="167050" y="320468"/>
                      <a:pt x="370637" y="307547"/>
                      <a:pt x="431817" y="260833"/>
                    </a:cubicBezTo>
                    <a:cubicBezTo>
                      <a:pt x="493109" y="214120"/>
                      <a:pt x="469862" y="141067"/>
                      <a:pt x="404153" y="102912"/>
                    </a:cubicBezTo>
                    <a:cubicBezTo>
                      <a:pt x="338389" y="64701"/>
                      <a:pt x="273509" y="123784"/>
                      <a:pt x="234912" y="106335"/>
                    </a:cubicBezTo>
                    <a:cubicBezTo>
                      <a:pt x="196315" y="88831"/>
                      <a:pt x="175774" y="26491"/>
                      <a:pt x="120723" y="6447"/>
                    </a:cubicBezTo>
                    <a:cubicBezTo>
                      <a:pt x="71358" y="-11499"/>
                      <a:pt x="-8818" y="6723"/>
                      <a:pt x="791" y="77512"/>
                    </a:cubicBezTo>
                    <a:cubicBezTo>
                      <a:pt x="10399" y="148356"/>
                      <a:pt x="110287" y="299265"/>
                      <a:pt x="140049" y="31036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775" name="Google Shape;775;p8"/>
            <p:cNvSpPr/>
            <p:nvPr/>
          </p:nvSpPr>
          <p:spPr>
            <a:xfrm>
              <a:off x="9220181" y="4905936"/>
              <a:ext cx="567883" cy="1467411"/>
            </a:xfrm>
            <a:custGeom>
              <a:avLst/>
              <a:gdLst/>
              <a:ahLst/>
              <a:cxnLst/>
              <a:rect l="l" t="t" r="r" b="b"/>
              <a:pathLst>
                <a:path w="567883" h="1467411" extrusionOk="0">
                  <a:moveTo>
                    <a:pt x="38506" y="240"/>
                  </a:moveTo>
                  <a:cubicBezTo>
                    <a:pt x="14872" y="2724"/>
                    <a:pt x="-2245" y="23873"/>
                    <a:pt x="240" y="47451"/>
                  </a:cubicBezTo>
                  <a:cubicBezTo>
                    <a:pt x="7031" y="111227"/>
                    <a:pt x="11173" y="175224"/>
                    <a:pt x="19179" y="238834"/>
                  </a:cubicBezTo>
                  <a:cubicBezTo>
                    <a:pt x="28898" y="314979"/>
                    <a:pt x="43199" y="390516"/>
                    <a:pt x="61421" y="465060"/>
                  </a:cubicBezTo>
                  <a:cubicBezTo>
                    <a:pt x="118239" y="696862"/>
                    <a:pt x="207415" y="919830"/>
                    <a:pt x="313819" y="1133135"/>
                  </a:cubicBezTo>
                  <a:cubicBezTo>
                    <a:pt x="366607" y="1238931"/>
                    <a:pt x="424640" y="1341249"/>
                    <a:pt x="482784" y="1444175"/>
                  </a:cubicBezTo>
                  <a:cubicBezTo>
                    <a:pt x="495098" y="1465985"/>
                    <a:pt x="522872" y="1473937"/>
                    <a:pt x="544683" y="1461568"/>
                  </a:cubicBezTo>
                  <a:cubicBezTo>
                    <a:pt x="566439" y="1449254"/>
                    <a:pt x="574390" y="1421204"/>
                    <a:pt x="562077" y="1399449"/>
                  </a:cubicBezTo>
                  <a:cubicBezTo>
                    <a:pt x="516633" y="1319162"/>
                    <a:pt x="470250" y="1239539"/>
                    <a:pt x="427567" y="1157707"/>
                  </a:cubicBezTo>
                  <a:cubicBezTo>
                    <a:pt x="309292" y="930874"/>
                    <a:pt x="207471" y="693163"/>
                    <a:pt x="145683" y="444298"/>
                  </a:cubicBezTo>
                  <a:cubicBezTo>
                    <a:pt x="127957" y="373067"/>
                    <a:pt x="113987" y="300843"/>
                    <a:pt x="104711" y="228011"/>
                  </a:cubicBezTo>
                  <a:cubicBezTo>
                    <a:pt x="96650" y="165008"/>
                    <a:pt x="92453" y="101619"/>
                    <a:pt x="85716" y="38450"/>
                  </a:cubicBezTo>
                  <a:cubicBezTo>
                    <a:pt x="83232" y="14872"/>
                    <a:pt x="62139" y="-2245"/>
                    <a:pt x="38506" y="240"/>
                  </a:cubicBezTo>
                  <a:close/>
                </a:path>
              </a:pathLst>
            </a:custGeom>
            <a:solidFill>
              <a:srgbClr val="8391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76" name="Google Shape;776;p8"/>
            <p:cNvGrpSpPr/>
            <p:nvPr/>
          </p:nvGrpSpPr>
          <p:grpSpPr>
            <a:xfrm>
              <a:off x="7980661" y="3506628"/>
              <a:ext cx="1897178" cy="1487337"/>
              <a:chOff x="7980661" y="3506628"/>
              <a:chExt cx="1897178" cy="1487337"/>
            </a:xfrm>
          </p:grpSpPr>
          <p:sp>
            <p:nvSpPr>
              <p:cNvPr id="777" name="Google Shape;777;p8"/>
              <p:cNvSpPr/>
              <p:nvPr/>
            </p:nvSpPr>
            <p:spPr>
              <a:xfrm>
                <a:off x="7980661" y="3579051"/>
                <a:ext cx="1897178" cy="1389959"/>
              </a:xfrm>
              <a:custGeom>
                <a:avLst/>
                <a:gdLst/>
                <a:ahLst/>
                <a:cxnLst/>
                <a:rect l="l" t="t" r="r" b="b"/>
                <a:pathLst>
                  <a:path w="1897178" h="1389959" extrusionOk="0">
                    <a:moveTo>
                      <a:pt x="1245833" y="1388692"/>
                    </a:moveTo>
                    <a:cubicBezTo>
                      <a:pt x="1211268" y="1396146"/>
                      <a:pt x="1173057" y="1368538"/>
                      <a:pt x="1139816" y="1362574"/>
                    </a:cubicBezTo>
                    <a:cubicBezTo>
                      <a:pt x="1109557" y="1357108"/>
                      <a:pt x="788302" y="1262023"/>
                      <a:pt x="741920" y="1249931"/>
                    </a:cubicBezTo>
                    <a:cubicBezTo>
                      <a:pt x="653406" y="1226850"/>
                      <a:pt x="572457" y="1186431"/>
                      <a:pt x="487974" y="1154018"/>
                    </a:cubicBezTo>
                    <a:cubicBezTo>
                      <a:pt x="435242" y="1133809"/>
                      <a:pt x="381957" y="1114814"/>
                      <a:pt x="330881" y="1090794"/>
                    </a:cubicBezTo>
                    <a:cubicBezTo>
                      <a:pt x="173346" y="1016692"/>
                      <a:pt x="44303" y="921442"/>
                      <a:pt x="6368" y="742096"/>
                    </a:cubicBezTo>
                    <a:cubicBezTo>
                      <a:pt x="-7546" y="676387"/>
                      <a:pt x="2393" y="620342"/>
                      <a:pt x="25971" y="558774"/>
                    </a:cubicBezTo>
                    <a:cubicBezTo>
                      <a:pt x="67715" y="449775"/>
                      <a:pt x="134638" y="384784"/>
                      <a:pt x="248110" y="355519"/>
                    </a:cubicBezTo>
                    <a:cubicBezTo>
                      <a:pt x="283615" y="346353"/>
                      <a:pt x="296702" y="357120"/>
                      <a:pt x="335078" y="363360"/>
                    </a:cubicBezTo>
                    <a:cubicBezTo>
                      <a:pt x="383448" y="371256"/>
                      <a:pt x="446175" y="379263"/>
                      <a:pt x="495153" y="375397"/>
                    </a:cubicBezTo>
                    <a:cubicBezTo>
                      <a:pt x="541094" y="371808"/>
                      <a:pt x="597305" y="343040"/>
                      <a:pt x="638111" y="322168"/>
                    </a:cubicBezTo>
                    <a:cubicBezTo>
                      <a:pt x="746447" y="266674"/>
                      <a:pt x="812267" y="100746"/>
                      <a:pt x="952187" y="119189"/>
                    </a:cubicBezTo>
                    <a:cubicBezTo>
                      <a:pt x="1025792" y="128852"/>
                      <a:pt x="1073114" y="183959"/>
                      <a:pt x="1136171" y="216095"/>
                    </a:cubicBezTo>
                    <a:cubicBezTo>
                      <a:pt x="1198788" y="248066"/>
                      <a:pt x="1269466" y="242379"/>
                      <a:pt x="1336279" y="228188"/>
                    </a:cubicBezTo>
                    <a:cubicBezTo>
                      <a:pt x="1402043" y="214273"/>
                      <a:pt x="1475096" y="170486"/>
                      <a:pt x="1527056" y="128079"/>
                    </a:cubicBezTo>
                    <a:cubicBezTo>
                      <a:pt x="1563002" y="98758"/>
                      <a:pt x="1592322" y="63916"/>
                      <a:pt x="1632079" y="38240"/>
                    </a:cubicBezTo>
                    <a:cubicBezTo>
                      <a:pt x="1676860" y="9361"/>
                      <a:pt x="1733955" y="-19296"/>
                      <a:pt x="1784479" y="17147"/>
                    </a:cubicBezTo>
                    <a:cubicBezTo>
                      <a:pt x="1899221" y="99863"/>
                      <a:pt x="1904411" y="248563"/>
                      <a:pt x="1893092" y="374845"/>
                    </a:cubicBezTo>
                    <a:cubicBezTo>
                      <a:pt x="1889281" y="416534"/>
                      <a:pt x="1887515" y="454524"/>
                      <a:pt x="1870950" y="493729"/>
                    </a:cubicBezTo>
                    <a:cubicBezTo>
                      <a:pt x="1813689" y="629121"/>
                      <a:pt x="1725728" y="747231"/>
                      <a:pt x="1642902" y="867550"/>
                    </a:cubicBezTo>
                    <a:cubicBezTo>
                      <a:pt x="1556045" y="993722"/>
                      <a:pt x="1463169" y="1116249"/>
                      <a:pt x="1378576" y="1243801"/>
                    </a:cubicBezTo>
                    <a:cubicBezTo>
                      <a:pt x="1352900" y="1282564"/>
                      <a:pt x="1327058" y="1314921"/>
                      <a:pt x="1292603" y="1346009"/>
                    </a:cubicBezTo>
                    <a:cubicBezTo>
                      <a:pt x="1268914" y="1367267"/>
                      <a:pt x="1277031" y="1381900"/>
                      <a:pt x="1245833" y="138869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8" name="Google Shape;778;p8"/>
              <p:cNvSpPr/>
              <p:nvPr/>
            </p:nvSpPr>
            <p:spPr>
              <a:xfrm>
                <a:off x="8341272" y="3506628"/>
                <a:ext cx="1103728" cy="1467464"/>
              </a:xfrm>
              <a:custGeom>
                <a:avLst/>
                <a:gdLst/>
                <a:ahLst/>
                <a:cxnLst/>
                <a:rect l="l" t="t" r="r" b="b"/>
                <a:pathLst>
                  <a:path w="1103728" h="1467464" extrusionOk="0">
                    <a:moveTo>
                      <a:pt x="892401" y="1467464"/>
                    </a:moveTo>
                    <a:cubicBezTo>
                      <a:pt x="892401" y="1467464"/>
                      <a:pt x="-240826" y="526726"/>
                      <a:pt x="46746" y="197961"/>
                    </a:cubicBezTo>
                    <a:cubicBezTo>
                      <a:pt x="346908" y="-145159"/>
                      <a:pt x="437520" y="161849"/>
                      <a:pt x="482633" y="142468"/>
                    </a:cubicBezTo>
                    <a:cubicBezTo>
                      <a:pt x="524321" y="124522"/>
                      <a:pt x="547071" y="1387"/>
                      <a:pt x="789807" y="7"/>
                    </a:cubicBezTo>
                    <a:cubicBezTo>
                      <a:pt x="1430273" y="-3693"/>
                      <a:pt x="892401" y="1467464"/>
                      <a:pt x="892401" y="146746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9" name="Google Shape;779;p8"/>
              <p:cNvSpPr/>
              <p:nvPr/>
            </p:nvSpPr>
            <p:spPr>
              <a:xfrm>
                <a:off x="8840450" y="4595671"/>
                <a:ext cx="643591" cy="398294"/>
              </a:xfrm>
              <a:custGeom>
                <a:avLst/>
                <a:gdLst/>
                <a:ahLst/>
                <a:cxnLst/>
                <a:rect l="l" t="t" r="r" b="b"/>
                <a:pathLst>
                  <a:path w="643591" h="398294" extrusionOk="0">
                    <a:moveTo>
                      <a:pt x="407303" y="397637"/>
                    </a:moveTo>
                    <a:cubicBezTo>
                      <a:pt x="369810" y="405257"/>
                      <a:pt x="105043" y="345622"/>
                      <a:pt x="34364" y="271465"/>
                    </a:cubicBezTo>
                    <a:cubicBezTo>
                      <a:pt x="-36314" y="197308"/>
                      <a:pt x="9516" y="106200"/>
                      <a:pt x="103827" y="69811"/>
                    </a:cubicBezTo>
                    <a:cubicBezTo>
                      <a:pt x="198139" y="33423"/>
                      <a:pt x="271081" y="124587"/>
                      <a:pt x="325360" y="109733"/>
                    </a:cubicBezTo>
                    <a:cubicBezTo>
                      <a:pt x="379749" y="94880"/>
                      <a:pt x="419782" y="17244"/>
                      <a:pt x="496203" y="2446"/>
                    </a:cubicBezTo>
                    <a:cubicBezTo>
                      <a:pt x="564893" y="-10806"/>
                      <a:pt x="666438" y="29944"/>
                      <a:pt x="638995" y="120943"/>
                    </a:cubicBezTo>
                    <a:cubicBezTo>
                      <a:pt x="611552" y="211885"/>
                      <a:pt x="448716" y="389244"/>
                      <a:pt x="407303" y="39763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780" name="Google Shape;780;p8"/>
            <p:cNvSpPr/>
            <p:nvPr/>
          </p:nvSpPr>
          <p:spPr>
            <a:xfrm>
              <a:off x="7764543" y="5108662"/>
              <a:ext cx="1401351" cy="974017"/>
            </a:xfrm>
            <a:custGeom>
              <a:avLst/>
              <a:gdLst/>
              <a:ahLst/>
              <a:cxnLst/>
              <a:rect l="l" t="t" r="r" b="b"/>
              <a:pathLst>
                <a:path w="1401351" h="974017" extrusionOk="0">
                  <a:moveTo>
                    <a:pt x="615413" y="783972"/>
                  </a:moveTo>
                  <a:cubicBezTo>
                    <a:pt x="286759" y="783972"/>
                    <a:pt x="867922" y="531684"/>
                    <a:pt x="858867" y="520309"/>
                  </a:cubicBezTo>
                  <a:cubicBezTo>
                    <a:pt x="837994" y="494081"/>
                    <a:pt x="662403" y="601700"/>
                    <a:pt x="521985" y="595073"/>
                  </a:cubicBezTo>
                  <a:cubicBezTo>
                    <a:pt x="381568" y="588447"/>
                    <a:pt x="120500" y="503357"/>
                    <a:pt x="111168" y="447753"/>
                  </a:cubicBezTo>
                  <a:cubicBezTo>
                    <a:pt x="101836" y="392149"/>
                    <a:pt x="358818" y="381216"/>
                    <a:pt x="484658" y="372713"/>
                  </a:cubicBezTo>
                  <a:cubicBezTo>
                    <a:pt x="610499" y="364209"/>
                    <a:pt x="819221" y="367246"/>
                    <a:pt x="824522" y="350460"/>
                  </a:cubicBezTo>
                  <a:cubicBezTo>
                    <a:pt x="828718" y="336987"/>
                    <a:pt x="688024" y="212582"/>
                    <a:pt x="481897" y="150297"/>
                  </a:cubicBezTo>
                  <a:cubicBezTo>
                    <a:pt x="275771" y="88012"/>
                    <a:pt x="-2414" y="114130"/>
                    <a:pt x="16" y="101319"/>
                  </a:cubicBezTo>
                  <a:cubicBezTo>
                    <a:pt x="2500" y="88509"/>
                    <a:pt x="291508" y="69459"/>
                    <a:pt x="480628" y="103693"/>
                  </a:cubicBezTo>
                  <a:cubicBezTo>
                    <a:pt x="669692" y="137928"/>
                    <a:pt x="773777" y="251676"/>
                    <a:pt x="777642" y="248308"/>
                  </a:cubicBezTo>
                  <a:cubicBezTo>
                    <a:pt x="782612" y="244056"/>
                    <a:pt x="711492" y="185802"/>
                    <a:pt x="690896" y="122081"/>
                  </a:cubicBezTo>
                  <a:cubicBezTo>
                    <a:pt x="670354" y="58360"/>
                    <a:pt x="658759" y="8554"/>
                    <a:pt x="667318" y="2646"/>
                  </a:cubicBezTo>
                  <a:cubicBezTo>
                    <a:pt x="685981" y="-10165"/>
                    <a:pt x="774274" y="23960"/>
                    <a:pt x="869910" y="96019"/>
                  </a:cubicBezTo>
                  <a:cubicBezTo>
                    <a:pt x="965547" y="168077"/>
                    <a:pt x="1062619" y="291212"/>
                    <a:pt x="1084154" y="278181"/>
                  </a:cubicBezTo>
                  <a:cubicBezTo>
                    <a:pt x="1102321" y="267192"/>
                    <a:pt x="1113916" y="121860"/>
                    <a:pt x="1141138" y="117498"/>
                  </a:cubicBezTo>
                  <a:cubicBezTo>
                    <a:pt x="1311374" y="90165"/>
                    <a:pt x="1412421" y="896781"/>
                    <a:pt x="1400384" y="952495"/>
                  </a:cubicBezTo>
                  <a:cubicBezTo>
                    <a:pt x="1379346" y="1050120"/>
                    <a:pt x="1218553" y="783972"/>
                    <a:pt x="615413" y="783972"/>
                  </a:cubicBezTo>
                  <a:close/>
                </a:path>
              </a:pathLst>
            </a:custGeom>
            <a:solidFill>
              <a:srgbClr val="495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1" name="Google Shape;781;p8"/>
            <p:cNvSpPr/>
            <p:nvPr/>
          </p:nvSpPr>
          <p:spPr>
            <a:xfrm>
              <a:off x="7079201" y="5303685"/>
              <a:ext cx="2079928" cy="1085077"/>
            </a:xfrm>
            <a:custGeom>
              <a:avLst/>
              <a:gdLst/>
              <a:ahLst/>
              <a:cxnLst/>
              <a:rect l="l" t="t" r="r" b="b"/>
              <a:pathLst>
                <a:path w="2079928" h="1085077" extrusionOk="0">
                  <a:moveTo>
                    <a:pt x="2079928" y="1085077"/>
                  </a:moveTo>
                  <a:cubicBezTo>
                    <a:pt x="2079928" y="1085077"/>
                    <a:pt x="1617041" y="829752"/>
                    <a:pt x="1342555" y="812414"/>
                  </a:cubicBezTo>
                  <a:cubicBezTo>
                    <a:pt x="1068070" y="795075"/>
                    <a:pt x="656976" y="781216"/>
                    <a:pt x="412860" y="609158"/>
                  </a:cubicBezTo>
                  <a:cubicBezTo>
                    <a:pt x="5301" y="321917"/>
                    <a:pt x="0" y="0"/>
                    <a:pt x="0" y="0"/>
                  </a:cubicBezTo>
                  <a:cubicBezTo>
                    <a:pt x="0" y="0"/>
                    <a:pt x="337599" y="269074"/>
                    <a:pt x="601814" y="360293"/>
                  </a:cubicBezTo>
                  <a:cubicBezTo>
                    <a:pt x="797670" y="427935"/>
                    <a:pt x="970998" y="385472"/>
                    <a:pt x="1284301" y="451126"/>
                  </a:cubicBezTo>
                  <a:cubicBezTo>
                    <a:pt x="1549731" y="506785"/>
                    <a:pt x="2079928" y="1085077"/>
                    <a:pt x="2079928" y="1085077"/>
                  </a:cubicBezTo>
                  <a:close/>
                </a:path>
              </a:pathLst>
            </a:custGeom>
            <a:solidFill>
              <a:srgbClr val="899F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82" name="Google Shape;782;p8"/>
            <p:cNvGrpSpPr/>
            <p:nvPr/>
          </p:nvGrpSpPr>
          <p:grpSpPr>
            <a:xfrm>
              <a:off x="8526729" y="5379246"/>
              <a:ext cx="1404340" cy="1480661"/>
              <a:chOff x="8526729" y="5379246"/>
              <a:chExt cx="1404340" cy="1480661"/>
            </a:xfrm>
          </p:grpSpPr>
          <p:sp>
            <p:nvSpPr>
              <p:cNvPr id="783" name="Google Shape;783;p8"/>
              <p:cNvSpPr/>
              <p:nvPr/>
            </p:nvSpPr>
            <p:spPr>
              <a:xfrm>
                <a:off x="8526729" y="5379246"/>
                <a:ext cx="1404340" cy="1480661"/>
              </a:xfrm>
              <a:custGeom>
                <a:avLst/>
                <a:gdLst/>
                <a:ahLst/>
                <a:cxnLst/>
                <a:rect l="l" t="t" r="r" b="b"/>
                <a:pathLst>
                  <a:path w="1404340" h="1480661" extrusionOk="0">
                    <a:moveTo>
                      <a:pt x="521413" y="470760"/>
                    </a:moveTo>
                    <a:cubicBezTo>
                      <a:pt x="521413" y="470760"/>
                      <a:pt x="438698" y="-13938"/>
                      <a:pt x="701091" y="308"/>
                    </a:cubicBezTo>
                    <a:cubicBezTo>
                      <a:pt x="963373" y="14554"/>
                      <a:pt x="855092" y="499308"/>
                      <a:pt x="855092" y="499308"/>
                    </a:cubicBezTo>
                    <a:cubicBezTo>
                      <a:pt x="855092" y="499308"/>
                      <a:pt x="1140179" y="91583"/>
                      <a:pt x="1325544" y="331060"/>
                    </a:cubicBezTo>
                    <a:cubicBezTo>
                      <a:pt x="1536088" y="603117"/>
                      <a:pt x="1083195" y="753086"/>
                      <a:pt x="1083195" y="753086"/>
                    </a:cubicBezTo>
                    <a:cubicBezTo>
                      <a:pt x="1083195" y="753086"/>
                      <a:pt x="1509639" y="876222"/>
                      <a:pt x="1379712" y="1106644"/>
                    </a:cubicBezTo>
                    <a:cubicBezTo>
                      <a:pt x="1165855" y="1485877"/>
                      <a:pt x="866467" y="1049604"/>
                      <a:pt x="866467" y="1049604"/>
                    </a:cubicBezTo>
                    <a:cubicBezTo>
                      <a:pt x="866467" y="1049604"/>
                      <a:pt x="980491" y="1465888"/>
                      <a:pt x="701145" y="1480134"/>
                    </a:cubicBezTo>
                    <a:cubicBezTo>
                      <a:pt x="347700" y="1498190"/>
                      <a:pt x="475859" y="1046733"/>
                      <a:pt x="475859" y="1046733"/>
                    </a:cubicBezTo>
                    <a:cubicBezTo>
                      <a:pt x="475859" y="1046733"/>
                      <a:pt x="256314" y="1374614"/>
                      <a:pt x="65262" y="1177874"/>
                    </a:cubicBezTo>
                    <a:cubicBezTo>
                      <a:pt x="-156822" y="949163"/>
                      <a:pt x="259131" y="727356"/>
                      <a:pt x="259131" y="727356"/>
                    </a:cubicBezTo>
                    <a:cubicBezTo>
                      <a:pt x="259131" y="727356"/>
                      <a:pt x="-128661" y="610460"/>
                      <a:pt x="59520" y="362368"/>
                    </a:cubicBezTo>
                    <a:cubicBezTo>
                      <a:pt x="287954" y="61268"/>
                      <a:pt x="521413" y="470760"/>
                      <a:pt x="521413" y="47076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4" name="Google Shape;784;p8"/>
              <p:cNvSpPr/>
              <p:nvPr/>
            </p:nvSpPr>
            <p:spPr>
              <a:xfrm>
                <a:off x="8968905" y="5947575"/>
                <a:ext cx="476139" cy="476194"/>
              </a:xfrm>
              <a:custGeom>
                <a:avLst/>
                <a:gdLst/>
                <a:ahLst/>
                <a:cxnLst/>
                <a:rect l="l" t="t" r="r" b="b"/>
                <a:pathLst>
                  <a:path w="476139" h="476194" extrusionOk="0">
                    <a:moveTo>
                      <a:pt x="0" y="238097"/>
                    </a:moveTo>
                    <a:cubicBezTo>
                      <a:pt x="0" y="106625"/>
                      <a:pt x="106569" y="0"/>
                      <a:pt x="238097" y="0"/>
                    </a:cubicBezTo>
                    <a:cubicBezTo>
                      <a:pt x="369514" y="0"/>
                      <a:pt x="476139" y="106570"/>
                      <a:pt x="476139" y="238097"/>
                    </a:cubicBezTo>
                    <a:cubicBezTo>
                      <a:pt x="476139" y="369570"/>
                      <a:pt x="369514" y="476195"/>
                      <a:pt x="238097" y="476195"/>
                    </a:cubicBezTo>
                    <a:cubicBezTo>
                      <a:pt x="106569" y="476195"/>
                      <a:pt x="0" y="369570"/>
                      <a:pt x="0" y="238097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85" name="Google Shape;785;p8"/>
            <p:cNvGrpSpPr/>
            <p:nvPr/>
          </p:nvGrpSpPr>
          <p:grpSpPr>
            <a:xfrm>
              <a:off x="10693616" y="5959907"/>
              <a:ext cx="754516" cy="687629"/>
              <a:chOff x="10693616" y="5959907"/>
              <a:chExt cx="754516" cy="687629"/>
            </a:xfrm>
          </p:grpSpPr>
          <p:sp>
            <p:nvSpPr>
              <p:cNvPr id="786" name="Google Shape;786;p8"/>
              <p:cNvSpPr/>
              <p:nvPr/>
            </p:nvSpPr>
            <p:spPr>
              <a:xfrm>
                <a:off x="10693616" y="5959907"/>
                <a:ext cx="754516" cy="687629"/>
              </a:xfrm>
              <a:custGeom>
                <a:avLst/>
                <a:gdLst/>
                <a:ahLst/>
                <a:cxnLst/>
                <a:rect l="l" t="t" r="r" b="b"/>
                <a:pathLst>
                  <a:path w="754516" h="687629" extrusionOk="0">
                    <a:moveTo>
                      <a:pt x="357371" y="186561"/>
                    </a:moveTo>
                    <a:cubicBezTo>
                      <a:pt x="357371" y="186561"/>
                      <a:pt x="417503" y="-49715"/>
                      <a:pt x="533459" y="9534"/>
                    </a:cubicBezTo>
                    <a:cubicBezTo>
                      <a:pt x="649526" y="68782"/>
                      <a:pt x="502813" y="266626"/>
                      <a:pt x="502813" y="266626"/>
                    </a:cubicBezTo>
                    <a:cubicBezTo>
                      <a:pt x="502813" y="266626"/>
                      <a:pt x="714130" y="139294"/>
                      <a:pt x="749801" y="285124"/>
                    </a:cubicBezTo>
                    <a:cubicBezTo>
                      <a:pt x="790441" y="450776"/>
                      <a:pt x="555049" y="427530"/>
                      <a:pt x="555049" y="427530"/>
                    </a:cubicBezTo>
                    <a:cubicBezTo>
                      <a:pt x="555049" y="427530"/>
                      <a:pt x="723518" y="569162"/>
                      <a:pt x="618218" y="647405"/>
                    </a:cubicBezTo>
                    <a:cubicBezTo>
                      <a:pt x="444945" y="776172"/>
                      <a:pt x="397182" y="518251"/>
                      <a:pt x="397182" y="518251"/>
                    </a:cubicBezTo>
                    <a:cubicBezTo>
                      <a:pt x="397182" y="518251"/>
                      <a:pt x="365046" y="729845"/>
                      <a:pt x="235562" y="680039"/>
                    </a:cubicBezTo>
                    <a:cubicBezTo>
                      <a:pt x="71787" y="617091"/>
                      <a:pt x="220708" y="438352"/>
                      <a:pt x="220708" y="438352"/>
                    </a:cubicBezTo>
                    <a:cubicBezTo>
                      <a:pt x="220708" y="438352"/>
                      <a:pt x="55221" y="542713"/>
                      <a:pt x="8287" y="415106"/>
                    </a:cubicBezTo>
                    <a:cubicBezTo>
                      <a:pt x="-46324" y="266792"/>
                      <a:pt x="186859" y="250006"/>
                      <a:pt x="186859" y="250006"/>
                    </a:cubicBezTo>
                    <a:cubicBezTo>
                      <a:pt x="186859" y="250006"/>
                      <a:pt x="34681" y="118975"/>
                      <a:pt x="169853" y="44487"/>
                    </a:cubicBezTo>
                    <a:cubicBezTo>
                      <a:pt x="334069" y="-45959"/>
                      <a:pt x="357371" y="186561"/>
                      <a:pt x="357371" y="18656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7" name="Google Shape;787;p8"/>
              <p:cNvSpPr/>
              <p:nvPr/>
            </p:nvSpPr>
            <p:spPr>
              <a:xfrm>
                <a:off x="10937356" y="6212428"/>
                <a:ext cx="236096" cy="236105"/>
              </a:xfrm>
              <a:custGeom>
                <a:avLst/>
                <a:gdLst/>
                <a:ahLst/>
                <a:cxnLst/>
                <a:rect l="l" t="t" r="r" b="b"/>
                <a:pathLst>
                  <a:path w="236096" h="236105" extrusionOk="0">
                    <a:moveTo>
                      <a:pt x="10154" y="70152"/>
                    </a:moveTo>
                    <a:cubicBezTo>
                      <a:pt x="36658" y="10572"/>
                      <a:pt x="106398" y="-16264"/>
                      <a:pt x="165977" y="10186"/>
                    </a:cubicBezTo>
                    <a:cubicBezTo>
                      <a:pt x="225501" y="36634"/>
                      <a:pt x="252337" y="106429"/>
                      <a:pt x="225943" y="165954"/>
                    </a:cubicBezTo>
                    <a:cubicBezTo>
                      <a:pt x="199439" y="225533"/>
                      <a:pt x="129699" y="252369"/>
                      <a:pt x="70120" y="225920"/>
                    </a:cubicBezTo>
                    <a:cubicBezTo>
                      <a:pt x="10595" y="199470"/>
                      <a:pt x="-16240" y="129731"/>
                      <a:pt x="10154" y="70152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788" name="Google Shape;788;p8"/>
          <p:cNvGrpSpPr/>
          <p:nvPr/>
        </p:nvGrpSpPr>
        <p:grpSpPr>
          <a:xfrm>
            <a:off x="11116905" y="4884536"/>
            <a:ext cx="731376" cy="598509"/>
            <a:chOff x="10100277" y="3967778"/>
            <a:chExt cx="875330" cy="716312"/>
          </a:xfrm>
        </p:grpSpPr>
        <p:grpSp>
          <p:nvGrpSpPr>
            <p:cNvPr id="789" name="Google Shape;789;p8"/>
            <p:cNvGrpSpPr/>
            <p:nvPr/>
          </p:nvGrpSpPr>
          <p:grpSpPr>
            <a:xfrm>
              <a:off x="10242868" y="3967778"/>
              <a:ext cx="732739" cy="629058"/>
              <a:chOff x="10242868" y="3967778"/>
              <a:chExt cx="732739" cy="629058"/>
            </a:xfrm>
          </p:grpSpPr>
          <p:grpSp>
            <p:nvGrpSpPr>
              <p:cNvPr id="790" name="Google Shape;790;p8"/>
              <p:cNvGrpSpPr/>
              <p:nvPr/>
            </p:nvGrpSpPr>
            <p:grpSpPr>
              <a:xfrm>
                <a:off x="10286667" y="3967778"/>
                <a:ext cx="688940" cy="628988"/>
                <a:chOff x="10286667" y="3967778"/>
                <a:chExt cx="688940" cy="628988"/>
              </a:xfrm>
            </p:grpSpPr>
            <p:sp>
              <p:nvSpPr>
                <p:cNvPr id="791" name="Google Shape;791;p8"/>
                <p:cNvSpPr/>
                <p:nvPr/>
              </p:nvSpPr>
              <p:spPr>
                <a:xfrm>
                  <a:off x="10286667" y="3967778"/>
                  <a:ext cx="688940" cy="628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940" h="628988" extrusionOk="0">
                      <a:moveTo>
                        <a:pt x="43955" y="525702"/>
                      </a:moveTo>
                      <a:cubicBezTo>
                        <a:pt x="-49474" y="411402"/>
                        <a:pt x="9278" y="149506"/>
                        <a:pt x="189397" y="58066"/>
                      </a:cubicBezTo>
                      <a:cubicBezTo>
                        <a:pt x="369461" y="-33319"/>
                        <a:pt x="564213" y="-24539"/>
                        <a:pt x="652560" y="139898"/>
                      </a:cubicBezTo>
                      <a:cubicBezTo>
                        <a:pt x="732239" y="288101"/>
                        <a:pt x="677298" y="445913"/>
                        <a:pt x="524291" y="560876"/>
                      </a:cubicBezTo>
                      <a:cubicBezTo>
                        <a:pt x="394088" y="658721"/>
                        <a:pt x="149309" y="654690"/>
                        <a:pt x="43955" y="525702"/>
                      </a:cubicBezTo>
                      <a:close/>
                    </a:path>
                  </a:pathLst>
                </a:custGeom>
                <a:solidFill>
                  <a:srgbClr val="D40B0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92" name="Google Shape;792;p8"/>
                <p:cNvSpPr/>
                <p:nvPr/>
              </p:nvSpPr>
              <p:spPr>
                <a:xfrm>
                  <a:off x="10539122" y="4097019"/>
                  <a:ext cx="405460" cy="2414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5460" h="241410" extrusionOk="0">
                      <a:moveTo>
                        <a:pt x="0" y="241411"/>
                      </a:moveTo>
                      <a:lnTo>
                        <a:pt x="393313" y="0"/>
                      </a:lnTo>
                      <a:cubicBezTo>
                        <a:pt x="393313" y="0"/>
                        <a:pt x="397455" y="3865"/>
                        <a:pt x="400491" y="9000"/>
                      </a:cubicBezTo>
                      <a:cubicBezTo>
                        <a:pt x="403584" y="14136"/>
                        <a:pt x="405461" y="20486"/>
                        <a:pt x="405461" y="20486"/>
                      </a:cubicBezTo>
                      <a:lnTo>
                        <a:pt x="0" y="24141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93" name="Google Shape;793;p8"/>
                <p:cNvSpPr/>
                <p:nvPr/>
              </p:nvSpPr>
              <p:spPr>
                <a:xfrm>
                  <a:off x="10643428" y="4496628"/>
                  <a:ext cx="65652" cy="656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652" h="65653" extrusionOk="0">
                      <a:moveTo>
                        <a:pt x="32854" y="0"/>
                      </a:moveTo>
                      <a:cubicBezTo>
                        <a:pt x="14798" y="0"/>
                        <a:pt x="0" y="14743"/>
                        <a:pt x="0" y="32910"/>
                      </a:cubicBezTo>
                      <a:cubicBezTo>
                        <a:pt x="0" y="51076"/>
                        <a:pt x="14853" y="65654"/>
                        <a:pt x="32854" y="65654"/>
                      </a:cubicBezTo>
                      <a:cubicBezTo>
                        <a:pt x="51021" y="65654"/>
                        <a:pt x="65653" y="51021"/>
                        <a:pt x="65653" y="32910"/>
                      </a:cubicBezTo>
                      <a:cubicBezTo>
                        <a:pt x="65653" y="14799"/>
                        <a:pt x="50966" y="0"/>
                        <a:pt x="32854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94" name="Google Shape;794;p8"/>
                <p:cNvSpPr/>
                <p:nvPr/>
              </p:nvSpPr>
              <p:spPr>
                <a:xfrm>
                  <a:off x="10691081" y="4293428"/>
                  <a:ext cx="101047" cy="101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047" h="101047" extrusionOk="0">
                      <a:moveTo>
                        <a:pt x="50523" y="0"/>
                      </a:moveTo>
                      <a:cubicBezTo>
                        <a:pt x="22584" y="0"/>
                        <a:pt x="0" y="22639"/>
                        <a:pt x="0" y="50524"/>
                      </a:cubicBezTo>
                      <a:cubicBezTo>
                        <a:pt x="0" y="78464"/>
                        <a:pt x="22584" y="101048"/>
                        <a:pt x="50523" y="101048"/>
                      </a:cubicBezTo>
                      <a:cubicBezTo>
                        <a:pt x="78408" y="101048"/>
                        <a:pt x="101047" y="78409"/>
                        <a:pt x="101047" y="50524"/>
                      </a:cubicBezTo>
                      <a:cubicBezTo>
                        <a:pt x="101047" y="22639"/>
                        <a:pt x="78464" y="0"/>
                        <a:pt x="50523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95" name="Google Shape;795;p8"/>
                <p:cNvSpPr/>
                <p:nvPr/>
              </p:nvSpPr>
              <p:spPr>
                <a:xfrm>
                  <a:off x="10903557" y="4268359"/>
                  <a:ext cx="70070" cy="806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070" h="80672" extrusionOk="0">
                      <a:moveTo>
                        <a:pt x="40419" y="0"/>
                      </a:moveTo>
                      <a:cubicBezTo>
                        <a:pt x="18111" y="0"/>
                        <a:pt x="0" y="18001"/>
                        <a:pt x="0" y="40253"/>
                      </a:cubicBezTo>
                      <a:cubicBezTo>
                        <a:pt x="0" y="62561"/>
                        <a:pt x="18111" y="80673"/>
                        <a:pt x="40419" y="80673"/>
                      </a:cubicBezTo>
                      <a:cubicBezTo>
                        <a:pt x="45112" y="80673"/>
                        <a:pt x="49364" y="79403"/>
                        <a:pt x="53616" y="77912"/>
                      </a:cubicBezTo>
                      <a:cubicBezTo>
                        <a:pt x="61622" y="56763"/>
                        <a:pt x="67254" y="35229"/>
                        <a:pt x="70071" y="13473"/>
                      </a:cubicBezTo>
                      <a:cubicBezTo>
                        <a:pt x="62782" y="5301"/>
                        <a:pt x="52346" y="0"/>
                        <a:pt x="40419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96" name="Google Shape;796;p8"/>
                <p:cNvSpPr/>
                <p:nvPr/>
              </p:nvSpPr>
              <p:spPr>
                <a:xfrm>
                  <a:off x="10586758" y="4110866"/>
                  <a:ext cx="101246" cy="1011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246" h="101162" extrusionOk="0">
                      <a:moveTo>
                        <a:pt x="54902" y="179"/>
                      </a:moveTo>
                      <a:cubicBezTo>
                        <a:pt x="35301" y="-1478"/>
                        <a:pt x="15643" y="8461"/>
                        <a:pt x="5869" y="26959"/>
                      </a:cubicBezTo>
                      <a:cubicBezTo>
                        <a:pt x="-7217" y="51641"/>
                        <a:pt x="2335" y="82287"/>
                        <a:pt x="27018" y="95318"/>
                      </a:cubicBezTo>
                      <a:cubicBezTo>
                        <a:pt x="51700" y="108349"/>
                        <a:pt x="82345" y="98852"/>
                        <a:pt x="95377" y="74170"/>
                      </a:cubicBezTo>
                      <a:cubicBezTo>
                        <a:pt x="108464" y="49488"/>
                        <a:pt x="98910" y="19008"/>
                        <a:pt x="74228" y="5976"/>
                      </a:cubicBezTo>
                      <a:cubicBezTo>
                        <a:pt x="67989" y="2718"/>
                        <a:pt x="61418" y="786"/>
                        <a:pt x="54902" y="17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97" name="Google Shape;797;p8"/>
                <p:cNvSpPr/>
                <p:nvPr/>
              </p:nvSpPr>
              <p:spPr>
                <a:xfrm>
                  <a:off x="10722645" y="3970019"/>
                  <a:ext cx="80503" cy="693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503" h="69394" extrusionOk="0">
                      <a:moveTo>
                        <a:pt x="12775" y="0"/>
                      </a:moveTo>
                      <a:cubicBezTo>
                        <a:pt x="9628" y="2982"/>
                        <a:pt x="6812" y="6240"/>
                        <a:pt x="4658" y="10271"/>
                      </a:cubicBezTo>
                      <a:cubicBezTo>
                        <a:pt x="-5778" y="29983"/>
                        <a:pt x="1952" y="54334"/>
                        <a:pt x="21555" y="64715"/>
                      </a:cubicBezTo>
                      <a:cubicBezTo>
                        <a:pt x="41267" y="75096"/>
                        <a:pt x="65618" y="67641"/>
                        <a:pt x="76054" y="47929"/>
                      </a:cubicBezTo>
                      <a:cubicBezTo>
                        <a:pt x="81686" y="37162"/>
                        <a:pt x="81686" y="25179"/>
                        <a:pt x="77655" y="14633"/>
                      </a:cubicBezTo>
                      <a:cubicBezTo>
                        <a:pt x="57004" y="7179"/>
                        <a:pt x="35304" y="2540"/>
                        <a:pt x="12775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98" name="Google Shape;798;p8"/>
                <p:cNvSpPr/>
                <p:nvPr/>
              </p:nvSpPr>
              <p:spPr>
                <a:xfrm>
                  <a:off x="10409885" y="4099935"/>
                  <a:ext cx="65609" cy="656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609" h="65672" extrusionOk="0">
                      <a:moveTo>
                        <a:pt x="35698" y="122"/>
                      </a:moveTo>
                      <a:cubicBezTo>
                        <a:pt x="22944" y="-983"/>
                        <a:pt x="10188" y="5478"/>
                        <a:pt x="3783" y="17515"/>
                      </a:cubicBezTo>
                      <a:cubicBezTo>
                        <a:pt x="-4665" y="33528"/>
                        <a:pt x="1519" y="53351"/>
                        <a:pt x="17532" y="61855"/>
                      </a:cubicBezTo>
                      <a:cubicBezTo>
                        <a:pt x="33600" y="70303"/>
                        <a:pt x="53368" y="64284"/>
                        <a:pt x="61816" y="48216"/>
                      </a:cubicBezTo>
                      <a:cubicBezTo>
                        <a:pt x="70265" y="32203"/>
                        <a:pt x="64135" y="12380"/>
                        <a:pt x="48067" y="3876"/>
                      </a:cubicBezTo>
                      <a:cubicBezTo>
                        <a:pt x="44147" y="1778"/>
                        <a:pt x="39950" y="508"/>
                        <a:pt x="35698" y="122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99" name="Google Shape;799;p8"/>
                <p:cNvSpPr/>
                <p:nvPr/>
              </p:nvSpPr>
              <p:spPr>
                <a:xfrm>
                  <a:off x="10378823" y="3999405"/>
                  <a:ext cx="328704" cy="2715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8704" h="271523" extrusionOk="0">
                      <a:moveTo>
                        <a:pt x="321479" y="101"/>
                      </a:moveTo>
                      <a:cubicBezTo>
                        <a:pt x="287023" y="-2108"/>
                        <a:pt x="178963" y="32403"/>
                        <a:pt x="122530" y="53772"/>
                      </a:cubicBezTo>
                      <a:cubicBezTo>
                        <a:pt x="62178" y="76688"/>
                        <a:pt x="-43950" y="170115"/>
                        <a:pt x="19606" y="244549"/>
                      </a:cubicBezTo>
                      <a:cubicBezTo>
                        <a:pt x="75264" y="309650"/>
                        <a:pt x="132911" y="246978"/>
                        <a:pt x="180840" y="162054"/>
                      </a:cubicBezTo>
                      <a:cubicBezTo>
                        <a:pt x="260905" y="20421"/>
                        <a:pt x="355824" y="2310"/>
                        <a:pt x="321479" y="101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FFFFFF">
                        <a:alpha val="29803"/>
                      </a:srgbClr>
                    </a:gs>
                    <a:gs pos="100000">
                      <a:srgbClr val="FFFFFF">
                        <a:alpha val="22745"/>
                      </a:srgbClr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800" name="Google Shape;800;p8"/>
              <p:cNvSpPr/>
              <p:nvPr/>
            </p:nvSpPr>
            <p:spPr>
              <a:xfrm>
                <a:off x="10375955" y="4272122"/>
                <a:ext cx="161974" cy="232070"/>
              </a:xfrm>
              <a:custGeom>
                <a:avLst/>
                <a:gdLst/>
                <a:ahLst/>
                <a:cxnLst/>
                <a:rect l="l" t="t" r="r" b="b"/>
                <a:pathLst>
                  <a:path w="161974" h="232070" extrusionOk="0">
                    <a:moveTo>
                      <a:pt x="0" y="14128"/>
                    </a:moveTo>
                    <a:cubicBezTo>
                      <a:pt x="0" y="14128"/>
                      <a:pt x="65875" y="-46943"/>
                      <a:pt x="139756" y="84861"/>
                    </a:cubicBezTo>
                    <a:cubicBezTo>
                      <a:pt x="198396" y="189498"/>
                      <a:pt x="122417" y="232071"/>
                      <a:pt x="122417" y="232071"/>
                    </a:cubicBezTo>
                    <a:lnTo>
                      <a:pt x="0" y="14128"/>
                    </a:lnTo>
                    <a:close/>
                  </a:path>
                </a:pathLst>
              </a:custGeom>
              <a:solidFill>
                <a:srgbClr val="FBFDF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1" name="Google Shape;801;p8"/>
              <p:cNvSpPr/>
              <p:nvPr/>
            </p:nvSpPr>
            <p:spPr>
              <a:xfrm>
                <a:off x="10242868" y="4205246"/>
                <a:ext cx="309557" cy="391590"/>
              </a:xfrm>
              <a:custGeom>
                <a:avLst/>
                <a:gdLst/>
                <a:ahLst/>
                <a:cxnLst/>
                <a:rect l="l" t="t" r="r" b="b"/>
                <a:pathLst>
                  <a:path w="309557" h="391590" extrusionOk="0">
                    <a:moveTo>
                      <a:pt x="73784" y="0"/>
                    </a:moveTo>
                    <a:cubicBezTo>
                      <a:pt x="73784" y="0"/>
                      <a:pt x="128007" y="32909"/>
                      <a:pt x="156002" y="70733"/>
                    </a:cubicBezTo>
                    <a:cubicBezTo>
                      <a:pt x="192280" y="119711"/>
                      <a:pt x="206968" y="153780"/>
                      <a:pt x="214312" y="146768"/>
                    </a:cubicBezTo>
                    <a:cubicBezTo>
                      <a:pt x="218122" y="143234"/>
                      <a:pt x="217846" y="91109"/>
                      <a:pt x="236509" y="88513"/>
                    </a:cubicBezTo>
                    <a:cubicBezTo>
                      <a:pt x="283665" y="81942"/>
                      <a:pt x="323421" y="155879"/>
                      <a:pt x="304924" y="183377"/>
                    </a:cubicBezTo>
                    <a:cubicBezTo>
                      <a:pt x="291948" y="202758"/>
                      <a:pt x="240761" y="185144"/>
                      <a:pt x="238663" y="192156"/>
                    </a:cubicBezTo>
                    <a:cubicBezTo>
                      <a:pt x="235847" y="201709"/>
                      <a:pt x="260860" y="227937"/>
                      <a:pt x="280242" y="290333"/>
                    </a:cubicBezTo>
                    <a:cubicBezTo>
                      <a:pt x="299623" y="352729"/>
                      <a:pt x="287144" y="385197"/>
                      <a:pt x="287144" y="385197"/>
                    </a:cubicBezTo>
                    <a:cubicBezTo>
                      <a:pt x="287144" y="385197"/>
                      <a:pt x="120277" y="429591"/>
                      <a:pt x="31763" y="284425"/>
                    </a:cubicBezTo>
                    <a:cubicBezTo>
                      <a:pt x="-59069" y="135227"/>
                      <a:pt x="73784" y="0"/>
                      <a:pt x="7378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802" name="Google Shape;802;p8"/>
              <p:cNvGrpSpPr/>
              <p:nvPr/>
            </p:nvGrpSpPr>
            <p:grpSpPr>
              <a:xfrm>
                <a:off x="10244758" y="4244947"/>
                <a:ext cx="240361" cy="351157"/>
                <a:chOff x="10244758" y="4244947"/>
                <a:chExt cx="240361" cy="351157"/>
              </a:xfrm>
            </p:grpSpPr>
            <p:sp>
              <p:nvSpPr>
                <p:cNvPr id="803" name="Google Shape;803;p8"/>
                <p:cNvSpPr/>
                <p:nvPr/>
              </p:nvSpPr>
              <p:spPr>
                <a:xfrm>
                  <a:off x="10244758" y="4244947"/>
                  <a:ext cx="92268" cy="1157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268" h="115735" extrusionOk="0">
                      <a:moveTo>
                        <a:pt x="40750" y="0"/>
                      </a:moveTo>
                      <a:cubicBezTo>
                        <a:pt x="24296" y="25455"/>
                        <a:pt x="6461" y="60849"/>
                        <a:pt x="0" y="103422"/>
                      </a:cubicBezTo>
                      <a:cubicBezTo>
                        <a:pt x="9718" y="110600"/>
                        <a:pt x="21038" y="115735"/>
                        <a:pt x="34014" y="115735"/>
                      </a:cubicBezTo>
                      <a:cubicBezTo>
                        <a:pt x="66150" y="115735"/>
                        <a:pt x="92269" y="89673"/>
                        <a:pt x="92269" y="57536"/>
                      </a:cubicBezTo>
                      <a:cubicBezTo>
                        <a:pt x="92269" y="27664"/>
                        <a:pt x="69629" y="3368"/>
                        <a:pt x="40750" y="0"/>
                      </a:cubicBezTo>
                      <a:close/>
                    </a:path>
                  </a:pathLst>
                </a:custGeom>
                <a:solidFill>
                  <a:srgbClr val="FBFDFB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04" name="Google Shape;804;p8"/>
                <p:cNvSpPr/>
                <p:nvPr/>
              </p:nvSpPr>
              <p:spPr>
                <a:xfrm>
                  <a:off x="10368887" y="4509549"/>
                  <a:ext cx="116232" cy="865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232" h="86555" extrusionOk="0">
                      <a:moveTo>
                        <a:pt x="58255" y="0"/>
                      </a:moveTo>
                      <a:cubicBezTo>
                        <a:pt x="26118" y="0"/>
                        <a:pt x="0" y="26062"/>
                        <a:pt x="0" y="58199"/>
                      </a:cubicBezTo>
                      <a:cubicBezTo>
                        <a:pt x="0" y="60850"/>
                        <a:pt x="442" y="63445"/>
                        <a:pt x="718" y="66040"/>
                      </a:cubicBezTo>
                      <a:cubicBezTo>
                        <a:pt x="39481" y="83599"/>
                        <a:pt x="78188" y="87188"/>
                        <a:pt x="108061" y="86470"/>
                      </a:cubicBezTo>
                      <a:cubicBezTo>
                        <a:pt x="112865" y="78022"/>
                        <a:pt x="116233" y="68690"/>
                        <a:pt x="116233" y="58254"/>
                      </a:cubicBezTo>
                      <a:cubicBezTo>
                        <a:pt x="116288" y="26118"/>
                        <a:pt x="90391" y="0"/>
                        <a:pt x="58255" y="0"/>
                      </a:cubicBezTo>
                      <a:close/>
                    </a:path>
                  </a:pathLst>
                </a:custGeom>
                <a:solidFill>
                  <a:srgbClr val="FBFDFB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805" name="Google Shape;805;p8"/>
            <p:cNvSpPr/>
            <p:nvPr/>
          </p:nvSpPr>
          <p:spPr>
            <a:xfrm>
              <a:off x="10100277" y="4362979"/>
              <a:ext cx="180924" cy="31441"/>
            </a:xfrm>
            <a:custGeom>
              <a:avLst/>
              <a:gdLst/>
              <a:ahLst/>
              <a:cxnLst/>
              <a:rect l="l" t="t" r="r" b="b"/>
              <a:pathLst>
                <a:path w="180924" h="31441" extrusionOk="0">
                  <a:moveTo>
                    <a:pt x="180925" y="31441"/>
                  </a:moveTo>
                  <a:cubicBezTo>
                    <a:pt x="180925" y="31441"/>
                    <a:pt x="117149" y="6869"/>
                    <a:pt x="88822" y="1900"/>
                  </a:cubicBezTo>
                  <a:cubicBezTo>
                    <a:pt x="60496" y="-3015"/>
                    <a:pt x="-1624" y="1734"/>
                    <a:pt x="32" y="14655"/>
                  </a:cubicBezTo>
                  <a:cubicBezTo>
                    <a:pt x="1689" y="27521"/>
                    <a:pt x="64692" y="22275"/>
                    <a:pt x="82969" y="21888"/>
                  </a:cubicBezTo>
                  <a:cubicBezTo>
                    <a:pt x="116873" y="21115"/>
                    <a:pt x="180925" y="31441"/>
                    <a:pt x="180925" y="3144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6" name="Google Shape;806;p8"/>
            <p:cNvSpPr/>
            <p:nvPr/>
          </p:nvSpPr>
          <p:spPr>
            <a:xfrm>
              <a:off x="10274937" y="4518439"/>
              <a:ext cx="78212" cy="165651"/>
            </a:xfrm>
            <a:custGeom>
              <a:avLst/>
              <a:gdLst/>
              <a:ahLst/>
              <a:cxnLst/>
              <a:rect l="l" t="t" r="r" b="b"/>
              <a:pathLst>
                <a:path w="78212" h="165651" extrusionOk="0">
                  <a:moveTo>
                    <a:pt x="78213" y="0"/>
                  </a:moveTo>
                  <a:cubicBezTo>
                    <a:pt x="78213" y="0"/>
                    <a:pt x="67446" y="67531"/>
                    <a:pt x="57396" y="94477"/>
                  </a:cubicBezTo>
                  <a:cubicBezTo>
                    <a:pt x="47457" y="121478"/>
                    <a:pt x="12118" y="172775"/>
                    <a:pt x="1847" y="164824"/>
                  </a:cubicBezTo>
                  <a:cubicBezTo>
                    <a:pt x="-8534" y="156928"/>
                    <a:pt x="27799" y="105079"/>
                    <a:pt x="37242" y="89508"/>
                  </a:cubicBezTo>
                  <a:cubicBezTo>
                    <a:pt x="54966" y="60518"/>
                    <a:pt x="78213" y="0"/>
                    <a:pt x="7821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07" name="Google Shape;807;p8"/>
          <p:cNvGrpSpPr/>
          <p:nvPr/>
        </p:nvGrpSpPr>
        <p:grpSpPr>
          <a:xfrm>
            <a:off x="9119690" y="6336617"/>
            <a:ext cx="378340" cy="383590"/>
            <a:chOff x="7709956" y="5705664"/>
            <a:chExt cx="452807" cy="459091"/>
          </a:xfrm>
        </p:grpSpPr>
        <p:sp>
          <p:nvSpPr>
            <p:cNvPr id="808" name="Google Shape;808;p8"/>
            <p:cNvSpPr/>
            <p:nvPr/>
          </p:nvSpPr>
          <p:spPr>
            <a:xfrm>
              <a:off x="7733249" y="5781957"/>
              <a:ext cx="344353" cy="343440"/>
            </a:xfrm>
            <a:custGeom>
              <a:avLst/>
              <a:gdLst/>
              <a:ahLst/>
              <a:cxnLst/>
              <a:rect l="l" t="t" r="r" b="b"/>
              <a:pathLst>
                <a:path w="344353" h="343440" extrusionOk="0">
                  <a:moveTo>
                    <a:pt x="298452" y="26526"/>
                  </a:moveTo>
                  <a:cubicBezTo>
                    <a:pt x="360074" y="72356"/>
                    <a:pt x="363718" y="212001"/>
                    <a:pt x="284426" y="280968"/>
                  </a:cubicBezTo>
                  <a:cubicBezTo>
                    <a:pt x="205134" y="349934"/>
                    <a:pt x="105743" y="370255"/>
                    <a:pt x="40255" y="298472"/>
                  </a:cubicBezTo>
                  <a:cubicBezTo>
                    <a:pt x="-18773" y="233757"/>
                    <a:pt x="-11098" y="147176"/>
                    <a:pt x="51574" y="69706"/>
                  </a:cubicBezTo>
                  <a:cubicBezTo>
                    <a:pt x="104859" y="3831"/>
                    <a:pt x="228877" y="-25212"/>
                    <a:pt x="298452" y="2652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9" name="Google Shape;809;p8"/>
            <p:cNvSpPr/>
            <p:nvPr/>
          </p:nvSpPr>
          <p:spPr>
            <a:xfrm>
              <a:off x="7709956" y="5781917"/>
              <a:ext cx="364185" cy="382838"/>
            </a:xfrm>
            <a:custGeom>
              <a:avLst/>
              <a:gdLst/>
              <a:ahLst/>
              <a:cxnLst/>
              <a:rect l="l" t="t" r="r" b="b"/>
              <a:pathLst>
                <a:path w="364185" h="382838" extrusionOk="0">
                  <a:moveTo>
                    <a:pt x="347862" y="44732"/>
                  </a:moveTo>
                  <a:cubicBezTo>
                    <a:pt x="347862" y="44732"/>
                    <a:pt x="359457" y="7239"/>
                    <a:pt x="230249" y="282"/>
                  </a:cubicBezTo>
                  <a:cubicBezTo>
                    <a:pt x="109874" y="-6179"/>
                    <a:pt x="20146" y="99894"/>
                    <a:pt x="5404" y="165824"/>
                  </a:cubicBezTo>
                  <a:cubicBezTo>
                    <a:pt x="-12929" y="247711"/>
                    <a:pt x="20201" y="264276"/>
                    <a:pt x="33288" y="273001"/>
                  </a:cubicBezTo>
                  <a:cubicBezTo>
                    <a:pt x="47038" y="282166"/>
                    <a:pt x="274699" y="114471"/>
                    <a:pt x="274699" y="114471"/>
                  </a:cubicBezTo>
                  <a:cubicBezTo>
                    <a:pt x="274699" y="114471"/>
                    <a:pt x="66364" y="318334"/>
                    <a:pt x="84696" y="338378"/>
                  </a:cubicBezTo>
                  <a:cubicBezTo>
                    <a:pt x="96898" y="351795"/>
                    <a:pt x="134060" y="382000"/>
                    <a:pt x="182265" y="382827"/>
                  </a:cubicBezTo>
                  <a:cubicBezTo>
                    <a:pt x="233672" y="383711"/>
                    <a:pt x="314566" y="331310"/>
                    <a:pt x="346095" y="259969"/>
                  </a:cubicBezTo>
                  <a:cubicBezTo>
                    <a:pt x="385741" y="170296"/>
                    <a:pt x="347862" y="44732"/>
                    <a:pt x="347862" y="44732"/>
                  </a:cubicBezTo>
                  <a:close/>
                </a:path>
              </a:pathLst>
            </a:custGeom>
            <a:solidFill>
              <a:srgbClr val="D40B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0" name="Google Shape;810;p8"/>
            <p:cNvSpPr/>
            <p:nvPr/>
          </p:nvSpPr>
          <p:spPr>
            <a:xfrm>
              <a:off x="7946255" y="6099340"/>
              <a:ext cx="27104" cy="27049"/>
            </a:xfrm>
            <a:custGeom>
              <a:avLst/>
              <a:gdLst/>
              <a:ahLst/>
              <a:cxnLst/>
              <a:rect l="l" t="t" r="r" b="b"/>
              <a:pathLst>
                <a:path w="27104" h="27049" extrusionOk="0">
                  <a:moveTo>
                    <a:pt x="16865" y="26642"/>
                  </a:moveTo>
                  <a:cubicBezTo>
                    <a:pt x="24098" y="24820"/>
                    <a:pt x="28516" y="17421"/>
                    <a:pt x="26694" y="10187"/>
                  </a:cubicBezTo>
                  <a:cubicBezTo>
                    <a:pt x="24872" y="2954"/>
                    <a:pt x="17473" y="-1409"/>
                    <a:pt x="10239" y="414"/>
                  </a:cubicBezTo>
                  <a:cubicBezTo>
                    <a:pt x="3006" y="2236"/>
                    <a:pt x="-1412" y="9580"/>
                    <a:pt x="411" y="16814"/>
                  </a:cubicBezTo>
                  <a:cubicBezTo>
                    <a:pt x="2288" y="23991"/>
                    <a:pt x="9631" y="28464"/>
                    <a:pt x="16865" y="2664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1" name="Google Shape;811;p8"/>
            <p:cNvSpPr/>
            <p:nvPr/>
          </p:nvSpPr>
          <p:spPr>
            <a:xfrm>
              <a:off x="7737415" y="5937512"/>
              <a:ext cx="34184" cy="34163"/>
            </a:xfrm>
            <a:custGeom>
              <a:avLst/>
              <a:gdLst/>
              <a:ahLst/>
              <a:cxnLst/>
              <a:rect l="l" t="t" r="r" b="b"/>
              <a:pathLst>
                <a:path w="34184" h="34163" extrusionOk="0">
                  <a:moveTo>
                    <a:pt x="21236" y="33641"/>
                  </a:moveTo>
                  <a:cubicBezTo>
                    <a:pt x="30402" y="31322"/>
                    <a:pt x="35979" y="22046"/>
                    <a:pt x="33659" y="12879"/>
                  </a:cubicBezTo>
                  <a:cubicBezTo>
                    <a:pt x="31340" y="3713"/>
                    <a:pt x="22064" y="-1753"/>
                    <a:pt x="12898" y="511"/>
                  </a:cubicBezTo>
                  <a:cubicBezTo>
                    <a:pt x="3731" y="2830"/>
                    <a:pt x="-1790" y="12051"/>
                    <a:pt x="529" y="21162"/>
                  </a:cubicBezTo>
                  <a:cubicBezTo>
                    <a:pt x="2848" y="30328"/>
                    <a:pt x="12125" y="35961"/>
                    <a:pt x="21236" y="3364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2" name="Google Shape;812;p8"/>
            <p:cNvSpPr/>
            <p:nvPr/>
          </p:nvSpPr>
          <p:spPr>
            <a:xfrm>
              <a:off x="7840064" y="6093335"/>
              <a:ext cx="34184" cy="34145"/>
            </a:xfrm>
            <a:custGeom>
              <a:avLst/>
              <a:gdLst/>
              <a:ahLst/>
              <a:cxnLst/>
              <a:rect l="l" t="t" r="r" b="b"/>
              <a:pathLst>
                <a:path w="34184" h="34145" extrusionOk="0">
                  <a:moveTo>
                    <a:pt x="21235" y="33641"/>
                  </a:moveTo>
                  <a:cubicBezTo>
                    <a:pt x="30402" y="31322"/>
                    <a:pt x="35979" y="22046"/>
                    <a:pt x="33659" y="12879"/>
                  </a:cubicBezTo>
                  <a:cubicBezTo>
                    <a:pt x="31340" y="3713"/>
                    <a:pt x="22064" y="-1753"/>
                    <a:pt x="12897" y="511"/>
                  </a:cubicBezTo>
                  <a:cubicBezTo>
                    <a:pt x="3732" y="2830"/>
                    <a:pt x="-1790" y="12051"/>
                    <a:pt x="529" y="21162"/>
                  </a:cubicBezTo>
                  <a:cubicBezTo>
                    <a:pt x="2793" y="30328"/>
                    <a:pt x="12070" y="35905"/>
                    <a:pt x="21235" y="3364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3" name="Google Shape;813;p8"/>
            <p:cNvSpPr/>
            <p:nvPr/>
          </p:nvSpPr>
          <p:spPr>
            <a:xfrm>
              <a:off x="7768790" y="5866198"/>
              <a:ext cx="27666" cy="27666"/>
            </a:xfrm>
            <a:custGeom>
              <a:avLst/>
              <a:gdLst/>
              <a:ahLst/>
              <a:cxnLst/>
              <a:rect l="l" t="t" r="r" b="b"/>
              <a:pathLst>
                <a:path w="27666" h="27666" extrusionOk="0">
                  <a:moveTo>
                    <a:pt x="17193" y="27264"/>
                  </a:moveTo>
                  <a:cubicBezTo>
                    <a:pt x="24592" y="25386"/>
                    <a:pt x="29119" y="17822"/>
                    <a:pt x="27242" y="10423"/>
                  </a:cubicBezTo>
                  <a:cubicBezTo>
                    <a:pt x="25365" y="3024"/>
                    <a:pt x="17855" y="-1449"/>
                    <a:pt x="10456" y="428"/>
                  </a:cubicBezTo>
                  <a:cubicBezTo>
                    <a:pt x="3057" y="2306"/>
                    <a:pt x="-1416" y="9760"/>
                    <a:pt x="407" y="17159"/>
                  </a:cubicBezTo>
                  <a:cubicBezTo>
                    <a:pt x="2284" y="24558"/>
                    <a:pt x="9738" y="29086"/>
                    <a:pt x="17193" y="2726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4" name="Google Shape;814;p8"/>
            <p:cNvSpPr/>
            <p:nvPr/>
          </p:nvSpPr>
          <p:spPr>
            <a:xfrm>
              <a:off x="7860550" y="5828347"/>
              <a:ext cx="34184" cy="34163"/>
            </a:xfrm>
            <a:custGeom>
              <a:avLst/>
              <a:gdLst/>
              <a:ahLst/>
              <a:cxnLst/>
              <a:rect l="l" t="t" r="r" b="b"/>
              <a:pathLst>
                <a:path w="34184" h="34163" extrusionOk="0">
                  <a:moveTo>
                    <a:pt x="21236" y="33641"/>
                  </a:moveTo>
                  <a:cubicBezTo>
                    <a:pt x="30401" y="31322"/>
                    <a:pt x="35978" y="22046"/>
                    <a:pt x="33659" y="12879"/>
                  </a:cubicBezTo>
                  <a:cubicBezTo>
                    <a:pt x="31340" y="3713"/>
                    <a:pt x="22064" y="-1753"/>
                    <a:pt x="12898" y="511"/>
                  </a:cubicBezTo>
                  <a:cubicBezTo>
                    <a:pt x="3731" y="2830"/>
                    <a:pt x="-1790" y="12051"/>
                    <a:pt x="529" y="21217"/>
                  </a:cubicBezTo>
                  <a:cubicBezTo>
                    <a:pt x="2848" y="30328"/>
                    <a:pt x="12069" y="35961"/>
                    <a:pt x="21236" y="3364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5" name="Google Shape;815;p8"/>
            <p:cNvSpPr/>
            <p:nvPr/>
          </p:nvSpPr>
          <p:spPr>
            <a:xfrm>
              <a:off x="7826820" y="5917016"/>
              <a:ext cx="52613" cy="52613"/>
            </a:xfrm>
            <a:custGeom>
              <a:avLst/>
              <a:gdLst/>
              <a:ahLst/>
              <a:cxnLst/>
              <a:rect l="l" t="t" r="r" b="b"/>
              <a:pathLst>
                <a:path w="52613" h="52613" extrusionOk="0">
                  <a:moveTo>
                    <a:pt x="32712" y="51817"/>
                  </a:moveTo>
                  <a:cubicBezTo>
                    <a:pt x="46793" y="48283"/>
                    <a:pt x="55351" y="33982"/>
                    <a:pt x="51817" y="19901"/>
                  </a:cubicBezTo>
                  <a:cubicBezTo>
                    <a:pt x="48283" y="5821"/>
                    <a:pt x="33982" y="-2738"/>
                    <a:pt x="19902" y="796"/>
                  </a:cubicBezTo>
                  <a:cubicBezTo>
                    <a:pt x="5821" y="4330"/>
                    <a:pt x="-2738" y="18632"/>
                    <a:pt x="796" y="32712"/>
                  </a:cubicBezTo>
                  <a:cubicBezTo>
                    <a:pt x="4330" y="46793"/>
                    <a:pt x="18632" y="55351"/>
                    <a:pt x="32712" y="5181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6" name="Google Shape;816;p8"/>
            <p:cNvSpPr/>
            <p:nvPr/>
          </p:nvSpPr>
          <p:spPr>
            <a:xfrm>
              <a:off x="7897600" y="5991057"/>
              <a:ext cx="52628" cy="52638"/>
            </a:xfrm>
            <a:custGeom>
              <a:avLst/>
              <a:gdLst/>
              <a:ahLst/>
              <a:cxnLst/>
              <a:rect l="l" t="t" r="r" b="b"/>
              <a:pathLst>
                <a:path w="52628" h="52638" extrusionOk="0">
                  <a:moveTo>
                    <a:pt x="30512" y="52320"/>
                  </a:moveTo>
                  <a:cubicBezTo>
                    <a:pt x="40617" y="50664"/>
                    <a:pt x="49286" y="43154"/>
                    <a:pt x="51882" y="32552"/>
                  </a:cubicBezTo>
                  <a:cubicBezTo>
                    <a:pt x="55305" y="18416"/>
                    <a:pt x="46635" y="4171"/>
                    <a:pt x="32555" y="747"/>
                  </a:cubicBezTo>
                  <a:cubicBezTo>
                    <a:pt x="18419" y="-2676"/>
                    <a:pt x="4174" y="5992"/>
                    <a:pt x="750" y="20073"/>
                  </a:cubicBezTo>
                  <a:cubicBezTo>
                    <a:pt x="-2673" y="34208"/>
                    <a:pt x="5940" y="48400"/>
                    <a:pt x="20076" y="51823"/>
                  </a:cubicBezTo>
                  <a:cubicBezTo>
                    <a:pt x="23555" y="52707"/>
                    <a:pt x="27144" y="52872"/>
                    <a:pt x="30512" y="5232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7" name="Google Shape;817;p8"/>
            <p:cNvSpPr/>
            <p:nvPr/>
          </p:nvSpPr>
          <p:spPr>
            <a:xfrm>
              <a:off x="8003723" y="5987729"/>
              <a:ext cx="34199" cy="34078"/>
            </a:xfrm>
            <a:custGeom>
              <a:avLst/>
              <a:gdLst/>
              <a:ahLst/>
              <a:cxnLst/>
              <a:rect l="l" t="t" r="r" b="b"/>
              <a:pathLst>
                <a:path w="34199" h="34078" extrusionOk="0">
                  <a:moveTo>
                    <a:pt x="19861" y="33893"/>
                  </a:moveTo>
                  <a:cubicBezTo>
                    <a:pt x="26432" y="32843"/>
                    <a:pt x="32064" y="27929"/>
                    <a:pt x="33720" y="21082"/>
                  </a:cubicBezTo>
                  <a:cubicBezTo>
                    <a:pt x="35929" y="11916"/>
                    <a:pt x="30297" y="2695"/>
                    <a:pt x="21130" y="486"/>
                  </a:cubicBezTo>
                  <a:cubicBezTo>
                    <a:pt x="11965" y="-1723"/>
                    <a:pt x="2743" y="3799"/>
                    <a:pt x="479" y="12965"/>
                  </a:cubicBezTo>
                  <a:cubicBezTo>
                    <a:pt x="-1729" y="22131"/>
                    <a:pt x="3903" y="31352"/>
                    <a:pt x="13069" y="33561"/>
                  </a:cubicBezTo>
                  <a:cubicBezTo>
                    <a:pt x="15388" y="34113"/>
                    <a:pt x="17707" y="34224"/>
                    <a:pt x="19861" y="3389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8" name="Google Shape;818;p8"/>
            <p:cNvSpPr/>
            <p:nvPr/>
          </p:nvSpPr>
          <p:spPr>
            <a:xfrm>
              <a:off x="7905637" y="5964936"/>
              <a:ext cx="142824" cy="170197"/>
            </a:xfrm>
            <a:custGeom>
              <a:avLst/>
              <a:gdLst/>
              <a:ahLst/>
              <a:cxnLst/>
              <a:rect l="l" t="t" r="r" b="b"/>
              <a:pathLst>
                <a:path w="142824" h="170197" extrusionOk="0">
                  <a:moveTo>
                    <a:pt x="3977" y="169881"/>
                  </a:moveTo>
                  <a:cubicBezTo>
                    <a:pt x="21647" y="166623"/>
                    <a:pt x="71785" y="135481"/>
                    <a:pt x="97571" y="117535"/>
                  </a:cubicBezTo>
                  <a:cubicBezTo>
                    <a:pt x="125125" y="98319"/>
                    <a:pt x="166813" y="37691"/>
                    <a:pt x="125291" y="8205"/>
                  </a:cubicBezTo>
                  <a:cubicBezTo>
                    <a:pt x="88957" y="-17582"/>
                    <a:pt x="67809" y="21346"/>
                    <a:pt x="54391" y="70324"/>
                  </a:cubicBezTo>
                  <a:cubicBezTo>
                    <a:pt x="31918" y="151991"/>
                    <a:pt x="-13692" y="173139"/>
                    <a:pt x="3977" y="169881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30196"/>
                  </a:srgbClr>
                </a:gs>
                <a:gs pos="100000">
                  <a:srgbClr val="FFFFFF">
                    <a:alpha val="16862"/>
                  </a:srgbClr>
                </a:gs>
              </a:gsLst>
              <a:lin ang="9953308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9" name="Google Shape;819;p8"/>
            <p:cNvSpPr/>
            <p:nvPr/>
          </p:nvSpPr>
          <p:spPr>
            <a:xfrm>
              <a:off x="7933555" y="5824385"/>
              <a:ext cx="101568" cy="107537"/>
            </a:xfrm>
            <a:custGeom>
              <a:avLst/>
              <a:gdLst/>
              <a:ahLst/>
              <a:cxnLst/>
              <a:rect l="l" t="t" r="r" b="b"/>
              <a:pathLst>
                <a:path w="101568" h="107537" extrusionOk="0">
                  <a:moveTo>
                    <a:pt x="101569" y="94422"/>
                  </a:moveTo>
                  <a:cubicBezTo>
                    <a:pt x="101569" y="94422"/>
                    <a:pt x="76113" y="133626"/>
                    <a:pt x="22056" y="76476"/>
                  </a:cubicBezTo>
                  <a:cubicBezTo>
                    <a:pt x="-20849" y="31087"/>
                    <a:pt x="12061" y="0"/>
                    <a:pt x="12061" y="0"/>
                  </a:cubicBezTo>
                  <a:lnTo>
                    <a:pt x="101569" y="94422"/>
                  </a:lnTo>
                  <a:close/>
                </a:path>
              </a:pathLst>
            </a:custGeom>
            <a:solidFill>
              <a:srgbClr val="FBFDF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0" name="Google Shape;820;p8"/>
            <p:cNvSpPr/>
            <p:nvPr/>
          </p:nvSpPr>
          <p:spPr>
            <a:xfrm>
              <a:off x="7918748" y="5769924"/>
              <a:ext cx="174911" cy="182233"/>
            </a:xfrm>
            <a:custGeom>
              <a:avLst/>
              <a:gdLst/>
              <a:ahLst/>
              <a:cxnLst/>
              <a:rect l="l" t="t" r="r" b="b"/>
              <a:pathLst>
                <a:path w="174911" h="182233" extrusionOk="0">
                  <a:moveTo>
                    <a:pt x="156574" y="182234"/>
                  </a:moveTo>
                  <a:cubicBezTo>
                    <a:pt x="156574" y="182234"/>
                    <a:pt x="125045" y="172516"/>
                    <a:pt x="106105" y="157000"/>
                  </a:cubicBezTo>
                  <a:cubicBezTo>
                    <a:pt x="81589" y="136845"/>
                    <a:pt x="69883" y="121550"/>
                    <a:pt x="67011" y="126023"/>
                  </a:cubicBezTo>
                  <a:cubicBezTo>
                    <a:pt x="65576" y="128287"/>
                    <a:pt x="72312" y="154570"/>
                    <a:pt x="63202" y="158214"/>
                  </a:cubicBezTo>
                  <a:cubicBezTo>
                    <a:pt x="40231" y="167491"/>
                    <a:pt x="10800" y="135244"/>
                    <a:pt x="16653" y="119010"/>
                  </a:cubicBezTo>
                  <a:cubicBezTo>
                    <a:pt x="20794" y="107581"/>
                    <a:pt x="48845" y="109954"/>
                    <a:pt x="49010" y="106145"/>
                  </a:cubicBezTo>
                  <a:cubicBezTo>
                    <a:pt x="49232" y="101009"/>
                    <a:pt x="33274" y="90905"/>
                    <a:pt x="15604" y="61860"/>
                  </a:cubicBezTo>
                  <a:cubicBezTo>
                    <a:pt x="-2121" y="32816"/>
                    <a:pt x="88" y="14870"/>
                    <a:pt x="88" y="14870"/>
                  </a:cubicBezTo>
                  <a:cubicBezTo>
                    <a:pt x="88" y="14870"/>
                    <a:pt x="78662" y="-28696"/>
                    <a:pt x="141721" y="33313"/>
                  </a:cubicBezTo>
                  <a:cubicBezTo>
                    <a:pt x="206435" y="97144"/>
                    <a:pt x="156574" y="182234"/>
                    <a:pt x="156574" y="18223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821" name="Google Shape;821;p8"/>
            <p:cNvGrpSpPr/>
            <p:nvPr/>
          </p:nvGrpSpPr>
          <p:grpSpPr>
            <a:xfrm>
              <a:off x="7943405" y="5770179"/>
              <a:ext cx="150527" cy="158278"/>
              <a:chOff x="7943405" y="5770179"/>
              <a:chExt cx="150527" cy="158278"/>
            </a:xfrm>
          </p:grpSpPr>
          <p:sp>
            <p:nvSpPr>
              <p:cNvPr id="822" name="Google Shape;822;p8"/>
              <p:cNvSpPr/>
              <p:nvPr/>
            </p:nvSpPr>
            <p:spPr>
              <a:xfrm>
                <a:off x="8051758" y="5868156"/>
                <a:ext cx="42174" cy="60301"/>
              </a:xfrm>
              <a:custGeom>
                <a:avLst/>
                <a:gdLst/>
                <a:ahLst/>
                <a:cxnLst/>
                <a:rect l="l" t="t" r="r" b="b"/>
                <a:pathLst>
                  <a:path w="42174" h="60301" extrusionOk="0">
                    <a:moveTo>
                      <a:pt x="34221" y="60038"/>
                    </a:moveTo>
                    <a:cubicBezTo>
                      <a:pt x="39302" y="45074"/>
                      <a:pt x="43774" y="24975"/>
                      <a:pt x="41620" y="2667"/>
                    </a:cubicBezTo>
                    <a:cubicBezTo>
                      <a:pt x="35823" y="238"/>
                      <a:pt x="29418" y="-867"/>
                      <a:pt x="22902" y="790"/>
                    </a:cubicBezTo>
                    <a:cubicBezTo>
                      <a:pt x="6668" y="4876"/>
                      <a:pt x="-3161" y="21330"/>
                      <a:pt x="925" y="37565"/>
                    </a:cubicBezTo>
                    <a:cubicBezTo>
                      <a:pt x="4736" y="52584"/>
                      <a:pt x="19202" y="62026"/>
                      <a:pt x="34221" y="60038"/>
                    </a:cubicBezTo>
                    <a:close/>
                  </a:path>
                </a:pathLst>
              </a:custGeom>
              <a:solidFill>
                <a:srgbClr val="FBFDF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3" name="Google Shape;823;p8"/>
              <p:cNvSpPr/>
              <p:nvPr/>
            </p:nvSpPr>
            <p:spPr>
              <a:xfrm>
                <a:off x="7943405" y="5770179"/>
                <a:ext cx="60396" cy="43348"/>
              </a:xfrm>
              <a:custGeom>
                <a:avLst/>
                <a:gdLst/>
                <a:ahLst/>
                <a:cxnLst/>
                <a:rect l="l" t="t" r="r" b="b"/>
                <a:pathLst>
                  <a:path w="60396" h="43348" extrusionOk="0">
                    <a:moveTo>
                      <a:pt x="37495" y="42445"/>
                    </a:moveTo>
                    <a:cubicBezTo>
                      <a:pt x="53730" y="38359"/>
                      <a:pt x="63558" y="21904"/>
                      <a:pt x="59472" y="5670"/>
                    </a:cubicBezTo>
                    <a:cubicBezTo>
                      <a:pt x="59141" y="4345"/>
                      <a:pt x="58643" y="3075"/>
                      <a:pt x="58091" y="1805"/>
                    </a:cubicBezTo>
                    <a:cubicBezTo>
                      <a:pt x="36281" y="-2115"/>
                      <a:pt x="16292" y="977"/>
                      <a:pt x="1328" y="5118"/>
                    </a:cubicBezTo>
                    <a:cubicBezTo>
                      <a:pt x="-52" y="10033"/>
                      <a:pt x="-550" y="15168"/>
                      <a:pt x="776" y="20413"/>
                    </a:cubicBezTo>
                    <a:cubicBezTo>
                      <a:pt x="4917" y="36647"/>
                      <a:pt x="21317" y="46476"/>
                      <a:pt x="37495" y="42445"/>
                    </a:cubicBezTo>
                    <a:close/>
                  </a:path>
                </a:pathLst>
              </a:custGeom>
              <a:solidFill>
                <a:srgbClr val="FBFDF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824" name="Google Shape;824;p8"/>
            <p:cNvSpPr/>
            <p:nvPr/>
          </p:nvSpPr>
          <p:spPr>
            <a:xfrm>
              <a:off x="8069193" y="5835732"/>
              <a:ext cx="93570" cy="19866"/>
            </a:xfrm>
            <a:custGeom>
              <a:avLst/>
              <a:gdLst/>
              <a:ahLst/>
              <a:cxnLst/>
              <a:rect l="l" t="t" r="r" b="b"/>
              <a:pathLst>
                <a:path w="93570" h="19866" extrusionOk="0">
                  <a:moveTo>
                    <a:pt x="0" y="16482"/>
                  </a:moveTo>
                  <a:cubicBezTo>
                    <a:pt x="0" y="16482"/>
                    <a:pt x="35339" y="20790"/>
                    <a:pt x="50248" y="19686"/>
                  </a:cubicBezTo>
                  <a:cubicBezTo>
                    <a:pt x="65157" y="18581"/>
                    <a:pt x="95913" y="8255"/>
                    <a:pt x="93428" y="1960"/>
                  </a:cubicBezTo>
                  <a:cubicBezTo>
                    <a:pt x="90943" y="-4335"/>
                    <a:pt x="59801" y="6323"/>
                    <a:pt x="50635" y="8862"/>
                  </a:cubicBezTo>
                  <a:cubicBezTo>
                    <a:pt x="33627" y="13556"/>
                    <a:pt x="0" y="16482"/>
                    <a:pt x="0" y="1648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5" name="Google Shape;825;p8"/>
            <p:cNvSpPr/>
            <p:nvPr/>
          </p:nvSpPr>
          <p:spPr>
            <a:xfrm>
              <a:off x="8015172" y="5705664"/>
              <a:ext cx="21399" cy="93100"/>
            </a:xfrm>
            <a:custGeom>
              <a:avLst/>
              <a:gdLst/>
              <a:ahLst/>
              <a:cxnLst/>
              <a:rect l="l" t="t" r="r" b="b"/>
              <a:pathLst>
                <a:path w="21399" h="93100" extrusionOk="0">
                  <a:moveTo>
                    <a:pt x="1951" y="93101"/>
                  </a:moveTo>
                  <a:cubicBezTo>
                    <a:pt x="1951" y="93101"/>
                    <a:pt x="-1141" y="57651"/>
                    <a:pt x="460" y="42743"/>
                  </a:cubicBezTo>
                  <a:cubicBezTo>
                    <a:pt x="2061" y="27833"/>
                    <a:pt x="13381" y="-2536"/>
                    <a:pt x="19620" y="169"/>
                  </a:cubicBezTo>
                  <a:cubicBezTo>
                    <a:pt x="25805" y="2875"/>
                    <a:pt x="14099" y="33632"/>
                    <a:pt x="11283" y="42687"/>
                  </a:cubicBezTo>
                  <a:cubicBezTo>
                    <a:pt x="6037" y="59583"/>
                    <a:pt x="1951" y="93101"/>
                    <a:pt x="1951" y="9310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5 One column">
  <p:cSld name="CUSTOM_5">
    <p:spTree>
      <p:nvGrpSpPr>
        <p:cNvPr id="1" name="Shape 8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" name="Google Shape;880;p10"/>
          <p:cNvSpPr/>
          <p:nvPr/>
        </p:nvSpPr>
        <p:spPr>
          <a:xfrm flipH="1">
            <a:off x="-2331" y="2382256"/>
            <a:ext cx="6348628" cy="4469999"/>
          </a:xfrm>
          <a:custGeom>
            <a:avLst/>
            <a:gdLst/>
            <a:ahLst/>
            <a:cxnLst/>
            <a:rect l="l" t="t" r="r" b="b"/>
            <a:pathLst>
              <a:path w="4625594" h="5337312" extrusionOk="0">
                <a:moveTo>
                  <a:pt x="333878" y="5337313"/>
                </a:moveTo>
                <a:cubicBezTo>
                  <a:pt x="333878" y="5337313"/>
                  <a:pt x="-394439" y="3881286"/>
                  <a:pt x="300306" y="2894220"/>
                </a:cubicBezTo>
                <a:cubicBezTo>
                  <a:pt x="1115315" y="1736311"/>
                  <a:pt x="2028279" y="2114826"/>
                  <a:pt x="2994639" y="1736311"/>
                </a:cubicBezTo>
                <a:cubicBezTo>
                  <a:pt x="4085127" y="1309204"/>
                  <a:pt x="4625595" y="0"/>
                  <a:pt x="4625595" y="0"/>
                </a:cubicBezTo>
                <a:lnTo>
                  <a:pt x="4618141" y="5333006"/>
                </a:lnTo>
                <a:lnTo>
                  <a:pt x="333878" y="53373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1" name="Google Shape;881;p10"/>
          <p:cNvSpPr/>
          <p:nvPr/>
        </p:nvSpPr>
        <p:spPr>
          <a:xfrm rot="5400000">
            <a:off x="-462658" y="6119355"/>
            <a:ext cx="1131345" cy="114589"/>
          </a:xfrm>
          <a:custGeom>
            <a:avLst/>
            <a:gdLst/>
            <a:ahLst/>
            <a:cxnLst/>
            <a:rect l="l" t="t" r="r" b="b"/>
            <a:pathLst>
              <a:path w="919793" h="87640" extrusionOk="0">
                <a:moveTo>
                  <a:pt x="657321" y="73442"/>
                </a:moveTo>
                <a:cubicBezTo>
                  <a:pt x="659149" y="73404"/>
                  <a:pt x="660912" y="74128"/>
                  <a:pt x="662179" y="75442"/>
                </a:cubicBezTo>
                <a:cubicBezTo>
                  <a:pt x="663493" y="76709"/>
                  <a:pt x="664217" y="78471"/>
                  <a:pt x="664179" y="80300"/>
                </a:cubicBezTo>
                <a:cubicBezTo>
                  <a:pt x="664198" y="82148"/>
                  <a:pt x="663474" y="83939"/>
                  <a:pt x="662179" y="85253"/>
                </a:cubicBezTo>
                <a:cubicBezTo>
                  <a:pt x="660912" y="86568"/>
                  <a:pt x="659149" y="87291"/>
                  <a:pt x="657321" y="87253"/>
                </a:cubicBezTo>
                <a:cubicBezTo>
                  <a:pt x="655492" y="87291"/>
                  <a:pt x="653730" y="86568"/>
                  <a:pt x="652463" y="85253"/>
                </a:cubicBezTo>
                <a:cubicBezTo>
                  <a:pt x="651168" y="83939"/>
                  <a:pt x="650444" y="82148"/>
                  <a:pt x="650463" y="80300"/>
                </a:cubicBezTo>
                <a:cubicBezTo>
                  <a:pt x="650425" y="78471"/>
                  <a:pt x="651149" y="76709"/>
                  <a:pt x="652463" y="75442"/>
                </a:cubicBezTo>
                <a:cubicBezTo>
                  <a:pt x="653730" y="74128"/>
                  <a:pt x="655492" y="73404"/>
                  <a:pt x="657321" y="73442"/>
                </a:cubicBezTo>
                <a:close/>
                <a:moveTo>
                  <a:pt x="783051" y="31056"/>
                </a:moveTo>
                <a:cubicBezTo>
                  <a:pt x="776688" y="30989"/>
                  <a:pt x="770602" y="33618"/>
                  <a:pt x="766287" y="38295"/>
                </a:cubicBezTo>
                <a:cubicBezTo>
                  <a:pt x="761677" y="42876"/>
                  <a:pt x="759134" y="49134"/>
                  <a:pt x="759238" y="55630"/>
                </a:cubicBezTo>
                <a:cubicBezTo>
                  <a:pt x="759229" y="59935"/>
                  <a:pt x="760343" y="64174"/>
                  <a:pt x="762477" y="67917"/>
                </a:cubicBezTo>
                <a:cubicBezTo>
                  <a:pt x="764468" y="71632"/>
                  <a:pt x="767468" y="74709"/>
                  <a:pt x="771144" y="76776"/>
                </a:cubicBezTo>
                <a:cubicBezTo>
                  <a:pt x="774783" y="78804"/>
                  <a:pt x="778888" y="79852"/>
                  <a:pt x="783051" y="79824"/>
                </a:cubicBezTo>
                <a:cubicBezTo>
                  <a:pt x="787213" y="79843"/>
                  <a:pt x="791319" y="78795"/>
                  <a:pt x="794957" y="76776"/>
                </a:cubicBezTo>
                <a:cubicBezTo>
                  <a:pt x="798586" y="74652"/>
                  <a:pt x="801587" y="71594"/>
                  <a:pt x="803625" y="67917"/>
                </a:cubicBezTo>
                <a:cubicBezTo>
                  <a:pt x="805730" y="64165"/>
                  <a:pt x="806816" y="59926"/>
                  <a:pt x="806768" y="55630"/>
                </a:cubicBezTo>
                <a:cubicBezTo>
                  <a:pt x="806873" y="49134"/>
                  <a:pt x="804330" y="42876"/>
                  <a:pt x="799719" y="38295"/>
                </a:cubicBezTo>
                <a:cubicBezTo>
                  <a:pt x="795452" y="33608"/>
                  <a:pt x="789385" y="30979"/>
                  <a:pt x="783051" y="31056"/>
                </a:cubicBezTo>
                <a:close/>
                <a:moveTo>
                  <a:pt x="124778" y="30960"/>
                </a:moveTo>
                <a:cubicBezTo>
                  <a:pt x="120558" y="30922"/>
                  <a:pt x="116405" y="32046"/>
                  <a:pt x="112776" y="34198"/>
                </a:cubicBezTo>
                <a:cubicBezTo>
                  <a:pt x="109090" y="36332"/>
                  <a:pt x="106061" y="39428"/>
                  <a:pt x="104013" y="43152"/>
                </a:cubicBezTo>
                <a:cubicBezTo>
                  <a:pt x="101851" y="46886"/>
                  <a:pt x="100708" y="51124"/>
                  <a:pt x="100680" y="55439"/>
                </a:cubicBezTo>
                <a:cubicBezTo>
                  <a:pt x="100708" y="59754"/>
                  <a:pt x="101851" y="63993"/>
                  <a:pt x="104013" y="67726"/>
                </a:cubicBezTo>
                <a:cubicBezTo>
                  <a:pt x="106099" y="71489"/>
                  <a:pt x="109157" y="74613"/>
                  <a:pt x="112872" y="76775"/>
                </a:cubicBezTo>
                <a:cubicBezTo>
                  <a:pt x="116462" y="78956"/>
                  <a:pt x="120577" y="80109"/>
                  <a:pt x="124778" y="80109"/>
                </a:cubicBezTo>
                <a:cubicBezTo>
                  <a:pt x="129017" y="80080"/>
                  <a:pt x="133188" y="78966"/>
                  <a:pt x="136875" y="76870"/>
                </a:cubicBezTo>
                <a:cubicBezTo>
                  <a:pt x="140580" y="74822"/>
                  <a:pt x="143638" y="71784"/>
                  <a:pt x="145733" y="68107"/>
                </a:cubicBezTo>
                <a:cubicBezTo>
                  <a:pt x="147857" y="64297"/>
                  <a:pt x="148943" y="59992"/>
                  <a:pt x="148876" y="55630"/>
                </a:cubicBezTo>
                <a:cubicBezTo>
                  <a:pt x="149019" y="49057"/>
                  <a:pt x="146514" y="42714"/>
                  <a:pt x="141923" y="38008"/>
                </a:cubicBezTo>
                <a:cubicBezTo>
                  <a:pt x="137513" y="33484"/>
                  <a:pt x="131474" y="30950"/>
                  <a:pt x="125159" y="30960"/>
                </a:cubicBezTo>
                <a:close/>
                <a:moveTo>
                  <a:pt x="202407" y="30865"/>
                </a:moveTo>
                <a:cubicBezTo>
                  <a:pt x="196739" y="30751"/>
                  <a:pt x="191243" y="32836"/>
                  <a:pt x="187072" y="36675"/>
                </a:cubicBezTo>
                <a:cubicBezTo>
                  <a:pt x="183538" y="40104"/>
                  <a:pt x="181061" y="44467"/>
                  <a:pt x="179928" y="49248"/>
                </a:cubicBezTo>
                <a:lnTo>
                  <a:pt x="225267" y="49248"/>
                </a:lnTo>
                <a:cubicBezTo>
                  <a:pt x="224486" y="45619"/>
                  <a:pt x="222923" y="42209"/>
                  <a:pt x="220695" y="39247"/>
                </a:cubicBezTo>
                <a:cubicBezTo>
                  <a:pt x="218580" y="36618"/>
                  <a:pt x="215875" y="34522"/>
                  <a:pt x="212789" y="33151"/>
                </a:cubicBezTo>
                <a:cubicBezTo>
                  <a:pt x="209541" y="31636"/>
                  <a:pt x="205988" y="30865"/>
                  <a:pt x="202407" y="30865"/>
                </a:cubicBezTo>
                <a:close/>
                <a:moveTo>
                  <a:pt x="599885" y="30675"/>
                </a:moveTo>
                <a:cubicBezTo>
                  <a:pt x="595665" y="30637"/>
                  <a:pt x="591512" y="31761"/>
                  <a:pt x="587883" y="33914"/>
                </a:cubicBezTo>
                <a:cubicBezTo>
                  <a:pt x="584197" y="36047"/>
                  <a:pt x="581168" y="39143"/>
                  <a:pt x="579120" y="42867"/>
                </a:cubicBezTo>
                <a:cubicBezTo>
                  <a:pt x="576958" y="46601"/>
                  <a:pt x="575815" y="50839"/>
                  <a:pt x="575787" y="55154"/>
                </a:cubicBezTo>
                <a:cubicBezTo>
                  <a:pt x="575815" y="59469"/>
                  <a:pt x="576958" y="63708"/>
                  <a:pt x="579120" y="67442"/>
                </a:cubicBezTo>
                <a:cubicBezTo>
                  <a:pt x="581206" y="71204"/>
                  <a:pt x="584264" y="74328"/>
                  <a:pt x="587979" y="76490"/>
                </a:cubicBezTo>
                <a:cubicBezTo>
                  <a:pt x="591569" y="78672"/>
                  <a:pt x="595684" y="79824"/>
                  <a:pt x="599885" y="79824"/>
                </a:cubicBezTo>
                <a:cubicBezTo>
                  <a:pt x="604124" y="79796"/>
                  <a:pt x="608295" y="78681"/>
                  <a:pt x="611982" y="76586"/>
                </a:cubicBezTo>
                <a:cubicBezTo>
                  <a:pt x="615658" y="74509"/>
                  <a:pt x="618725" y="71480"/>
                  <a:pt x="620840" y="67823"/>
                </a:cubicBezTo>
                <a:cubicBezTo>
                  <a:pt x="622964" y="64013"/>
                  <a:pt x="624050" y="59707"/>
                  <a:pt x="623983" y="55345"/>
                </a:cubicBezTo>
                <a:cubicBezTo>
                  <a:pt x="624126" y="48773"/>
                  <a:pt x="621621" y="42429"/>
                  <a:pt x="617030" y="37724"/>
                </a:cubicBezTo>
                <a:cubicBezTo>
                  <a:pt x="612486" y="33209"/>
                  <a:pt x="606286" y="30770"/>
                  <a:pt x="599885" y="30961"/>
                </a:cubicBezTo>
                <a:close/>
                <a:moveTo>
                  <a:pt x="429673" y="30675"/>
                </a:moveTo>
                <a:cubicBezTo>
                  <a:pt x="425425" y="30627"/>
                  <a:pt x="421234" y="31751"/>
                  <a:pt x="417576" y="33913"/>
                </a:cubicBezTo>
                <a:cubicBezTo>
                  <a:pt x="413890" y="36047"/>
                  <a:pt x="410861" y="39142"/>
                  <a:pt x="408813" y="42867"/>
                </a:cubicBezTo>
                <a:cubicBezTo>
                  <a:pt x="406680" y="46610"/>
                  <a:pt x="405565" y="50848"/>
                  <a:pt x="405575" y="55154"/>
                </a:cubicBezTo>
                <a:cubicBezTo>
                  <a:pt x="405565" y="59459"/>
                  <a:pt x="406680" y="63698"/>
                  <a:pt x="408813" y="67441"/>
                </a:cubicBezTo>
                <a:cubicBezTo>
                  <a:pt x="410899" y="71203"/>
                  <a:pt x="413957" y="74328"/>
                  <a:pt x="417672" y="76490"/>
                </a:cubicBezTo>
                <a:cubicBezTo>
                  <a:pt x="421262" y="78671"/>
                  <a:pt x="425377" y="79823"/>
                  <a:pt x="429578" y="79823"/>
                </a:cubicBezTo>
                <a:cubicBezTo>
                  <a:pt x="433855" y="79785"/>
                  <a:pt x="438046" y="78671"/>
                  <a:pt x="441770" y="76585"/>
                </a:cubicBezTo>
                <a:cubicBezTo>
                  <a:pt x="445446" y="74528"/>
                  <a:pt x="448476" y="71499"/>
                  <a:pt x="450533" y="67822"/>
                </a:cubicBezTo>
                <a:cubicBezTo>
                  <a:pt x="452667" y="64012"/>
                  <a:pt x="453743" y="59707"/>
                  <a:pt x="453676" y="55344"/>
                </a:cubicBezTo>
                <a:cubicBezTo>
                  <a:pt x="453819" y="48772"/>
                  <a:pt x="451314" y="42428"/>
                  <a:pt x="446723" y="37723"/>
                </a:cubicBezTo>
                <a:cubicBezTo>
                  <a:pt x="442122" y="33122"/>
                  <a:pt x="435798" y="30665"/>
                  <a:pt x="429292" y="30960"/>
                </a:cubicBezTo>
                <a:close/>
                <a:moveTo>
                  <a:pt x="71723" y="24959"/>
                </a:moveTo>
                <a:lnTo>
                  <a:pt x="79819" y="24959"/>
                </a:lnTo>
                <a:lnTo>
                  <a:pt x="79819" y="85729"/>
                </a:lnTo>
                <a:lnTo>
                  <a:pt x="72009" y="85729"/>
                </a:lnTo>
                <a:close/>
                <a:moveTo>
                  <a:pt x="546544" y="24674"/>
                </a:moveTo>
                <a:lnTo>
                  <a:pt x="554355" y="24674"/>
                </a:lnTo>
                <a:lnTo>
                  <a:pt x="554355" y="85443"/>
                </a:lnTo>
                <a:lnTo>
                  <a:pt x="546544" y="85443"/>
                </a:lnTo>
                <a:close/>
                <a:moveTo>
                  <a:pt x="202311" y="23626"/>
                </a:moveTo>
                <a:cubicBezTo>
                  <a:pt x="211979" y="23283"/>
                  <a:pt x="221209" y="27655"/>
                  <a:pt x="227076" y="35342"/>
                </a:cubicBezTo>
                <a:cubicBezTo>
                  <a:pt x="231639" y="41285"/>
                  <a:pt x="234030" y="48620"/>
                  <a:pt x="233839" y="56106"/>
                </a:cubicBezTo>
                <a:lnTo>
                  <a:pt x="179166" y="56106"/>
                </a:lnTo>
                <a:cubicBezTo>
                  <a:pt x="179080" y="62545"/>
                  <a:pt x="181509" y="68765"/>
                  <a:pt x="185929" y="73442"/>
                </a:cubicBezTo>
                <a:cubicBezTo>
                  <a:pt x="190100" y="77937"/>
                  <a:pt x="195987" y="80433"/>
                  <a:pt x="202121" y="80300"/>
                </a:cubicBezTo>
                <a:cubicBezTo>
                  <a:pt x="205179" y="80290"/>
                  <a:pt x="208207" y="79738"/>
                  <a:pt x="211074" y="78680"/>
                </a:cubicBezTo>
                <a:cubicBezTo>
                  <a:pt x="213799" y="77661"/>
                  <a:pt x="216332" y="76213"/>
                  <a:pt x="218599" y="74394"/>
                </a:cubicBezTo>
                <a:cubicBezTo>
                  <a:pt x="221238" y="71784"/>
                  <a:pt x="223486" y="68793"/>
                  <a:pt x="225267" y="65536"/>
                </a:cubicBezTo>
                <a:lnTo>
                  <a:pt x="231839" y="69060"/>
                </a:lnTo>
                <a:cubicBezTo>
                  <a:pt x="229953" y="72880"/>
                  <a:pt x="227410" y="76328"/>
                  <a:pt x="224314" y="79252"/>
                </a:cubicBezTo>
                <a:cubicBezTo>
                  <a:pt x="221542" y="81824"/>
                  <a:pt x="218314" y="83862"/>
                  <a:pt x="214789" y="85253"/>
                </a:cubicBezTo>
                <a:cubicBezTo>
                  <a:pt x="210941" y="86643"/>
                  <a:pt x="206874" y="87320"/>
                  <a:pt x="202788" y="87253"/>
                </a:cubicBezTo>
                <a:cubicBezTo>
                  <a:pt x="193987" y="87834"/>
                  <a:pt x="185405" y="84319"/>
                  <a:pt x="179547" y="77728"/>
                </a:cubicBezTo>
                <a:cubicBezTo>
                  <a:pt x="174108" y="71699"/>
                  <a:pt x="171117" y="63850"/>
                  <a:pt x="171165" y="55725"/>
                </a:cubicBezTo>
                <a:cubicBezTo>
                  <a:pt x="171098" y="48267"/>
                  <a:pt x="173584" y="41000"/>
                  <a:pt x="178213" y="35151"/>
                </a:cubicBezTo>
                <a:cubicBezTo>
                  <a:pt x="183842" y="27560"/>
                  <a:pt x="192863" y="23245"/>
                  <a:pt x="202311" y="23626"/>
                </a:cubicBezTo>
                <a:close/>
                <a:moveTo>
                  <a:pt x="783051" y="23436"/>
                </a:moveTo>
                <a:cubicBezTo>
                  <a:pt x="791909" y="23207"/>
                  <a:pt x="800415" y="26903"/>
                  <a:pt x="806292" y="33532"/>
                </a:cubicBezTo>
                <a:cubicBezTo>
                  <a:pt x="811816" y="39514"/>
                  <a:pt x="814817" y="47391"/>
                  <a:pt x="814674" y="55535"/>
                </a:cubicBezTo>
                <a:cubicBezTo>
                  <a:pt x="814760" y="63812"/>
                  <a:pt x="811578" y="71785"/>
                  <a:pt x="805816" y="77728"/>
                </a:cubicBezTo>
                <a:cubicBezTo>
                  <a:pt x="799977" y="84062"/>
                  <a:pt x="791662" y="87539"/>
                  <a:pt x="783051" y="87253"/>
                </a:cubicBezTo>
                <a:cubicBezTo>
                  <a:pt x="774412" y="87558"/>
                  <a:pt x="766058" y="84081"/>
                  <a:pt x="760191" y="77728"/>
                </a:cubicBezTo>
                <a:cubicBezTo>
                  <a:pt x="754428" y="71785"/>
                  <a:pt x="751247" y="63812"/>
                  <a:pt x="751333" y="55535"/>
                </a:cubicBezTo>
                <a:cubicBezTo>
                  <a:pt x="751237" y="47429"/>
                  <a:pt x="754228" y="39600"/>
                  <a:pt x="759715" y="33627"/>
                </a:cubicBezTo>
                <a:cubicBezTo>
                  <a:pt x="765620" y="26969"/>
                  <a:pt x="774154" y="23236"/>
                  <a:pt x="783051" y="23436"/>
                </a:cubicBezTo>
                <a:close/>
                <a:moveTo>
                  <a:pt x="711804" y="23436"/>
                </a:moveTo>
                <a:cubicBezTo>
                  <a:pt x="715747" y="23407"/>
                  <a:pt x="719671" y="24017"/>
                  <a:pt x="723424" y="25246"/>
                </a:cubicBezTo>
                <a:cubicBezTo>
                  <a:pt x="726853" y="26322"/>
                  <a:pt x="730072" y="27960"/>
                  <a:pt x="732949" y="30103"/>
                </a:cubicBezTo>
                <a:cubicBezTo>
                  <a:pt x="735540" y="32170"/>
                  <a:pt x="737712" y="34732"/>
                  <a:pt x="739331" y="37628"/>
                </a:cubicBezTo>
                <a:lnTo>
                  <a:pt x="733139" y="41438"/>
                </a:lnTo>
                <a:cubicBezTo>
                  <a:pt x="728063" y="34466"/>
                  <a:pt x="719852" y="30475"/>
                  <a:pt x="711232" y="30770"/>
                </a:cubicBezTo>
                <a:cubicBezTo>
                  <a:pt x="704364" y="30570"/>
                  <a:pt x="697697" y="33142"/>
                  <a:pt x="692754" y="37914"/>
                </a:cubicBezTo>
                <a:cubicBezTo>
                  <a:pt x="687991" y="42410"/>
                  <a:pt x="685334" y="48696"/>
                  <a:pt x="685419" y="55249"/>
                </a:cubicBezTo>
                <a:cubicBezTo>
                  <a:pt x="685400" y="59640"/>
                  <a:pt x="686591" y="63955"/>
                  <a:pt x="688848" y="67727"/>
                </a:cubicBezTo>
                <a:cubicBezTo>
                  <a:pt x="691039" y="71756"/>
                  <a:pt x="694344" y="75061"/>
                  <a:pt x="698373" y="77252"/>
                </a:cubicBezTo>
                <a:cubicBezTo>
                  <a:pt x="702412" y="79414"/>
                  <a:pt x="706936" y="80529"/>
                  <a:pt x="711518" y="80491"/>
                </a:cubicBezTo>
                <a:cubicBezTo>
                  <a:pt x="720100" y="80624"/>
                  <a:pt x="728234" y="76661"/>
                  <a:pt x="733425" y="69823"/>
                </a:cubicBezTo>
                <a:lnTo>
                  <a:pt x="739616" y="73823"/>
                </a:lnTo>
                <a:cubicBezTo>
                  <a:pt x="736683" y="78205"/>
                  <a:pt x="732644" y="81719"/>
                  <a:pt x="727901" y="84015"/>
                </a:cubicBezTo>
                <a:cubicBezTo>
                  <a:pt x="722662" y="86482"/>
                  <a:pt x="716928" y="87720"/>
                  <a:pt x="711137" y="87634"/>
                </a:cubicBezTo>
                <a:cubicBezTo>
                  <a:pt x="702240" y="87806"/>
                  <a:pt x="693649" y="84367"/>
                  <a:pt x="687324" y="78109"/>
                </a:cubicBezTo>
                <a:cubicBezTo>
                  <a:pt x="681114" y="72375"/>
                  <a:pt x="677647" y="64270"/>
                  <a:pt x="677799" y="55821"/>
                </a:cubicBezTo>
                <a:cubicBezTo>
                  <a:pt x="677790" y="50058"/>
                  <a:pt x="679342" y="44400"/>
                  <a:pt x="682276" y="39438"/>
                </a:cubicBezTo>
                <a:cubicBezTo>
                  <a:pt x="685162" y="34437"/>
                  <a:pt x="689382" y="30351"/>
                  <a:pt x="694468" y="27627"/>
                </a:cubicBezTo>
                <a:cubicBezTo>
                  <a:pt x="699802" y="24808"/>
                  <a:pt x="705765" y="23369"/>
                  <a:pt x="711804" y="23436"/>
                </a:cubicBezTo>
                <a:close/>
                <a:moveTo>
                  <a:pt x="262414" y="23245"/>
                </a:moveTo>
                <a:cubicBezTo>
                  <a:pt x="268786" y="23798"/>
                  <a:pt x="274692" y="26807"/>
                  <a:pt x="278892" y="31627"/>
                </a:cubicBezTo>
                <a:lnTo>
                  <a:pt x="273939" y="36771"/>
                </a:lnTo>
                <a:cubicBezTo>
                  <a:pt x="270777" y="33246"/>
                  <a:pt x="266376" y="31094"/>
                  <a:pt x="261652" y="30770"/>
                </a:cubicBezTo>
                <a:cubicBezTo>
                  <a:pt x="259223" y="30732"/>
                  <a:pt x="256871" y="31618"/>
                  <a:pt x="255080" y="33246"/>
                </a:cubicBezTo>
                <a:cubicBezTo>
                  <a:pt x="253394" y="34704"/>
                  <a:pt x="252422" y="36828"/>
                  <a:pt x="252413" y="39056"/>
                </a:cubicBezTo>
                <a:cubicBezTo>
                  <a:pt x="252499" y="41152"/>
                  <a:pt x="253261" y="43162"/>
                  <a:pt x="254604" y="44772"/>
                </a:cubicBezTo>
                <a:cubicBezTo>
                  <a:pt x="257385" y="47439"/>
                  <a:pt x="260604" y="49601"/>
                  <a:pt x="264129" y="51153"/>
                </a:cubicBezTo>
                <a:cubicBezTo>
                  <a:pt x="268643" y="53201"/>
                  <a:pt x="272701" y="56154"/>
                  <a:pt x="276035" y="59821"/>
                </a:cubicBezTo>
                <a:cubicBezTo>
                  <a:pt x="278016" y="62602"/>
                  <a:pt x="279073" y="65936"/>
                  <a:pt x="279083" y="69346"/>
                </a:cubicBezTo>
                <a:cubicBezTo>
                  <a:pt x="279130" y="74109"/>
                  <a:pt x="277235" y="78681"/>
                  <a:pt x="273844" y="82014"/>
                </a:cubicBezTo>
                <a:cubicBezTo>
                  <a:pt x="270339" y="85434"/>
                  <a:pt x="265595" y="87291"/>
                  <a:pt x="260699" y="87158"/>
                </a:cubicBezTo>
                <a:cubicBezTo>
                  <a:pt x="257204" y="87158"/>
                  <a:pt x="253756" y="86377"/>
                  <a:pt x="250603" y="84872"/>
                </a:cubicBezTo>
                <a:cubicBezTo>
                  <a:pt x="247526" y="83405"/>
                  <a:pt x="244821" y="81262"/>
                  <a:pt x="242697" y="78585"/>
                </a:cubicBezTo>
                <a:lnTo>
                  <a:pt x="247650" y="72966"/>
                </a:lnTo>
                <a:cubicBezTo>
                  <a:pt x="250651" y="76995"/>
                  <a:pt x="255299" y="79471"/>
                  <a:pt x="260319" y="79728"/>
                </a:cubicBezTo>
                <a:cubicBezTo>
                  <a:pt x="263262" y="79814"/>
                  <a:pt x="266129" y="78757"/>
                  <a:pt x="268320" y="76776"/>
                </a:cubicBezTo>
                <a:cubicBezTo>
                  <a:pt x="270406" y="74985"/>
                  <a:pt x="271625" y="72385"/>
                  <a:pt x="271653" y="69632"/>
                </a:cubicBezTo>
                <a:cubicBezTo>
                  <a:pt x="271634" y="67441"/>
                  <a:pt x="270863" y="65317"/>
                  <a:pt x="269463" y="63631"/>
                </a:cubicBezTo>
                <a:cubicBezTo>
                  <a:pt x="266653" y="60983"/>
                  <a:pt x="263433" y="58802"/>
                  <a:pt x="259938" y="57154"/>
                </a:cubicBezTo>
                <a:cubicBezTo>
                  <a:pt x="255623" y="55259"/>
                  <a:pt x="251784" y="52430"/>
                  <a:pt x="248698" y="48867"/>
                </a:cubicBezTo>
                <a:cubicBezTo>
                  <a:pt x="246698" y="46105"/>
                  <a:pt x="245660" y="42752"/>
                  <a:pt x="245745" y="39342"/>
                </a:cubicBezTo>
                <a:cubicBezTo>
                  <a:pt x="245631" y="34999"/>
                  <a:pt x="247355" y="30808"/>
                  <a:pt x="250508" y="27817"/>
                </a:cubicBezTo>
                <a:cubicBezTo>
                  <a:pt x="253699" y="24760"/>
                  <a:pt x="257994" y="23112"/>
                  <a:pt x="262414" y="23245"/>
                </a:cubicBezTo>
                <a:close/>
                <a:moveTo>
                  <a:pt x="19813" y="23245"/>
                </a:moveTo>
                <a:cubicBezTo>
                  <a:pt x="26146" y="23845"/>
                  <a:pt x="32005" y="26836"/>
                  <a:pt x="36196" y="31627"/>
                </a:cubicBezTo>
                <a:lnTo>
                  <a:pt x="31147" y="36771"/>
                </a:lnTo>
                <a:cubicBezTo>
                  <a:pt x="28023" y="33256"/>
                  <a:pt x="23651" y="31104"/>
                  <a:pt x="18955" y="30770"/>
                </a:cubicBezTo>
                <a:cubicBezTo>
                  <a:pt x="16526" y="30732"/>
                  <a:pt x="14174" y="31618"/>
                  <a:pt x="12383" y="33247"/>
                </a:cubicBezTo>
                <a:cubicBezTo>
                  <a:pt x="10697" y="34704"/>
                  <a:pt x="9725" y="36828"/>
                  <a:pt x="9716" y="39057"/>
                </a:cubicBezTo>
                <a:cubicBezTo>
                  <a:pt x="9802" y="41152"/>
                  <a:pt x="10564" y="43162"/>
                  <a:pt x="11907" y="44772"/>
                </a:cubicBezTo>
                <a:cubicBezTo>
                  <a:pt x="14688" y="47439"/>
                  <a:pt x="17907" y="49601"/>
                  <a:pt x="21432" y="51154"/>
                </a:cubicBezTo>
                <a:cubicBezTo>
                  <a:pt x="25928" y="53201"/>
                  <a:pt x="29947" y="56145"/>
                  <a:pt x="33243" y="59821"/>
                </a:cubicBezTo>
                <a:cubicBezTo>
                  <a:pt x="35291" y="62574"/>
                  <a:pt x="36396" y="65917"/>
                  <a:pt x="36386" y="69346"/>
                </a:cubicBezTo>
                <a:cubicBezTo>
                  <a:pt x="36443" y="74128"/>
                  <a:pt x="34510" y="78710"/>
                  <a:pt x="31052" y="82015"/>
                </a:cubicBezTo>
                <a:cubicBezTo>
                  <a:pt x="27594" y="85453"/>
                  <a:pt x="22880" y="87311"/>
                  <a:pt x="18003" y="87158"/>
                </a:cubicBezTo>
                <a:cubicBezTo>
                  <a:pt x="14507" y="87158"/>
                  <a:pt x="11059" y="86377"/>
                  <a:pt x="7906" y="84872"/>
                </a:cubicBezTo>
                <a:cubicBezTo>
                  <a:pt x="4820" y="83405"/>
                  <a:pt x="2124" y="81262"/>
                  <a:pt x="0" y="78586"/>
                </a:cubicBezTo>
                <a:lnTo>
                  <a:pt x="4954" y="72966"/>
                </a:lnTo>
                <a:cubicBezTo>
                  <a:pt x="7954" y="76995"/>
                  <a:pt x="12602" y="79472"/>
                  <a:pt x="17622" y="79729"/>
                </a:cubicBezTo>
                <a:cubicBezTo>
                  <a:pt x="20574" y="79814"/>
                  <a:pt x="23432" y="78757"/>
                  <a:pt x="25623" y="76776"/>
                </a:cubicBezTo>
                <a:cubicBezTo>
                  <a:pt x="27718" y="74985"/>
                  <a:pt x="28928" y="72385"/>
                  <a:pt x="28956" y="69632"/>
                </a:cubicBezTo>
                <a:cubicBezTo>
                  <a:pt x="28937" y="67441"/>
                  <a:pt x="28166" y="65317"/>
                  <a:pt x="26766" y="63631"/>
                </a:cubicBezTo>
                <a:cubicBezTo>
                  <a:pt x="23956" y="60974"/>
                  <a:pt x="20746" y="58793"/>
                  <a:pt x="17241" y="57154"/>
                </a:cubicBezTo>
                <a:cubicBezTo>
                  <a:pt x="12973" y="55230"/>
                  <a:pt x="9163" y="52401"/>
                  <a:pt x="6097" y="48868"/>
                </a:cubicBezTo>
                <a:cubicBezTo>
                  <a:pt x="4096" y="46105"/>
                  <a:pt x="3058" y="42753"/>
                  <a:pt x="3144" y="39343"/>
                </a:cubicBezTo>
                <a:cubicBezTo>
                  <a:pt x="2991" y="34990"/>
                  <a:pt x="4725" y="30789"/>
                  <a:pt x="7906" y="27817"/>
                </a:cubicBezTo>
                <a:cubicBezTo>
                  <a:pt x="11088" y="24741"/>
                  <a:pt x="15383" y="23083"/>
                  <a:pt x="19813" y="23245"/>
                </a:cubicBezTo>
                <a:close/>
                <a:moveTo>
                  <a:pt x="857726" y="23150"/>
                </a:moveTo>
                <a:cubicBezTo>
                  <a:pt x="860612" y="23141"/>
                  <a:pt x="863460" y="23722"/>
                  <a:pt x="866108" y="24865"/>
                </a:cubicBezTo>
                <a:cubicBezTo>
                  <a:pt x="868594" y="25865"/>
                  <a:pt x="870813" y="27427"/>
                  <a:pt x="872585" y="29437"/>
                </a:cubicBezTo>
                <a:cubicBezTo>
                  <a:pt x="874576" y="31885"/>
                  <a:pt x="876071" y="34695"/>
                  <a:pt x="876966" y="37724"/>
                </a:cubicBezTo>
                <a:cubicBezTo>
                  <a:pt x="879157" y="33352"/>
                  <a:pt x="882443" y="29608"/>
                  <a:pt x="886491" y="26865"/>
                </a:cubicBezTo>
                <a:cubicBezTo>
                  <a:pt x="890235" y="24436"/>
                  <a:pt x="894607" y="23141"/>
                  <a:pt x="899065" y="23150"/>
                </a:cubicBezTo>
                <a:cubicBezTo>
                  <a:pt x="903008" y="23065"/>
                  <a:pt x="906894" y="24160"/>
                  <a:pt x="910209" y="26294"/>
                </a:cubicBezTo>
                <a:cubicBezTo>
                  <a:pt x="913438" y="28446"/>
                  <a:pt x="915933" y="31542"/>
                  <a:pt x="917352" y="35152"/>
                </a:cubicBezTo>
                <a:cubicBezTo>
                  <a:pt x="919219" y="40667"/>
                  <a:pt x="920029" y="46486"/>
                  <a:pt x="919734" y="52297"/>
                </a:cubicBezTo>
                <a:lnTo>
                  <a:pt x="919734" y="85444"/>
                </a:lnTo>
                <a:lnTo>
                  <a:pt x="911733" y="85444"/>
                </a:lnTo>
                <a:lnTo>
                  <a:pt x="911733" y="52297"/>
                </a:lnTo>
                <a:cubicBezTo>
                  <a:pt x="911990" y="47772"/>
                  <a:pt x="911504" y="43239"/>
                  <a:pt x="910304" y="38867"/>
                </a:cubicBezTo>
                <a:cubicBezTo>
                  <a:pt x="909428" y="36419"/>
                  <a:pt x="907751" y="34333"/>
                  <a:pt x="905541" y="32961"/>
                </a:cubicBezTo>
                <a:cubicBezTo>
                  <a:pt x="903170" y="31418"/>
                  <a:pt x="900369" y="30646"/>
                  <a:pt x="897541" y="30770"/>
                </a:cubicBezTo>
                <a:cubicBezTo>
                  <a:pt x="893807" y="30713"/>
                  <a:pt x="890159" y="31885"/>
                  <a:pt x="887158" y="34104"/>
                </a:cubicBezTo>
                <a:cubicBezTo>
                  <a:pt x="884034" y="36304"/>
                  <a:pt x="881643" y="39390"/>
                  <a:pt x="880300" y="42962"/>
                </a:cubicBezTo>
                <a:cubicBezTo>
                  <a:pt x="878500" y="49144"/>
                  <a:pt x="877757" y="55583"/>
                  <a:pt x="878109" y="62012"/>
                </a:cubicBezTo>
                <a:lnTo>
                  <a:pt x="878109" y="85825"/>
                </a:lnTo>
                <a:lnTo>
                  <a:pt x="870394" y="85825"/>
                </a:lnTo>
                <a:lnTo>
                  <a:pt x="870394" y="54678"/>
                </a:lnTo>
                <a:cubicBezTo>
                  <a:pt x="870623" y="49687"/>
                  <a:pt x="870175" y="44686"/>
                  <a:pt x="869061" y="39819"/>
                </a:cubicBezTo>
                <a:cubicBezTo>
                  <a:pt x="868194" y="37238"/>
                  <a:pt x="866527" y="34999"/>
                  <a:pt x="864298" y="33437"/>
                </a:cubicBezTo>
                <a:cubicBezTo>
                  <a:pt x="861888" y="31875"/>
                  <a:pt x="859069" y="31075"/>
                  <a:pt x="856202" y="31151"/>
                </a:cubicBezTo>
                <a:cubicBezTo>
                  <a:pt x="852554" y="31142"/>
                  <a:pt x="848991" y="32275"/>
                  <a:pt x="846010" y="34390"/>
                </a:cubicBezTo>
                <a:cubicBezTo>
                  <a:pt x="842867" y="36552"/>
                  <a:pt x="840447" y="39600"/>
                  <a:pt x="839057" y="43153"/>
                </a:cubicBezTo>
                <a:cubicBezTo>
                  <a:pt x="837276" y="48620"/>
                  <a:pt x="836504" y="54364"/>
                  <a:pt x="836771" y="60107"/>
                </a:cubicBezTo>
                <a:lnTo>
                  <a:pt x="836771" y="85825"/>
                </a:lnTo>
                <a:lnTo>
                  <a:pt x="828960" y="85825"/>
                </a:lnTo>
                <a:lnTo>
                  <a:pt x="829056" y="24674"/>
                </a:lnTo>
                <a:lnTo>
                  <a:pt x="836866" y="24674"/>
                </a:lnTo>
                <a:lnTo>
                  <a:pt x="836866" y="35152"/>
                </a:lnTo>
                <a:cubicBezTo>
                  <a:pt x="839105" y="31828"/>
                  <a:pt x="841953" y="28951"/>
                  <a:pt x="845248" y="26675"/>
                </a:cubicBezTo>
                <a:cubicBezTo>
                  <a:pt x="849011" y="24379"/>
                  <a:pt x="853325" y="23160"/>
                  <a:pt x="857726" y="23150"/>
                </a:cubicBezTo>
                <a:close/>
                <a:moveTo>
                  <a:pt x="321373" y="23149"/>
                </a:moveTo>
                <a:cubicBezTo>
                  <a:pt x="324259" y="23140"/>
                  <a:pt x="327107" y="23721"/>
                  <a:pt x="329755" y="24864"/>
                </a:cubicBezTo>
                <a:cubicBezTo>
                  <a:pt x="332222" y="25893"/>
                  <a:pt x="334442" y="27455"/>
                  <a:pt x="336232" y="29436"/>
                </a:cubicBezTo>
                <a:cubicBezTo>
                  <a:pt x="338194" y="31903"/>
                  <a:pt x="339671" y="34713"/>
                  <a:pt x="340614" y="37723"/>
                </a:cubicBezTo>
                <a:cubicBezTo>
                  <a:pt x="342804" y="33351"/>
                  <a:pt x="346091" y="29608"/>
                  <a:pt x="350139" y="26864"/>
                </a:cubicBezTo>
                <a:cubicBezTo>
                  <a:pt x="353882" y="24435"/>
                  <a:pt x="358254" y="23140"/>
                  <a:pt x="362712" y="23149"/>
                </a:cubicBezTo>
                <a:cubicBezTo>
                  <a:pt x="366655" y="23083"/>
                  <a:pt x="370532" y="24178"/>
                  <a:pt x="373856" y="26293"/>
                </a:cubicBezTo>
                <a:cubicBezTo>
                  <a:pt x="377047" y="28493"/>
                  <a:pt x="379523" y="31570"/>
                  <a:pt x="381000" y="35151"/>
                </a:cubicBezTo>
                <a:cubicBezTo>
                  <a:pt x="382781" y="40685"/>
                  <a:pt x="383552" y="46486"/>
                  <a:pt x="383286" y="52296"/>
                </a:cubicBezTo>
                <a:lnTo>
                  <a:pt x="383286" y="85443"/>
                </a:lnTo>
                <a:lnTo>
                  <a:pt x="375380" y="85443"/>
                </a:lnTo>
                <a:lnTo>
                  <a:pt x="375380" y="52296"/>
                </a:lnTo>
                <a:cubicBezTo>
                  <a:pt x="375637" y="47772"/>
                  <a:pt x="375152" y="43238"/>
                  <a:pt x="373951" y="38866"/>
                </a:cubicBezTo>
                <a:cubicBezTo>
                  <a:pt x="373046" y="36437"/>
                  <a:pt x="371370" y="34360"/>
                  <a:pt x="369189" y="32960"/>
                </a:cubicBezTo>
                <a:cubicBezTo>
                  <a:pt x="366808" y="31436"/>
                  <a:pt x="364017" y="30674"/>
                  <a:pt x="361188" y="30769"/>
                </a:cubicBezTo>
                <a:cubicBezTo>
                  <a:pt x="357454" y="30712"/>
                  <a:pt x="353806" y="31884"/>
                  <a:pt x="350806" y="34103"/>
                </a:cubicBezTo>
                <a:cubicBezTo>
                  <a:pt x="347681" y="36303"/>
                  <a:pt x="345291" y="39390"/>
                  <a:pt x="343948" y="42961"/>
                </a:cubicBezTo>
                <a:cubicBezTo>
                  <a:pt x="342100" y="49134"/>
                  <a:pt x="341357" y="55582"/>
                  <a:pt x="341757" y="62011"/>
                </a:cubicBezTo>
                <a:lnTo>
                  <a:pt x="341757" y="85824"/>
                </a:lnTo>
                <a:lnTo>
                  <a:pt x="333946" y="85824"/>
                </a:lnTo>
                <a:lnTo>
                  <a:pt x="333946" y="54677"/>
                </a:lnTo>
                <a:cubicBezTo>
                  <a:pt x="334213" y="49677"/>
                  <a:pt x="333727" y="44676"/>
                  <a:pt x="332518" y="39818"/>
                </a:cubicBezTo>
                <a:cubicBezTo>
                  <a:pt x="331679" y="37218"/>
                  <a:pt x="330003" y="34980"/>
                  <a:pt x="327755" y="33436"/>
                </a:cubicBezTo>
                <a:cubicBezTo>
                  <a:pt x="325345" y="31874"/>
                  <a:pt x="322526" y="31074"/>
                  <a:pt x="319659" y="31150"/>
                </a:cubicBezTo>
                <a:cubicBezTo>
                  <a:pt x="316039" y="31141"/>
                  <a:pt x="312505" y="32274"/>
                  <a:pt x="309562" y="34389"/>
                </a:cubicBezTo>
                <a:cubicBezTo>
                  <a:pt x="306419" y="36551"/>
                  <a:pt x="304000" y="39599"/>
                  <a:pt x="302609" y="43152"/>
                </a:cubicBezTo>
                <a:cubicBezTo>
                  <a:pt x="300828" y="48619"/>
                  <a:pt x="300056" y="54363"/>
                  <a:pt x="300323" y="60107"/>
                </a:cubicBezTo>
                <a:lnTo>
                  <a:pt x="300323" y="85824"/>
                </a:lnTo>
                <a:lnTo>
                  <a:pt x="292512" y="85824"/>
                </a:lnTo>
                <a:lnTo>
                  <a:pt x="292703" y="24674"/>
                </a:lnTo>
                <a:lnTo>
                  <a:pt x="300514" y="24674"/>
                </a:lnTo>
                <a:lnTo>
                  <a:pt x="300514" y="35151"/>
                </a:lnTo>
                <a:cubicBezTo>
                  <a:pt x="302752" y="31827"/>
                  <a:pt x="305600" y="28950"/>
                  <a:pt x="308895" y="26674"/>
                </a:cubicBezTo>
                <a:cubicBezTo>
                  <a:pt x="312648" y="24359"/>
                  <a:pt x="316963" y="23140"/>
                  <a:pt x="321373" y="23149"/>
                </a:cubicBezTo>
                <a:close/>
                <a:moveTo>
                  <a:pt x="508635" y="22959"/>
                </a:moveTo>
                <a:cubicBezTo>
                  <a:pt x="512921" y="22883"/>
                  <a:pt x="517131" y="24073"/>
                  <a:pt x="520731" y="26388"/>
                </a:cubicBezTo>
                <a:cubicBezTo>
                  <a:pt x="524237" y="28703"/>
                  <a:pt x="526961" y="32017"/>
                  <a:pt x="528542" y="35913"/>
                </a:cubicBezTo>
                <a:cubicBezTo>
                  <a:pt x="530475" y="41809"/>
                  <a:pt x="531314" y="48000"/>
                  <a:pt x="531018" y="54201"/>
                </a:cubicBezTo>
                <a:lnTo>
                  <a:pt x="531018" y="85443"/>
                </a:lnTo>
                <a:lnTo>
                  <a:pt x="523208" y="85443"/>
                </a:lnTo>
                <a:lnTo>
                  <a:pt x="523208" y="56868"/>
                </a:lnTo>
                <a:cubicBezTo>
                  <a:pt x="523379" y="52182"/>
                  <a:pt x="523094" y="47495"/>
                  <a:pt x="522351" y="42866"/>
                </a:cubicBezTo>
                <a:cubicBezTo>
                  <a:pt x="521789" y="39171"/>
                  <a:pt x="519931" y="35799"/>
                  <a:pt x="517112" y="33341"/>
                </a:cubicBezTo>
                <a:cubicBezTo>
                  <a:pt x="514216" y="31217"/>
                  <a:pt x="510692" y="30150"/>
                  <a:pt x="507111" y="30293"/>
                </a:cubicBezTo>
                <a:cubicBezTo>
                  <a:pt x="502415" y="30255"/>
                  <a:pt x="497872" y="31951"/>
                  <a:pt x="494347" y="35056"/>
                </a:cubicBezTo>
                <a:cubicBezTo>
                  <a:pt x="490709" y="37989"/>
                  <a:pt x="488127" y="42038"/>
                  <a:pt x="487013" y="46581"/>
                </a:cubicBezTo>
                <a:cubicBezTo>
                  <a:pt x="486060" y="52048"/>
                  <a:pt x="485670" y="57601"/>
                  <a:pt x="485870" y="63154"/>
                </a:cubicBezTo>
                <a:lnTo>
                  <a:pt x="485870" y="85443"/>
                </a:lnTo>
                <a:lnTo>
                  <a:pt x="478059" y="85443"/>
                </a:lnTo>
                <a:lnTo>
                  <a:pt x="478059" y="24673"/>
                </a:lnTo>
                <a:lnTo>
                  <a:pt x="485870" y="24673"/>
                </a:lnTo>
                <a:lnTo>
                  <a:pt x="485870" y="35532"/>
                </a:lnTo>
                <a:cubicBezTo>
                  <a:pt x="488623" y="31665"/>
                  <a:pt x="492166" y="28417"/>
                  <a:pt x="496252" y="26007"/>
                </a:cubicBezTo>
                <a:cubicBezTo>
                  <a:pt x="500062" y="23988"/>
                  <a:pt x="504320" y="22940"/>
                  <a:pt x="508635" y="22959"/>
                </a:cubicBezTo>
                <a:close/>
                <a:moveTo>
                  <a:pt x="599218" y="22769"/>
                </a:moveTo>
                <a:cubicBezTo>
                  <a:pt x="603914" y="22712"/>
                  <a:pt x="608553" y="23788"/>
                  <a:pt x="612744" y="25913"/>
                </a:cubicBezTo>
                <a:cubicBezTo>
                  <a:pt x="616954" y="28227"/>
                  <a:pt x="620573" y="31485"/>
                  <a:pt x="623316" y="35438"/>
                </a:cubicBezTo>
                <a:lnTo>
                  <a:pt x="623316" y="24674"/>
                </a:lnTo>
                <a:lnTo>
                  <a:pt x="631127" y="24674"/>
                </a:lnTo>
                <a:lnTo>
                  <a:pt x="631127" y="85444"/>
                </a:lnTo>
                <a:lnTo>
                  <a:pt x="623412" y="85444"/>
                </a:lnTo>
                <a:lnTo>
                  <a:pt x="623412" y="74966"/>
                </a:lnTo>
                <a:cubicBezTo>
                  <a:pt x="620449" y="78700"/>
                  <a:pt x="616716" y="81758"/>
                  <a:pt x="612458" y="83920"/>
                </a:cubicBezTo>
                <a:cubicBezTo>
                  <a:pt x="608295" y="86015"/>
                  <a:pt x="603685" y="87063"/>
                  <a:pt x="599028" y="86968"/>
                </a:cubicBezTo>
                <a:cubicBezTo>
                  <a:pt x="590684" y="87015"/>
                  <a:pt x="582702" y="83558"/>
                  <a:pt x="577025" y="77443"/>
                </a:cubicBezTo>
                <a:cubicBezTo>
                  <a:pt x="570862" y="71480"/>
                  <a:pt x="567414" y="63251"/>
                  <a:pt x="567500" y="54678"/>
                </a:cubicBezTo>
                <a:cubicBezTo>
                  <a:pt x="567424" y="46220"/>
                  <a:pt x="570872" y="38105"/>
                  <a:pt x="577025" y="32294"/>
                </a:cubicBezTo>
                <a:cubicBezTo>
                  <a:pt x="582740" y="26122"/>
                  <a:pt x="590808" y="22655"/>
                  <a:pt x="599218" y="22769"/>
                </a:cubicBezTo>
                <a:close/>
                <a:moveTo>
                  <a:pt x="428911" y="22769"/>
                </a:moveTo>
                <a:cubicBezTo>
                  <a:pt x="433607" y="22712"/>
                  <a:pt x="438246" y="23788"/>
                  <a:pt x="442437" y="25912"/>
                </a:cubicBezTo>
                <a:cubicBezTo>
                  <a:pt x="446647" y="28227"/>
                  <a:pt x="450266" y="31484"/>
                  <a:pt x="453009" y="35437"/>
                </a:cubicBezTo>
                <a:lnTo>
                  <a:pt x="453009" y="24674"/>
                </a:lnTo>
                <a:lnTo>
                  <a:pt x="460820" y="24674"/>
                </a:lnTo>
                <a:lnTo>
                  <a:pt x="460820" y="85443"/>
                </a:lnTo>
                <a:lnTo>
                  <a:pt x="453105" y="85443"/>
                </a:lnTo>
                <a:lnTo>
                  <a:pt x="453105" y="74966"/>
                </a:lnTo>
                <a:cubicBezTo>
                  <a:pt x="450162" y="78719"/>
                  <a:pt x="446418" y="81786"/>
                  <a:pt x="442151" y="83919"/>
                </a:cubicBezTo>
                <a:cubicBezTo>
                  <a:pt x="437988" y="86015"/>
                  <a:pt x="433378" y="87063"/>
                  <a:pt x="428721" y="86967"/>
                </a:cubicBezTo>
                <a:cubicBezTo>
                  <a:pt x="420377" y="87015"/>
                  <a:pt x="412395" y="83557"/>
                  <a:pt x="406718" y="77442"/>
                </a:cubicBezTo>
                <a:cubicBezTo>
                  <a:pt x="400555" y="71480"/>
                  <a:pt x="397107" y="63250"/>
                  <a:pt x="397193" y="54677"/>
                </a:cubicBezTo>
                <a:cubicBezTo>
                  <a:pt x="397155" y="46229"/>
                  <a:pt x="400603" y="38132"/>
                  <a:pt x="406718" y="32294"/>
                </a:cubicBezTo>
                <a:cubicBezTo>
                  <a:pt x="412452" y="26141"/>
                  <a:pt x="420501" y="22683"/>
                  <a:pt x="428911" y="22769"/>
                </a:cubicBezTo>
                <a:close/>
                <a:moveTo>
                  <a:pt x="48863" y="1529"/>
                </a:moveTo>
                <a:lnTo>
                  <a:pt x="56674" y="1529"/>
                </a:lnTo>
                <a:lnTo>
                  <a:pt x="56674" y="85730"/>
                </a:lnTo>
                <a:lnTo>
                  <a:pt x="48863" y="85730"/>
                </a:lnTo>
                <a:close/>
                <a:moveTo>
                  <a:pt x="148209" y="1147"/>
                </a:moveTo>
                <a:lnTo>
                  <a:pt x="156020" y="1528"/>
                </a:lnTo>
                <a:lnTo>
                  <a:pt x="156020" y="85729"/>
                </a:lnTo>
                <a:lnTo>
                  <a:pt x="148305" y="85729"/>
                </a:lnTo>
                <a:lnTo>
                  <a:pt x="148305" y="75251"/>
                </a:lnTo>
                <a:cubicBezTo>
                  <a:pt x="145342" y="78985"/>
                  <a:pt x="141609" y="82042"/>
                  <a:pt x="137351" y="84205"/>
                </a:cubicBezTo>
                <a:cubicBezTo>
                  <a:pt x="133188" y="86300"/>
                  <a:pt x="128578" y="87348"/>
                  <a:pt x="123921" y="87253"/>
                </a:cubicBezTo>
                <a:cubicBezTo>
                  <a:pt x="115577" y="87300"/>
                  <a:pt x="107595" y="83843"/>
                  <a:pt x="101918" y="77728"/>
                </a:cubicBezTo>
                <a:cubicBezTo>
                  <a:pt x="95755" y="71765"/>
                  <a:pt x="92307" y="63535"/>
                  <a:pt x="92393" y="54963"/>
                </a:cubicBezTo>
                <a:cubicBezTo>
                  <a:pt x="92355" y="46514"/>
                  <a:pt x="95803" y="38418"/>
                  <a:pt x="101918" y="32579"/>
                </a:cubicBezTo>
                <a:cubicBezTo>
                  <a:pt x="107633" y="26407"/>
                  <a:pt x="115701" y="22940"/>
                  <a:pt x="124111" y="23054"/>
                </a:cubicBezTo>
                <a:cubicBezTo>
                  <a:pt x="128807" y="22997"/>
                  <a:pt x="133446" y="24073"/>
                  <a:pt x="137637" y="26197"/>
                </a:cubicBezTo>
                <a:cubicBezTo>
                  <a:pt x="141847" y="28512"/>
                  <a:pt x="145466" y="31769"/>
                  <a:pt x="148209" y="35722"/>
                </a:cubicBezTo>
                <a:close/>
                <a:moveTo>
                  <a:pt x="550450" y="4"/>
                </a:moveTo>
                <a:cubicBezTo>
                  <a:pt x="552183" y="-63"/>
                  <a:pt x="553850" y="633"/>
                  <a:pt x="555022" y="1909"/>
                </a:cubicBezTo>
                <a:cubicBezTo>
                  <a:pt x="556260" y="3109"/>
                  <a:pt x="556946" y="4757"/>
                  <a:pt x="556927" y="6481"/>
                </a:cubicBezTo>
                <a:cubicBezTo>
                  <a:pt x="556927" y="8167"/>
                  <a:pt x="556241" y="9786"/>
                  <a:pt x="555022" y="10958"/>
                </a:cubicBezTo>
                <a:cubicBezTo>
                  <a:pt x="553822" y="12196"/>
                  <a:pt x="552174" y="12882"/>
                  <a:pt x="550450" y="12863"/>
                </a:cubicBezTo>
                <a:cubicBezTo>
                  <a:pt x="548764" y="12863"/>
                  <a:pt x="547144" y="12177"/>
                  <a:pt x="545973" y="10958"/>
                </a:cubicBezTo>
                <a:cubicBezTo>
                  <a:pt x="544754" y="9786"/>
                  <a:pt x="544068" y="8167"/>
                  <a:pt x="544068" y="6481"/>
                </a:cubicBezTo>
                <a:cubicBezTo>
                  <a:pt x="544049" y="4757"/>
                  <a:pt x="544735" y="3109"/>
                  <a:pt x="545973" y="1909"/>
                </a:cubicBezTo>
                <a:cubicBezTo>
                  <a:pt x="547116" y="652"/>
                  <a:pt x="548754" y="-44"/>
                  <a:pt x="550450" y="4"/>
                </a:cubicBezTo>
                <a:close/>
                <a:moveTo>
                  <a:pt x="75628" y="4"/>
                </a:moveTo>
                <a:cubicBezTo>
                  <a:pt x="77362" y="-63"/>
                  <a:pt x="79029" y="633"/>
                  <a:pt x="80200" y="1909"/>
                </a:cubicBezTo>
                <a:cubicBezTo>
                  <a:pt x="81439" y="3109"/>
                  <a:pt x="82124" y="4757"/>
                  <a:pt x="82105" y="6481"/>
                </a:cubicBezTo>
                <a:cubicBezTo>
                  <a:pt x="82105" y="8167"/>
                  <a:pt x="81420" y="9786"/>
                  <a:pt x="80200" y="10958"/>
                </a:cubicBezTo>
                <a:cubicBezTo>
                  <a:pt x="79000" y="12196"/>
                  <a:pt x="77352" y="12882"/>
                  <a:pt x="75628" y="12863"/>
                </a:cubicBezTo>
                <a:cubicBezTo>
                  <a:pt x="73942" y="12863"/>
                  <a:pt x="72323" y="12177"/>
                  <a:pt x="71152" y="10958"/>
                </a:cubicBezTo>
                <a:cubicBezTo>
                  <a:pt x="69932" y="9786"/>
                  <a:pt x="69247" y="8167"/>
                  <a:pt x="69247" y="6481"/>
                </a:cubicBezTo>
                <a:cubicBezTo>
                  <a:pt x="69228" y="4757"/>
                  <a:pt x="69913" y="3109"/>
                  <a:pt x="71152" y="1909"/>
                </a:cubicBezTo>
                <a:cubicBezTo>
                  <a:pt x="72295" y="652"/>
                  <a:pt x="73933" y="-44"/>
                  <a:pt x="75628" y="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2" name="Google Shape;882;p10"/>
          <p:cNvSpPr/>
          <p:nvPr/>
        </p:nvSpPr>
        <p:spPr>
          <a:xfrm flipH="1">
            <a:off x="6966846" y="10292"/>
            <a:ext cx="5226268" cy="2234509"/>
          </a:xfrm>
          <a:custGeom>
            <a:avLst/>
            <a:gdLst/>
            <a:ahLst/>
            <a:cxnLst/>
            <a:rect l="l" t="t" r="r" b="b"/>
            <a:pathLst>
              <a:path w="4666311" h="1995097" extrusionOk="0">
                <a:moveTo>
                  <a:pt x="0" y="1842715"/>
                </a:moveTo>
                <a:cubicBezTo>
                  <a:pt x="0" y="1842715"/>
                  <a:pt x="490441" y="2080812"/>
                  <a:pt x="814236" y="1961763"/>
                </a:cubicBezTo>
                <a:cubicBezTo>
                  <a:pt x="1138030" y="1842715"/>
                  <a:pt x="1976065" y="1166578"/>
                  <a:pt x="2456953" y="1128478"/>
                </a:cubicBezTo>
                <a:cubicBezTo>
                  <a:pt x="2937896" y="1090378"/>
                  <a:pt x="3629715" y="1419474"/>
                  <a:pt x="4042576" y="1271325"/>
                </a:cubicBezTo>
                <a:cubicBezTo>
                  <a:pt x="4666311" y="1047529"/>
                  <a:pt x="4666311" y="0"/>
                  <a:pt x="4666311" y="0"/>
                </a:cubicBezTo>
                <a:lnTo>
                  <a:pt x="14301" y="4749"/>
                </a:lnTo>
                <a:lnTo>
                  <a:pt x="0" y="184271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3" name="Google Shape;883;p10"/>
          <p:cNvSpPr/>
          <p:nvPr/>
        </p:nvSpPr>
        <p:spPr>
          <a:xfrm rot="-6367356">
            <a:off x="10790674" y="-212138"/>
            <a:ext cx="1638568" cy="1618642"/>
          </a:xfrm>
          <a:custGeom>
            <a:avLst/>
            <a:gdLst/>
            <a:ahLst/>
            <a:cxnLst/>
            <a:rect l="l" t="t" r="r" b="b"/>
            <a:pathLst>
              <a:path w="1639711" h="1619771" extrusionOk="0">
                <a:moveTo>
                  <a:pt x="1639711" y="216094"/>
                </a:moveTo>
                <a:lnTo>
                  <a:pt x="1245613" y="1576098"/>
                </a:lnTo>
                <a:lnTo>
                  <a:pt x="1237441" y="1580342"/>
                </a:lnTo>
                <a:lnTo>
                  <a:pt x="1134926" y="1619771"/>
                </a:lnTo>
                <a:lnTo>
                  <a:pt x="29063" y="1299317"/>
                </a:lnTo>
                <a:lnTo>
                  <a:pt x="7762" y="1239650"/>
                </a:lnTo>
                <a:cubicBezTo>
                  <a:pt x="-11068" y="1159574"/>
                  <a:pt x="2556" y="1084116"/>
                  <a:pt x="68614" y="1030620"/>
                </a:cubicBezTo>
                <a:cubicBezTo>
                  <a:pt x="364378" y="791076"/>
                  <a:pt x="608810" y="1103535"/>
                  <a:pt x="765735" y="780659"/>
                </a:cubicBezTo>
                <a:cubicBezTo>
                  <a:pt x="870934" y="564232"/>
                  <a:pt x="655969" y="162983"/>
                  <a:pt x="1019263" y="30815"/>
                </a:cubicBezTo>
                <a:cubicBezTo>
                  <a:pt x="1238416" y="-48922"/>
                  <a:pt x="1474303" y="31685"/>
                  <a:pt x="1633449" y="20804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4" name="Google Shape;884;p10"/>
          <p:cNvSpPr/>
          <p:nvPr/>
        </p:nvSpPr>
        <p:spPr>
          <a:xfrm>
            <a:off x="-1" y="7981"/>
            <a:ext cx="3940933" cy="1684959"/>
          </a:xfrm>
          <a:custGeom>
            <a:avLst/>
            <a:gdLst/>
            <a:ahLst/>
            <a:cxnLst/>
            <a:rect l="l" t="t" r="r" b="b"/>
            <a:pathLst>
              <a:path w="4666311" h="1995097" extrusionOk="0">
                <a:moveTo>
                  <a:pt x="0" y="1842715"/>
                </a:moveTo>
                <a:cubicBezTo>
                  <a:pt x="0" y="1842715"/>
                  <a:pt x="490441" y="2080812"/>
                  <a:pt x="814236" y="1961763"/>
                </a:cubicBezTo>
                <a:cubicBezTo>
                  <a:pt x="1138030" y="1842715"/>
                  <a:pt x="1976065" y="1166578"/>
                  <a:pt x="2456953" y="1128478"/>
                </a:cubicBezTo>
                <a:cubicBezTo>
                  <a:pt x="2937896" y="1090378"/>
                  <a:pt x="3629715" y="1419474"/>
                  <a:pt x="4042576" y="1271325"/>
                </a:cubicBezTo>
                <a:cubicBezTo>
                  <a:pt x="4666311" y="1047529"/>
                  <a:pt x="4666311" y="0"/>
                  <a:pt x="4666311" y="0"/>
                </a:cubicBezTo>
                <a:lnTo>
                  <a:pt x="14301" y="4749"/>
                </a:lnTo>
                <a:lnTo>
                  <a:pt x="0" y="1842715"/>
                </a:lnTo>
                <a:close/>
              </a:path>
            </a:pathLst>
          </a:custGeom>
          <a:solidFill>
            <a:srgbClr val="FEF0E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85" name="Google Shape;885;p10"/>
          <p:cNvGrpSpPr/>
          <p:nvPr/>
        </p:nvGrpSpPr>
        <p:grpSpPr>
          <a:xfrm rot="10800000">
            <a:off x="2129" y="-278691"/>
            <a:ext cx="4292432" cy="1313460"/>
            <a:chOff x="1043332" y="5244050"/>
            <a:chExt cx="5088392" cy="1557019"/>
          </a:xfrm>
        </p:grpSpPr>
        <p:sp>
          <p:nvSpPr>
            <p:cNvPr id="886" name="Google Shape;886;p10"/>
            <p:cNvSpPr/>
            <p:nvPr/>
          </p:nvSpPr>
          <p:spPr>
            <a:xfrm>
              <a:off x="4699165" y="5244050"/>
              <a:ext cx="1051343" cy="1557019"/>
            </a:xfrm>
            <a:custGeom>
              <a:avLst/>
              <a:gdLst/>
              <a:ahLst/>
              <a:cxnLst/>
              <a:rect l="l" t="t" r="r" b="b"/>
              <a:pathLst>
                <a:path w="1051343" h="1557019" extrusionOk="0">
                  <a:moveTo>
                    <a:pt x="0" y="1557020"/>
                  </a:moveTo>
                  <a:cubicBezTo>
                    <a:pt x="0" y="1557020"/>
                    <a:pt x="118883" y="631356"/>
                    <a:pt x="502644" y="502036"/>
                  </a:cubicBezTo>
                  <a:cubicBezTo>
                    <a:pt x="832347" y="390939"/>
                    <a:pt x="993250" y="0"/>
                    <a:pt x="993250" y="0"/>
                  </a:cubicBezTo>
                  <a:cubicBezTo>
                    <a:pt x="993250" y="0"/>
                    <a:pt x="1199929" y="610594"/>
                    <a:pt x="833617" y="1015006"/>
                  </a:cubicBezTo>
                  <a:cubicBezTo>
                    <a:pt x="674646" y="1190652"/>
                    <a:pt x="0" y="1557020"/>
                    <a:pt x="0" y="1557020"/>
                  </a:cubicBezTo>
                  <a:close/>
                </a:path>
              </a:pathLst>
            </a:custGeom>
            <a:solidFill>
              <a:srgbClr val="424C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7" name="Google Shape;887;p10"/>
            <p:cNvSpPr/>
            <p:nvPr/>
          </p:nvSpPr>
          <p:spPr>
            <a:xfrm>
              <a:off x="3799122" y="5396782"/>
              <a:ext cx="793528" cy="1037590"/>
            </a:xfrm>
            <a:custGeom>
              <a:avLst/>
              <a:gdLst/>
              <a:ahLst/>
              <a:cxnLst/>
              <a:rect l="l" t="t" r="r" b="b"/>
              <a:pathLst>
                <a:path w="793528" h="1037590" extrusionOk="0">
                  <a:moveTo>
                    <a:pt x="793529" y="1037590"/>
                  </a:moveTo>
                  <a:cubicBezTo>
                    <a:pt x="793529" y="1037590"/>
                    <a:pt x="445880" y="814512"/>
                    <a:pt x="287296" y="641074"/>
                  </a:cubicBezTo>
                  <a:cubicBezTo>
                    <a:pt x="128712" y="467636"/>
                    <a:pt x="0" y="0"/>
                    <a:pt x="0" y="0"/>
                  </a:cubicBezTo>
                  <a:cubicBezTo>
                    <a:pt x="0" y="0"/>
                    <a:pt x="286468" y="85698"/>
                    <a:pt x="460623" y="293038"/>
                  </a:cubicBezTo>
                  <a:cubicBezTo>
                    <a:pt x="634834" y="500435"/>
                    <a:pt x="793529" y="1037590"/>
                    <a:pt x="793529" y="1037590"/>
                  </a:cubicBezTo>
                  <a:close/>
                </a:path>
              </a:pathLst>
            </a:custGeom>
            <a:solidFill>
              <a:srgbClr val="839C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8" name="Google Shape;888;p10"/>
            <p:cNvSpPr/>
            <p:nvPr/>
          </p:nvSpPr>
          <p:spPr>
            <a:xfrm>
              <a:off x="1043332" y="5736492"/>
              <a:ext cx="3455504" cy="852540"/>
            </a:xfrm>
            <a:custGeom>
              <a:avLst/>
              <a:gdLst/>
              <a:ahLst/>
              <a:cxnLst/>
              <a:rect l="l" t="t" r="r" b="b"/>
              <a:pathLst>
                <a:path w="3455504" h="852540" extrusionOk="0">
                  <a:moveTo>
                    <a:pt x="3455504" y="720906"/>
                  </a:moveTo>
                  <a:cubicBezTo>
                    <a:pt x="3455504" y="720906"/>
                    <a:pt x="2641490" y="934487"/>
                    <a:pt x="1919633" y="817536"/>
                  </a:cubicBezTo>
                  <a:cubicBezTo>
                    <a:pt x="1075414" y="680763"/>
                    <a:pt x="964427" y="428640"/>
                    <a:pt x="561285" y="234496"/>
                  </a:cubicBezTo>
                  <a:cubicBezTo>
                    <a:pt x="299389" y="108379"/>
                    <a:pt x="0" y="325936"/>
                    <a:pt x="0" y="325936"/>
                  </a:cubicBezTo>
                  <a:cubicBezTo>
                    <a:pt x="0" y="325936"/>
                    <a:pt x="126337" y="-4320"/>
                    <a:pt x="491380" y="43"/>
                  </a:cubicBezTo>
                  <a:cubicBezTo>
                    <a:pt x="703194" y="2583"/>
                    <a:pt x="1062935" y="165198"/>
                    <a:pt x="1415387" y="260006"/>
                  </a:cubicBezTo>
                  <a:cubicBezTo>
                    <a:pt x="1734654" y="345925"/>
                    <a:pt x="1920682" y="86182"/>
                    <a:pt x="2370924" y="203850"/>
                  </a:cubicBezTo>
                  <a:cubicBezTo>
                    <a:pt x="2821112" y="321518"/>
                    <a:pt x="3455504" y="720906"/>
                    <a:pt x="3455504" y="720906"/>
                  </a:cubicBezTo>
                  <a:close/>
                </a:path>
              </a:pathLst>
            </a:custGeom>
            <a:solidFill>
              <a:srgbClr val="8098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9" name="Google Shape;889;p10"/>
            <p:cNvSpPr/>
            <p:nvPr/>
          </p:nvSpPr>
          <p:spPr>
            <a:xfrm>
              <a:off x="2380476" y="5496478"/>
              <a:ext cx="1186842" cy="450728"/>
            </a:xfrm>
            <a:custGeom>
              <a:avLst/>
              <a:gdLst/>
              <a:ahLst/>
              <a:cxnLst/>
              <a:rect l="l" t="t" r="r" b="b"/>
              <a:pathLst>
                <a:path w="1186842" h="450728" extrusionOk="0">
                  <a:moveTo>
                    <a:pt x="1186843" y="376995"/>
                  </a:moveTo>
                  <a:cubicBezTo>
                    <a:pt x="1186843" y="376995"/>
                    <a:pt x="855594" y="538616"/>
                    <a:pt x="621803" y="383290"/>
                  </a:cubicBezTo>
                  <a:cubicBezTo>
                    <a:pt x="272443" y="151211"/>
                    <a:pt x="0" y="195330"/>
                    <a:pt x="0" y="195330"/>
                  </a:cubicBezTo>
                  <a:cubicBezTo>
                    <a:pt x="0" y="195330"/>
                    <a:pt x="313635" y="-36197"/>
                    <a:pt x="586519" y="4885"/>
                  </a:cubicBezTo>
                  <a:cubicBezTo>
                    <a:pt x="963599" y="61649"/>
                    <a:pt x="1186843" y="376995"/>
                    <a:pt x="1186843" y="376995"/>
                  </a:cubicBezTo>
                  <a:close/>
                </a:path>
              </a:pathLst>
            </a:custGeom>
            <a:solidFill>
              <a:srgbClr val="87A1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0" name="Google Shape;890;p10"/>
            <p:cNvSpPr/>
            <p:nvPr/>
          </p:nvSpPr>
          <p:spPr>
            <a:xfrm>
              <a:off x="5034279" y="5930458"/>
              <a:ext cx="1097445" cy="548637"/>
            </a:xfrm>
            <a:custGeom>
              <a:avLst/>
              <a:gdLst/>
              <a:ahLst/>
              <a:cxnLst/>
              <a:rect l="l" t="t" r="r" b="b"/>
              <a:pathLst>
                <a:path w="1097445" h="548637" extrusionOk="0">
                  <a:moveTo>
                    <a:pt x="0" y="487128"/>
                  </a:moveTo>
                  <a:cubicBezTo>
                    <a:pt x="0" y="487128"/>
                    <a:pt x="191826" y="172389"/>
                    <a:pt x="472440" y="177082"/>
                  </a:cubicBezTo>
                  <a:cubicBezTo>
                    <a:pt x="891816" y="184095"/>
                    <a:pt x="1097446" y="0"/>
                    <a:pt x="1097446" y="0"/>
                  </a:cubicBezTo>
                  <a:cubicBezTo>
                    <a:pt x="1097446" y="0"/>
                    <a:pt x="958188" y="364103"/>
                    <a:pt x="706286" y="476692"/>
                  </a:cubicBezTo>
                  <a:cubicBezTo>
                    <a:pt x="358030" y="632239"/>
                    <a:pt x="0" y="487128"/>
                    <a:pt x="0" y="487128"/>
                  </a:cubicBezTo>
                  <a:close/>
                </a:path>
              </a:pathLst>
            </a:custGeom>
            <a:solidFill>
              <a:srgbClr val="839C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1" name="Google Shape;891;p10"/>
            <p:cNvSpPr/>
            <p:nvPr/>
          </p:nvSpPr>
          <p:spPr>
            <a:xfrm>
              <a:off x="1985230" y="5648131"/>
              <a:ext cx="2525588" cy="823678"/>
            </a:xfrm>
            <a:custGeom>
              <a:avLst/>
              <a:gdLst/>
              <a:ahLst/>
              <a:cxnLst/>
              <a:rect l="l" t="t" r="r" b="b"/>
              <a:pathLst>
                <a:path w="2525588" h="823678" extrusionOk="0">
                  <a:moveTo>
                    <a:pt x="2525588" y="823678"/>
                  </a:moveTo>
                  <a:cubicBezTo>
                    <a:pt x="2525588" y="823678"/>
                    <a:pt x="1653043" y="525614"/>
                    <a:pt x="1037645" y="597728"/>
                  </a:cubicBezTo>
                  <a:cubicBezTo>
                    <a:pt x="339200" y="679560"/>
                    <a:pt x="0" y="0"/>
                    <a:pt x="0" y="0"/>
                  </a:cubicBezTo>
                  <a:cubicBezTo>
                    <a:pt x="0" y="0"/>
                    <a:pt x="386466" y="235171"/>
                    <a:pt x="955592" y="79292"/>
                  </a:cubicBezTo>
                  <a:cubicBezTo>
                    <a:pt x="1713120" y="-128215"/>
                    <a:pt x="2525588" y="823678"/>
                    <a:pt x="2525588" y="823678"/>
                  </a:cubicBezTo>
                  <a:close/>
                </a:path>
              </a:pathLst>
            </a:custGeom>
            <a:solidFill>
              <a:srgbClr val="6072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2" name="Google Shape;892;p10"/>
            <p:cNvSpPr/>
            <p:nvPr/>
          </p:nvSpPr>
          <p:spPr>
            <a:xfrm>
              <a:off x="4304582" y="5625989"/>
              <a:ext cx="760993" cy="857967"/>
            </a:xfrm>
            <a:custGeom>
              <a:avLst/>
              <a:gdLst/>
              <a:ahLst/>
              <a:cxnLst/>
              <a:rect l="l" t="t" r="r" b="b"/>
              <a:pathLst>
                <a:path w="760993" h="857967" extrusionOk="0">
                  <a:moveTo>
                    <a:pt x="270731" y="851121"/>
                  </a:moveTo>
                  <a:cubicBezTo>
                    <a:pt x="270731" y="851121"/>
                    <a:pt x="71838" y="667854"/>
                    <a:pt x="35891" y="505184"/>
                  </a:cubicBezTo>
                  <a:cubicBezTo>
                    <a:pt x="-55" y="342514"/>
                    <a:pt x="0" y="0"/>
                    <a:pt x="0" y="0"/>
                  </a:cubicBezTo>
                  <a:cubicBezTo>
                    <a:pt x="0" y="0"/>
                    <a:pt x="223686" y="164934"/>
                    <a:pt x="425781" y="256871"/>
                  </a:cubicBezTo>
                  <a:cubicBezTo>
                    <a:pt x="799272" y="426720"/>
                    <a:pt x="759791" y="857968"/>
                    <a:pt x="759791" y="857968"/>
                  </a:cubicBezTo>
                  <a:lnTo>
                    <a:pt x="270731" y="851121"/>
                  </a:lnTo>
                  <a:close/>
                </a:path>
              </a:pathLst>
            </a:custGeom>
            <a:solidFill>
              <a:srgbClr val="67740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93" name="Google Shape;893;p10"/>
          <p:cNvGrpSpPr/>
          <p:nvPr/>
        </p:nvGrpSpPr>
        <p:grpSpPr>
          <a:xfrm rot="10800000">
            <a:off x="3821077" y="836312"/>
            <a:ext cx="597283" cy="406331"/>
            <a:chOff x="896578" y="4997631"/>
            <a:chExt cx="708039" cy="481678"/>
          </a:xfrm>
        </p:grpSpPr>
        <p:sp>
          <p:nvSpPr>
            <p:cNvPr id="894" name="Google Shape;894;p10"/>
            <p:cNvSpPr/>
            <p:nvPr/>
          </p:nvSpPr>
          <p:spPr>
            <a:xfrm>
              <a:off x="896578" y="5115849"/>
              <a:ext cx="223547" cy="223547"/>
            </a:xfrm>
            <a:custGeom>
              <a:avLst/>
              <a:gdLst/>
              <a:ahLst/>
              <a:cxnLst/>
              <a:rect l="l" t="t" r="r" b="b"/>
              <a:pathLst>
                <a:path w="223547" h="223547" extrusionOk="0">
                  <a:moveTo>
                    <a:pt x="215444" y="153490"/>
                  </a:moveTo>
                  <a:cubicBezTo>
                    <a:pt x="192419" y="210751"/>
                    <a:pt x="127317" y="238470"/>
                    <a:pt x="70057" y="215444"/>
                  </a:cubicBezTo>
                  <a:cubicBezTo>
                    <a:pt x="12797" y="192419"/>
                    <a:pt x="-14923" y="127317"/>
                    <a:pt x="8103" y="70057"/>
                  </a:cubicBezTo>
                  <a:cubicBezTo>
                    <a:pt x="31129" y="12797"/>
                    <a:pt x="96230" y="-14923"/>
                    <a:pt x="153490" y="8103"/>
                  </a:cubicBezTo>
                  <a:cubicBezTo>
                    <a:pt x="210751" y="31129"/>
                    <a:pt x="238470" y="96230"/>
                    <a:pt x="215444" y="15349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5" name="Google Shape;895;p10"/>
            <p:cNvSpPr/>
            <p:nvPr/>
          </p:nvSpPr>
          <p:spPr>
            <a:xfrm>
              <a:off x="1202790" y="5194511"/>
              <a:ext cx="175223" cy="175223"/>
            </a:xfrm>
            <a:custGeom>
              <a:avLst/>
              <a:gdLst/>
              <a:ahLst/>
              <a:cxnLst/>
              <a:rect l="l" t="t" r="r" b="b"/>
              <a:pathLst>
                <a:path w="175223" h="175223" extrusionOk="0">
                  <a:moveTo>
                    <a:pt x="168864" y="120328"/>
                  </a:moveTo>
                  <a:cubicBezTo>
                    <a:pt x="150808" y="165220"/>
                    <a:pt x="99787" y="186921"/>
                    <a:pt x="54896" y="168864"/>
                  </a:cubicBezTo>
                  <a:cubicBezTo>
                    <a:pt x="10004" y="150808"/>
                    <a:pt x="-11697" y="99787"/>
                    <a:pt x="6360" y="54896"/>
                  </a:cubicBezTo>
                  <a:cubicBezTo>
                    <a:pt x="24416" y="10004"/>
                    <a:pt x="75437" y="-11697"/>
                    <a:pt x="120328" y="6360"/>
                  </a:cubicBezTo>
                  <a:cubicBezTo>
                    <a:pt x="165220" y="24415"/>
                    <a:pt x="186920" y="75437"/>
                    <a:pt x="168864" y="12032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6" name="Google Shape;896;p10"/>
            <p:cNvSpPr/>
            <p:nvPr/>
          </p:nvSpPr>
          <p:spPr>
            <a:xfrm>
              <a:off x="1413213" y="5178652"/>
              <a:ext cx="89217" cy="89217"/>
            </a:xfrm>
            <a:custGeom>
              <a:avLst/>
              <a:gdLst/>
              <a:ahLst/>
              <a:cxnLst/>
              <a:rect l="l" t="t" r="r" b="b"/>
              <a:pathLst>
                <a:path w="89217" h="89217" extrusionOk="0">
                  <a:moveTo>
                    <a:pt x="85994" y="61257"/>
                  </a:moveTo>
                  <a:cubicBezTo>
                    <a:pt x="76773" y="84117"/>
                    <a:pt x="50821" y="95160"/>
                    <a:pt x="27961" y="85994"/>
                  </a:cubicBezTo>
                  <a:cubicBezTo>
                    <a:pt x="5101" y="76828"/>
                    <a:pt x="-5943" y="50821"/>
                    <a:pt x="3223" y="27961"/>
                  </a:cubicBezTo>
                  <a:cubicBezTo>
                    <a:pt x="12445" y="5101"/>
                    <a:pt x="38397" y="-5943"/>
                    <a:pt x="61257" y="3224"/>
                  </a:cubicBezTo>
                  <a:cubicBezTo>
                    <a:pt x="84117" y="12445"/>
                    <a:pt x="95160" y="38397"/>
                    <a:pt x="85994" y="6125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7" name="Google Shape;897;p10"/>
            <p:cNvSpPr/>
            <p:nvPr/>
          </p:nvSpPr>
          <p:spPr>
            <a:xfrm>
              <a:off x="1092112" y="5374718"/>
              <a:ext cx="104591" cy="104591"/>
            </a:xfrm>
            <a:custGeom>
              <a:avLst/>
              <a:gdLst/>
              <a:ahLst/>
              <a:cxnLst/>
              <a:rect l="l" t="t" r="r" b="b"/>
              <a:pathLst>
                <a:path w="104591" h="104591" extrusionOk="0">
                  <a:moveTo>
                    <a:pt x="100804" y="71815"/>
                  </a:moveTo>
                  <a:cubicBezTo>
                    <a:pt x="90037" y="98595"/>
                    <a:pt x="59557" y="111572"/>
                    <a:pt x="32776" y="100804"/>
                  </a:cubicBezTo>
                  <a:cubicBezTo>
                    <a:pt x="5996" y="90037"/>
                    <a:pt x="-6980" y="59557"/>
                    <a:pt x="3787" y="32776"/>
                  </a:cubicBezTo>
                  <a:cubicBezTo>
                    <a:pt x="14555" y="5996"/>
                    <a:pt x="45035" y="-6980"/>
                    <a:pt x="71815" y="3787"/>
                  </a:cubicBezTo>
                  <a:cubicBezTo>
                    <a:pt x="98595" y="14555"/>
                    <a:pt x="111571" y="45035"/>
                    <a:pt x="100804" y="7181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8" name="Google Shape;898;p10"/>
            <p:cNvSpPr/>
            <p:nvPr/>
          </p:nvSpPr>
          <p:spPr>
            <a:xfrm>
              <a:off x="1304503" y="4997631"/>
              <a:ext cx="77373" cy="77350"/>
            </a:xfrm>
            <a:custGeom>
              <a:avLst/>
              <a:gdLst/>
              <a:ahLst/>
              <a:cxnLst/>
              <a:rect l="l" t="t" r="r" b="b"/>
              <a:pathLst>
                <a:path w="77373" h="77350" extrusionOk="0">
                  <a:moveTo>
                    <a:pt x="74551" y="53103"/>
                  </a:moveTo>
                  <a:cubicBezTo>
                    <a:pt x="66599" y="72926"/>
                    <a:pt x="44071" y="82534"/>
                    <a:pt x="24248" y="74528"/>
                  </a:cubicBezTo>
                  <a:cubicBezTo>
                    <a:pt x="4425" y="66576"/>
                    <a:pt x="-5183" y="44048"/>
                    <a:pt x="2823" y="24224"/>
                  </a:cubicBezTo>
                  <a:cubicBezTo>
                    <a:pt x="10775" y="4402"/>
                    <a:pt x="33303" y="-5151"/>
                    <a:pt x="53126" y="2800"/>
                  </a:cubicBezTo>
                  <a:cubicBezTo>
                    <a:pt x="72949" y="10752"/>
                    <a:pt x="82557" y="33280"/>
                    <a:pt x="74551" y="5310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9" name="Google Shape;899;p10"/>
            <p:cNvSpPr/>
            <p:nvPr/>
          </p:nvSpPr>
          <p:spPr>
            <a:xfrm>
              <a:off x="1546803" y="5361994"/>
              <a:ext cx="57814" cy="57814"/>
            </a:xfrm>
            <a:custGeom>
              <a:avLst/>
              <a:gdLst/>
              <a:ahLst/>
              <a:cxnLst/>
              <a:rect l="l" t="t" r="r" b="b"/>
              <a:pathLst>
                <a:path w="57814" h="57814" extrusionOk="0">
                  <a:moveTo>
                    <a:pt x="55715" y="39702"/>
                  </a:moveTo>
                  <a:cubicBezTo>
                    <a:pt x="49752" y="54501"/>
                    <a:pt x="32911" y="61679"/>
                    <a:pt x="18112" y="55715"/>
                  </a:cubicBezTo>
                  <a:cubicBezTo>
                    <a:pt x="3314" y="49752"/>
                    <a:pt x="-3864" y="32911"/>
                    <a:pt x="2099" y="18112"/>
                  </a:cubicBezTo>
                  <a:cubicBezTo>
                    <a:pt x="8063" y="3314"/>
                    <a:pt x="24904" y="-3864"/>
                    <a:pt x="39702" y="2099"/>
                  </a:cubicBezTo>
                  <a:cubicBezTo>
                    <a:pt x="54501" y="8063"/>
                    <a:pt x="61679" y="24849"/>
                    <a:pt x="55715" y="397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00" name="Google Shape;900;p10"/>
          <p:cNvSpPr/>
          <p:nvPr/>
        </p:nvSpPr>
        <p:spPr>
          <a:xfrm rot="8851155">
            <a:off x="2024642" y="384416"/>
            <a:ext cx="2699310" cy="796457"/>
          </a:xfrm>
          <a:custGeom>
            <a:avLst/>
            <a:gdLst/>
            <a:ahLst/>
            <a:cxnLst/>
            <a:rect l="l" t="t" r="r" b="b"/>
            <a:pathLst>
              <a:path w="3203825" h="945319" extrusionOk="0">
                <a:moveTo>
                  <a:pt x="168" y="421031"/>
                </a:moveTo>
                <a:cubicBezTo>
                  <a:pt x="168" y="421031"/>
                  <a:pt x="-20980" y="57093"/>
                  <a:pt x="411206" y="3587"/>
                </a:cubicBezTo>
                <a:cubicBezTo>
                  <a:pt x="858467" y="-51796"/>
                  <a:pt x="1175139" y="552283"/>
                  <a:pt x="1593356" y="561890"/>
                </a:cubicBezTo>
                <a:cubicBezTo>
                  <a:pt x="2011572" y="571498"/>
                  <a:pt x="2298868" y="261066"/>
                  <a:pt x="2701458" y="356923"/>
                </a:cubicBezTo>
                <a:cubicBezTo>
                  <a:pt x="3104048" y="452781"/>
                  <a:pt x="3203826" y="945320"/>
                  <a:pt x="3203826" y="945320"/>
                </a:cubicBezTo>
              </a:path>
            </a:pathLst>
          </a:custGeom>
          <a:noFill/>
          <a:ln w="15650" cap="rnd" cmpd="sng">
            <a:solidFill>
              <a:schemeClr val="accent4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01" name="Google Shape;901;p10"/>
          <p:cNvGrpSpPr/>
          <p:nvPr/>
        </p:nvGrpSpPr>
        <p:grpSpPr>
          <a:xfrm rot="10800000">
            <a:off x="1328475" y="-20466"/>
            <a:ext cx="1051939" cy="939893"/>
            <a:chOff x="3312428" y="5380779"/>
            <a:chExt cx="1247003" cy="1114181"/>
          </a:xfrm>
        </p:grpSpPr>
        <p:sp>
          <p:nvSpPr>
            <p:cNvPr id="902" name="Google Shape;902;p10"/>
            <p:cNvSpPr/>
            <p:nvPr/>
          </p:nvSpPr>
          <p:spPr>
            <a:xfrm>
              <a:off x="4075541" y="6067223"/>
              <a:ext cx="483890" cy="427737"/>
            </a:xfrm>
            <a:custGeom>
              <a:avLst/>
              <a:gdLst/>
              <a:ahLst/>
              <a:cxnLst/>
              <a:rect l="l" t="t" r="r" b="b"/>
              <a:pathLst>
                <a:path w="483890" h="427737" extrusionOk="0">
                  <a:moveTo>
                    <a:pt x="35835" y="9"/>
                  </a:moveTo>
                  <a:cubicBezTo>
                    <a:pt x="22141" y="-323"/>
                    <a:pt x="9055" y="8788"/>
                    <a:pt x="3091" y="23918"/>
                  </a:cubicBezTo>
                  <a:cubicBezTo>
                    <a:pt x="-4805" y="44072"/>
                    <a:pt x="2925" y="67595"/>
                    <a:pt x="20595" y="76595"/>
                  </a:cubicBezTo>
                  <a:cubicBezTo>
                    <a:pt x="62726" y="98130"/>
                    <a:pt x="105575" y="117401"/>
                    <a:pt x="144945" y="145285"/>
                  </a:cubicBezTo>
                  <a:cubicBezTo>
                    <a:pt x="248256" y="218448"/>
                    <a:pt x="335445" y="317288"/>
                    <a:pt x="420590" y="415188"/>
                  </a:cubicBezTo>
                  <a:cubicBezTo>
                    <a:pt x="435057" y="431753"/>
                    <a:pt x="458358" y="431974"/>
                    <a:pt x="472881" y="415520"/>
                  </a:cubicBezTo>
                  <a:cubicBezTo>
                    <a:pt x="487403" y="399065"/>
                    <a:pt x="487624" y="372173"/>
                    <a:pt x="473157" y="355664"/>
                  </a:cubicBezTo>
                  <a:cubicBezTo>
                    <a:pt x="383373" y="253125"/>
                    <a:pt x="290995" y="152850"/>
                    <a:pt x="181995" y="76926"/>
                  </a:cubicBezTo>
                  <a:cubicBezTo>
                    <a:pt x="139809" y="47551"/>
                    <a:pt x="94365" y="26568"/>
                    <a:pt x="49308" y="3653"/>
                  </a:cubicBezTo>
                  <a:cubicBezTo>
                    <a:pt x="44946" y="1334"/>
                    <a:pt x="40418" y="119"/>
                    <a:pt x="35835" y="9"/>
                  </a:cubicBezTo>
                  <a:close/>
                </a:path>
              </a:pathLst>
            </a:custGeom>
            <a:solidFill>
              <a:srgbClr val="424C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3" name="Google Shape;903;p10"/>
            <p:cNvSpPr/>
            <p:nvPr/>
          </p:nvSpPr>
          <p:spPr>
            <a:xfrm>
              <a:off x="3312428" y="5380779"/>
              <a:ext cx="787467" cy="954843"/>
            </a:xfrm>
            <a:custGeom>
              <a:avLst/>
              <a:gdLst/>
              <a:ahLst/>
              <a:cxnLst/>
              <a:rect l="l" t="t" r="r" b="b"/>
              <a:pathLst>
                <a:path w="787467" h="954843" extrusionOk="0">
                  <a:moveTo>
                    <a:pt x="782659" y="724718"/>
                  </a:moveTo>
                  <a:cubicBezTo>
                    <a:pt x="771947" y="739847"/>
                    <a:pt x="747265" y="742719"/>
                    <a:pt x="732246" y="752161"/>
                  </a:cubicBezTo>
                  <a:cubicBezTo>
                    <a:pt x="718552" y="760775"/>
                    <a:pt x="560023" y="837803"/>
                    <a:pt x="537715" y="849564"/>
                  </a:cubicBezTo>
                  <a:cubicBezTo>
                    <a:pt x="495142" y="871983"/>
                    <a:pt x="449367" y="885014"/>
                    <a:pt x="405083" y="902408"/>
                  </a:cubicBezTo>
                  <a:cubicBezTo>
                    <a:pt x="377474" y="913286"/>
                    <a:pt x="350031" y="924826"/>
                    <a:pt x="321649" y="933606"/>
                  </a:cubicBezTo>
                  <a:cubicBezTo>
                    <a:pt x="234185" y="960717"/>
                    <a:pt x="150254" y="969497"/>
                    <a:pt x="71901" y="913286"/>
                  </a:cubicBezTo>
                  <a:cubicBezTo>
                    <a:pt x="43188" y="892690"/>
                    <a:pt x="27175" y="867400"/>
                    <a:pt x="14475" y="835153"/>
                  </a:cubicBezTo>
                  <a:cubicBezTo>
                    <a:pt x="-7999" y="778003"/>
                    <a:pt x="-5072" y="729025"/>
                    <a:pt x="28666" y="677397"/>
                  </a:cubicBezTo>
                  <a:cubicBezTo>
                    <a:pt x="39212" y="661273"/>
                    <a:pt x="48102" y="660776"/>
                    <a:pt x="65220" y="649567"/>
                  </a:cubicBezTo>
                  <a:cubicBezTo>
                    <a:pt x="86810" y="635487"/>
                    <a:pt x="113977" y="616326"/>
                    <a:pt x="131646" y="597498"/>
                  </a:cubicBezTo>
                  <a:cubicBezTo>
                    <a:pt x="148211" y="579828"/>
                    <a:pt x="159862" y="548685"/>
                    <a:pt x="168255" y="526101"/>
                  </a:cubicBezTo>
                  <a:cubicBezTo>
                    <a:pt x="190674" y="466135"/>
                    <a:pt x="157322" y="378339"/>
                    <a:pt x="218227" y="335822"/>
                  </a:cubicBezTo>
                  <a:cubicBezTo>
                    <a:pt x="250253" y="313459"/>
                    <a:pt x="288188" y="318097"/>
                    <a:pt x="324079" y="308214"/>
                  </a:cubicBezTo>
                  <a:cubicBezTo>
                    <a:pt x="359749" y="298385"/>
                    <a:pt x="385149" y="271163"/>
                    <a:pt x="406077" y="241897"/>
                  </a:cubicBezTo>
                  <a:cubicBezTo>
                    <a:pt x="426673" y="213129"/>
                    <a:pt x="439538" y="170225"/>
                    <a:pt x="444673" y="135328"/>
                  </a:cubicBezTo>
                  <a:cubicBezTo>
                    <a:pt x="448207" y="111198"/>
                    <a:pt x="447269" y="87233"/>
                    <a:pt x="453619" y="63158"/>
                  </a:cubicBezTo>
                  <a:cubicBezTo>
                    <a:pt x="460742" y="36047"/>
                    <a:pt x="472779" y="4683"/>
                    <a:pt x="505302" y="873"/>
                  </a:cubicBezTo>
                  <a:cubicBezTo>
                    <a:pt x="579183" y="-7685"/>
                    <a:pt x="633959" y="48195"/>
                    <a:pt x="674323" y="101259"/>
                  </a:cubicBezTo>
                  <a:cubicBezTo>
                    <a:pt x="687630" y="118762"/>
                    <a:pt x="700441" y="134168"/>
                    <a:pt x="707895" y="155261"/>
                  </a:cubicBezTo>
                  <a:cubicBezTo>
                    <a:pt x="733681" y="228148"/>
                    <a:pt x="741467" y="305176"/>
                    <a:pt x="751958" y="381321"/>
                  </a:cubicBezTo>
                  <a:cubicBezTo>
                    <a:pt x="762947" y="461165"/>
                    <a:pt x="770401" y="541672"/>
                    <a:pt x="782770" y="621185"/>
                  </a:cubicBezTo>
                  <a:cubicBezTo>
                    <a:pt x="786525" y="645371"/>
                    <a:pt x="787960" y="667127"/>
                    <a:pt x="785641" y="691367"/>
                  </a:cubicBezTo>
                  <a:cubicBezTo>
                    <a:pt x="784095" y="708208"/>
                    <a:pt x="792378" y="711024"/>
                    <a:pt x="782659" y="72471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4" name="Google Shape;904;p10"/>
            <p:cNvSpPr/>
            <p:nvPr/>
          </p:nvSpPr>
          <p:spPr>
            <a:xfrm>
              <a:off x="3321247" y="5529063"/>
              <a:ext cx="778919" cy="578469"/>
            </a:xfrm>
            <a:custGeom>
              <a:avLst/>
              <a:gdLst/>
              <a:ahLst/>
              <a:cxnLst/>
              <a:rect l="l" t="t" r="r" b="b"/>
              <a:pathLst>
                <a:path w="778919" h="578469" extrusionOk="0">
                  <a:moveTo>
                    <a:pt x="778920" y="576323"/>
                  </a:moveTo>
                  <a:cubicBezTo>
                    <a:pt x="778920" y="576323"/>
                    <a:pt x="5104" y="612987"/>
                    <a:pt x="134" y="383283"/>
                  </a:cubicBezTo>
                  <a:cubicBezTo>
                    <a:pt x="-5001" y="143529"/>
                    <a:pt x="139061" y="230607"/>
                    <a:pt x="149718" y="207084"/>
                  </a:cubicBezTo>
                  <a:cubicBezTo>
                    <a:pt x="159547" y="185329"/>
                    <a:pt x="124704" y="129449"/>
                    <a:pt x="218463" y="42757"/>
                  </a:cubicBezTo>
                  <a:cubicBezTo>
                    <a:pt x="465893" y="-185787"/>
                    <a:pt x="778920" y="576323"/>
                    <a:pt x="778920" y="57632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5" name="Google Shape;905;p10"/>
            <p:cNvSpPr/>
            <p:nvPr/>
          </p:nvSpPr>
          <p:spPr>
            <a:xfrm>
              <a:off x="3867284" y="5891818"/>
              <a:ext cx="254282" cy="299516"/>
            </a:xfrm>
            <a:custGeom>
              <a:avLst/>
              <a:gdLst/>
              <a:ahLst/>
              <a:cxnLst/>
              <a:rect l="l" t="t" r="r" b="b"/>
              <a:pathLst>
                <a:path w="254282" h="299516" extrusionOk="0">
                  <a:moveTo>
                    <a:pt x="245197" y="216053"/>
                  </a:moveTo>
                  <a:cubicBezTo>
                    <a:pt x="233325" y="232342"/>
                    <a:pt x="109362" y="303076"/>
                    <a:pt x="55580" y="299376"/>
                  </a:cubicBezTo>
                  <a:cubicBezTo>
                    <a:pt x="1799" y="295676"/>
                    <a:pt x="-12724" y="243993"/>
                    <a:pt x="11020" y="196395"/>
                  </a:cubicBezTo>
                  <a:cubicBezTo>
                    <a:pt x="34763" y="148798"/>
                    <a:pt x="95392" y="158351"/>
                    <a:pt x="111240" y="133282"/>
                  </a:cubicBezTo>
                  <a:cubicBezTo>
                    <a:pt x="127087" y="108213"/>
                    <a:pt x="115105" y="63874"/>
                    <a:pt x="139566" y="31020"/>
                  </a:cubicBezTo>
                  <a:cubicBezTo>
                    <a:pt x="161543" y="1534"/>
                    <a:pt x="215435" y="-18676"/>
                    <a:pt x="237025" y="26382"/>
                  </a:cubicBezTo>
                  <a:cubicBezTo>
                    <a:pt x="258615" y="71494"/>
                    <a:pt x="258284" y="198108"/>
                    <a:pt x="245197" y="21605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06" name="Google Shape;906;p10"/>
          <p:cNvGrpSpPr/>
          <p:nvPr/>
        </p:nvGrpSpPr>
        <p:grpSpPr>
          <a:xfrm rot="10800000">
            <a:off x="728773" y="132459"/>
            <a:ext cx="650933" cy="686275"/>
            <a:chOff x="4498700" y="5500144"/>
            <a:chExt cx="771638" cy="813533"/>
          </a:xfrm>
        </p:grpSpPr>
        <p:sp>
          <p:nvSpPr>
            <p:cNvPr id="907" name="Google Shape;907;p10"/>
            <p:cNvSpPr/>
            <p:nvPr/>
          </p:nvSpPr>
          <p:spPr>
            <a:xfrm>
              <a:off x="4498700" y="5500144"/>
              <a:ext cx="771638" cy="813533"/>
            </a:xfrm>
            <a:custGeom>
              <a:avLst/>
              <a:gdLst/>
              <a:ahLst/>
              <a:cxnLst/>
              <a:rect l="l" t="t" r="r" b="b"/>
              <a:pathLst>
                <a:path w="771638" h="813533" extrusionOk="0">
                  <a:moveTo>
                    <a:pt x="286549" y="258643"/>
                  </a:moveTo>
                  <a:cubicBezTo>
                    <a:pt x="286549" y="258643"/>
                    <a:pt x="241105" y="-7671"/>
                    <a:pt x="385222" y="170"/>
                  </a:cubicBezTo>
                  <a:cubicBezTo>
                    <a:pt x="529340" y="8011"/>
                    <a:pt x="469815" y="274324"/>
                    <a:pt x="469815" y="274324"/>
                  </a:cubicBezTo>
                  <a:cubicBezTo>
                    <a:pt x="469815" y="274324"/>
                    <a:pt x="626467" y="50307"/>
                    <a:pt x="728343" y="181890"/>
                  </a:cubicBezTo>
                  <a:cubicBezTo>
                    <a:pt x="844024" y="331364"/>
                    <a:pt x="595159" y="413748"/>
                    <a:pt x="595159" y="413748"/>
                  </a:cubicBezTo>
                  <a:cubicBezTo>
                    <a:pt x="595159" y="413748"/>
                    <a:pt x="829501" y="481390"/>
                    <a:pt x="758105" y="608003"/>
                  </a:cubicBezTo>
                  <a:cubicBezTo>
                    <a:pt x="640603" y="816393"/>
                    <a:pt x="476110" y="576695"/>
                    <a:pt x="476110" y="576695"/>
                  </a:cubicBezTo>
                  <a:cubicBezTo>
                    <a:pt x="476110" y="576695"/>
                    <a:pt x="538782" y="805460"/>
                    <a:pt x="385222" y="813246"/>
                  </a:cubicBezTo>
                  <a:cubicBezTo>
                    <a:pt x="191078" y="823130"/>
                    <a:pt x="261480" y="575093"/>
                    <a:pt x="261480" y="575093"/>
                  </a:cubicBezTo>
                  <a:cubicBezTo>
                    <a:pt x="261480" y="575093"/>
                    <a:pt x="140830" y="755268"/>
                    <a:pt x="35862" y="647152"/>
                  </a:cubicBezTo>
                  <a:cubicBezTo>
                    <a:pt x="-86169" y="521477"/>
                    <a:pt x="142376" y="399612"/>
                    <a:pt x="142376" y="399612"/>
                  </a:cubicBezTo>
                  <a:cubicBezTo>
                    <a:pt x="142376" y="399612"/>
                    <a:pt x="-70708" y="335394"/>
                    <a:pt x="32714" y="199063"/>
                  </a:cubicBezTo>
                  <a:cubicBezTo>
                    <a:pt x="158279" y="33632"/>
                    <a:pt x="286549" y="258643"/>
                    <a:pt x="286549" y="25864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8" name="Google Shape;908;p10"/>
            <p:cNvSpPr/>
            <p:nvPr/>
          </p:nvSpPr>
          <p:spPr>
            <a:xfrm>
              <a:off x="4741738" y="5812403"/>
              <a:ext cx="261620" cy="261620"/>
            </a:xfrm>
            <a:custGeom>
              <a:avLst/>
              <a:gdLst/>
              <a:ahLst/>
              <a:cxnLst/>
              <a:rect l="l" t="t" r="r" b="b"/>
              <a:pathLst>
                <a:path w="261620" h="261620" extrusionOk="0">
                  <a:moveTo>
                    <a:pt x="0" y="130810"/>
                  </a:moveTo>
                  <a:cubicBezTo>
                    <a:pt x="0" y="58586"/>
                    <a:pt x="58586" y="0"/>
                    <a:pt x="130810" y="0"/>
                  </a:cubicBezTo>
                  <a:cubicBezTo>
                    <a:pt x="203034" y="0"/>
                    <a:pt x="261620" y="58586"/>
                    <a:pt x="261620" y="130810"/>
                  </a:cubicBezTo>
                  <a:cubicBezTo>
                    <a:pt x="261620" y="203034"/>
                    <a:pt x="203034" y="261620"/>
                    <a:pt x="130810" y="261620"/>
                  </a:cubicBezTo>
                  <a:cubicBezTo>
                    <a:pt x="58531" y="261620"/>
                    <a:pt x="0" y="203090"/>
                    <a:pt x="0" y="13081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09" name="Google Shape;909;p10"/>
          <p:cNvGrpSpPr/>
          <p:nvPr/>
        </p:nvGrpSpPr>
        <p:grpSpPr>
          <a:xfrm rot="10800000">
            <a:off x="1462176" y="933695"/>
            <a:ext cx="565991" cy="389966"/>
            <a:chOff x="3729990" y="4901592"/>
            <a:chExt cx="670945" cy="462279"/>
          </a:xfrm>
        </p:grpSpPr>
        <p:sp>
          <p:nvSpPr>
            <p:cNvPr id="910" name="Google Shape;910;p10"/>
            <p:cNvSpPr/>
            <p:nvPr/>
          </p:nvSpPr>
          <p:spPr>
            <a:xfrm>
              <a:off x="3851081" y="4901592"/>
              <a:ext cx="214243" cy="214243"/>
            </a:xfrm>
            <a:custGeom>
              <a:avLst/>
              <a:gdLst/>
              <a:ahLst/>
              <a:cxnLst/>
              <a:rect l="l" t="t" r="r" b="b"/>
              <a:pathLst>
                <a:path w="214243" h="214243" extrusionOk="0">
                  <a:moveTo>
                    <a:pt x="0" y="107122"/>
                  </a:moveTo>
                  <a:cubicBezTo>
                    <a:pt x="0" y="47984"/>
                    <a:pt x="47929" y="0"/>
                    <a:pt x="107122" y="0"/>
                  </a:cubicBezTo>
                  <a:cubicBezTo>
                    <a:pt x="166259" y="0"/>
                    <a:pt x="214243" y="47984"/>
                    <a:pt x="214243" y="107122"/>
                  </a:cubicBezTo>
                  <a:cubicBezTo>
                    <a:pt x="214243" y="166259"/>
                    <a:pt x="166259" y="214243"/>
                    <a:pt x="107122" y="214243"/>
                  </a:cubicBezTo>
                  <a:cubicBezTo>
                    <a:pt x="47929" y="214243"/>
                    <a:pt x="0" y="166259"/>
                    <a:pt x="0" y="10712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1" name="Google Shape;911;p10"/>
            <p:cNvSpPr/>
            <p:nvPr/>
          </p:nvSpPr>
          <p:spPr>
            <a:xfrm>
              <a:off x="3906243" y="5251671"/>
              <a:ext cx="89562" cy="89562"/>
            </a:xfrm>
            <a:custGeom>
              <a:avLst/>
              <a:gdLst/>
              <a:ahLst/>
              <a:cxnLst/>
              <a:rect l="l" t="t" r="r" b="b"/>
              <a:pathLst>
                <a:path w="89562" h="89562" extrusionOk="0">
                  <a:moveTo>
                    <a:pt x="0" y="44781"/>
                  </a:moveTo>
                  <a:cubicBezTo>
                    <a:pt x="0" y="20044"/>
                    <a:pt x="20044" y="0"/>
                    <a:pt x="44781" y="0"/>
                  </a:cubicBezTo>
                  <a:cubicBezTo>
                    <a:pt x="69519" y="0"/>
                    <a:pt x="89563" y="20044"/>
                    <a:pt x="89563" y="44781"/>
                  </a:cubicBezTo>
                  <a:cubicBezTo>
                    <a:pt x="89563" y="69519"/>
                    <a:pt x="69519" y="89562"/>
                    <a:pt x="44781" y="89562"/>
                  </a:cubicBezTo>
                  <a:cubicBezTo>
                    <a:pt x="20044" y="89562"/>
                    <a:pt x="0" y="69519"/>
                    <a:pt x="0" y="4478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2" name="Google Shape;912;p10"/>
            <p:cNvSpPr/>
            <p:nvPr/>
          </p:nvSpPr>
          <p:spPr>
            <a:xfrm>
              <a:off x="4249088" y="5212024"/>
              <a:ext cx="151847" cy="151847"/>
            </a:xfrm>
            <a:custGeom>
              <a:avLst/>
              <a:gdLst/>
              <a:ahLst/>
              <a:cxnLst/>
              <a:rect l="l" t="t" r="r" b="b"/>
              <a:pathLst>
                <a:path w="151847" h="151847" extrusionOk="0">
                  <a:moveTo>
                    <a:pt x="0" y="75924"/>
                  </a:moveTo>
                  <a:cubicBezTo>
                    <a:pt x="0" y="34014"/>
                    <a:pt x="34014" y="0"/>
                    <a:pt x="75924" y="0"/>
                  </a:cubicBezTo>
                  <a:cubicBezTo>
                    <a:pt x="117834" y="0"/>
                    <a:pt x="151848" y="34014"/>
                    <a:pt x="151848" y="75924"/>
                  </a:cubicBezTo>
                  <a:cubicBezTo>
                    <a:pt x="151848" y="117834"/>
                    <a:pt x="117834" y="151848"/>
                    <a:pt x="75924" y="151848"/>
                  </a:cubicBezTo>
                  <a:cubicBezTo>
                    <a:pt x="33958" y="151848"/>
                    <a:pt x="0" y="117834"/>
                    <a:pt x="0" y="759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3" name="Google Shape;913;p10"/>
            <p:cNvSpPr/>
            <p:nvPr/>
          </p:nvSpPr>
          <p:spPr>
            <a:xfrm>
              <a:off x="3729990" y="5193692"/>
              <a:ext cx="48039" cy="48038"/>
            </a:xfrm>
            <a:custGeom>
              <a:avLst/>
              <a:gdLst/>
              <a:ahLst/>
              <a:cxnLst/>
              <a:rect l="l" t="t" r="r" b="b"/>
              <a:pathLst>
                <a:path w="48039" h="48038" extrusionOk="0">
                  <a:moveTo>
                    <a:pt x="0" y="24019"/>
                  </a:moveTo>
                  <a:cubicBezTo>
                    <a:pt x="0" y="10767"/>
                    <a:pt x="10767" y="0"/>
                    <a:pt x="24019" y="0"/>
                  </a:cubicBezTo>
                  <a:cubicBezTo>
                    <a:pt x="37272" y="0"/>
                    <a:pt x="48039" y="10767"/>
                    <a:pt x="48039" y="24019"/>
                  </a:cubicBezTo>
                  <a:cubicBezTo>
                    <a:pt x="48039" y="37272"/>
                    <a:pt x="37272" y="48039"/>
                    <a:pt x="24019" y="48039"/>
                  </a:cubicBezTo>
                  <a:cubicBezTo>
                    <a:pt x="10767" y="48039"/>
                    <a:pt x="0" y="37327"/>
                    <a:pt x="0" y="2401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14" name="Google Shape;914;p10"/>
          <p:cNvGrpSpPr/>
          <p:nvPr/>
        </p:nvGrpSpPr>
        <p:grpSpPr>
          <a:xfrm rot="10800000">
            <a:off x="2627316" y="309032"/>
            <a:ext cx="453562" cy="355560"/>
            <a:chOff x="2482074" y="5682871"/>
            <a:chExt cx="537667" cy="421493"/>
          </a:xfrm>
        </p:grpSpPr>
        <p:sp>
          <p:nvSpPr>
            <p:cNvPr id="915" name="Google Shape;915;p10"/>
            <p:cNvSpPr/>
            <p:nvPr/>
          </p:nvSpPr>
          <p:spPr>
            <a:xfrm>
              <a:off x="2584216" y="5724140"/>
              <a:ext cx="403877" cy="359345"/>
            </a:xfrm>
            <a:custGeom>
              <a:avLst/>
              <a:gdLst/>
              <a:ahLst/>
              <a:cxnLst/>
              <a:rect l="l" t="t" r="r" b="b"/>
              <a:pathLst>
                <a:path w="403877" h="359345" extrusionOk="0">
                  <a:moveTo>
                    <a:pt x="5203" y="106043"/>
                  </a:moveTo>
                  <a:cubicBezTo>
                    <a:pt x="28615" y="24542"/>
                    <a:pt x="171518" y="-33436"/>
                    <a:pt x="273615" y="21670"/>
                  </a:cubicBezTo>
                  <a:cubicBezTo>
                    <a:pt x="375711" y="76778"/>
                    <a:pt x="435346" y="171641"/>
                    <a:pt x="386589" y="267223"/>
                  </a:cubicBezTo>
                  <a:cubicBezTo>
                    <a:pt x="342636" y="353362"/>
                    <a:pt x="250147" y="379093"/>
                    <a:pt x="145786" y="344417"/>
                  </a:cubicBezTo>
                  <a:cubicBezTo>
                    <a:pt x="56997" y="314930"/>
                    <a:pt x="-21191" y="198035"/>
                    <a:pt x="5203" y="10604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6" name="Google Shape;916;p10"/>
            <p:cNvSpPr/>
            <p:nvPr/>
          </p:nvSpPr>
          <p:spPr>
            <a:xfrm>
              <a:off x="2578727" y="5713976"/>
              <a:ext cx="441014" cy="390388"/>
            </a:xfrm>
            <a:custGeom>
              <a:avLst/>
              <a:gdLst/>
              <a:ahLst/>
              <a:cxnLst/>
              <a:rect l="l" t="t" r="r" b="b"/>
              <a:pathLst>
                <a:path w="441014" h="390388" extrusionOk="0">
                  <a:moveTo>
                    <a:pt x="19306" y="82138"/>
                  </a:moveTo>
                  <a:cubicBezTo>
                    <a:pt x="19306" y="82138"/>
                    <a:pt x="-23985" y="84734"/>
                    <a:pt x="19085" y="221010"/>
                  </a:cubicBezTo>
                  <a:cubicBezTo>
                    <a:pt x="59173" y="347899"/>
                    <a:pt x="203677" y="399473"/>
                    <a:pt x="277557" y="389092"/>
                  </a:cubicBezTo>
                  <a:cubicBezTo>
                    <a:pt x="369329" y="376171"/>
                    <a:pt x="373581" y="335531"/>
                    <a:pt x="377501" y="318634"/>
                  </a:cubicBezTo>
                  <a:cubicBezTo>
                    <a:pt x="381642" y="300855"/>
                    <a:pt x="119801" y="130729"/>
                    <a:pt x="119801" y="130729"/>
                  </a:cubicBezTo>
                  <a:cubicBezTo>
                    <a:pt x="119801" y="130729"/>
                    <a:pt x="411460" y="266785"/>
                    <a:pt x="425098" y="240060"/>
                  </a:cubicBezTo>
                  <a:cubicBezTo>
                    <a:pt x="434209" y="222225"/>
                    <a:pt x="450995" y="172087"/>
                    <a:pt x="433105" y="121895"/>
                  </a:cubicBezTo>
                  <a:cubicBezTo>
                    <a:pt x="414055" y="68389"/>
                    <a:pt x="328413" y="5165"/>
                    <a:pt x="242439" y="306"/>
                  </a:cubicBezTo>
                  <a:cubicBezTo>
                    <a:pt x="134324" y="-5823"/>
                    <a:pt x="19306" y="82138"/>
                    <a:pt x="19306" y="82138"/>
                  </a:cubicBezTo>
                  <a:close/>
                </a:path>
              </a:pathLst>
            </a:custGeom>
            <a:solidFill>
              <a:srgbClr val="D40B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7" name="Google Shape;917;p10"/>
            <p:cNvSpPr/>
            <p:nvPr/>
          </p:nvSpPr>
          <p:spPr>
            <a:xfrm>
              <a:off x="2916897" y="5771171"/>
              <a:ext cx="29939" cy="29928"/>
            </a:xfrm>
            <a:custGeom>
              <a:avLst/>
              <a:gdLst/>
              <a:ahLst/>
              <a:cxnLst/>
              <a:rect l="l" t="t" r="r" b="b"/>
              <a:pathLst>
                <a:path w="29939" h="29928" extrusionOk="0">
                  <a:moveTo>
                    <a:pt x="27294" y="6445"/>
                  </a:moveTo>
                  <a:cubicBezTo>
                    <a:pt x="22600" y="-346"/>
                    <a:pt x="13213" y="-2058"/>
                    <a:pt x="6421" y="2691"/>
                  </a:cubicBezTo>
                  <a:cubicBezTo>
                    <a:pt x="-370" y="7384"/>
                    <a:pt x="-2027" y="16716"/>
                    <a:pt x="2667" y="23508"/>
                  </a:cubicBezTo>
                  <a:cubicBezTo>
                    <a:pt x="7360" y="30300"/>
                    <a:pt x="16637" y="31956"/>
                    <a:pt x="23428" y="27262"/>
                  </a:cubicBezTo>
                  <a:cubicBezTo>
                    <a:pt x="30275" y="22569"/>
                    <a:pt x="31987" y="13237"/>
                    <a:pt x="27294" y="644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8" name="Google Shape;918;p10"/>
            <p:cNvSpPr/>
            <p:nvPr/>
          </p:nvSpPr>
          <p:spPr>
            <a:xfrm>
              <a:off x="2829337" y="6040940"/>
              <a:ext cx="37666" cy="37704"/>
            </a:xfrm>
            <a:custGeom>
              <a:avLst/>
              <a:gdLst/>
              <a:ahLst/>
              <a:cxnLst/>
              <a:rect l="l" t="t" r="r" b="b"/>
              <a:pathLst>
                <a:path w="37666" h="37704" extrusionOk="0">
                  <a:moveTo>
                    <a:pt x="34347" y="8125"/>
                  </a:moveTo>
                  <a:cubicBezTo>
                    <a:pt x="28439" y="-434"/>
                    <a:pt x="16622" y="-2587"/>
                    <a:pt x="8064" y="3376"/>
                  </a:cubicBezTo>
                  <a:cubicBezTo>
                    <a:pt x="-495" y="9284"/>
                    <a:pt x="-2538" y="21045"/>
                    <a:pt x="3370" y="29604"/>
                  </a:cubicBezTo>
                  <a:cubicBezTo>
                    <a:pt x="9278" y="38163"/>
                    <a:pt x="20985" y="40261"/>
                    <a:pt x="29543" y="34353"/>
                  </a:cubicBezTo>
                  <a:cubicBezTo>
                    <a:pt x="38047" y="28445"/>
                    <a:pt x="40255" y="16684"/>
                    <a:pt x="34347" y="812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9" name="Google Shape;919;p10"/>
            <p:cNvSpPr/>
            <p:nvPr/>
          </p:nvSpPr>
          <p:spPr>
            <a:xfrm>
              <a:off x="2950484" y="5874349"/>
              <a:ext cx="37666" cy="37705"/>
            </a:xfrm>
            <a:custGeom>
              <a:avLst/>
              <a:gdLst/>
              <a:ahLst/>
              <a:cxnLst/>
              <a:rect l="l" t="t" r="r" b="b"/>
              <a:pathLst>
                <a:path w="37666" h="37705" extrusionOk="0">
                  <a:moveTo>
                    <a:pt x="34347" y="8125"/>
                  </a:moveTo>
                  <a:cubicBezTo>
                    <a:pt x="28439" y="-434"/>
                    <a:pt x="16622" y="-2587"/>
                    <a:pt x="8064" y="3376"/>
                  </a:cubicBezTo>
                  <a:cubicBezTo>
                    <a:pt x="-495" y="9285"/>
                    <a:pt x="-2538" y="21046"/>
                    <a:pt x="3370" y="29604"/>
                  </a:cubicBezTo>
                  <a:cubicBezTo>
                    <a:pt x="9278" y="38163"/>
                    <a:pt x="20985" y="40262"/>
                    <a:pt x="29543" y="34353"/>
                  </a:cubicBezTo>
                  <a:cubicBezTo>
                    <a:pt x="38047" y="28445"/>
                    <a:pt x="40255" y="16684"/>
                    <a:pt x="34347" y="812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0" name="Google Shape;920;p10"/>
            <p:cNvSpPr/>
            <p:nvPr/>
          </p:nvSpPr>
          <p:spPr>
            <a:xfrm>
              <a:off x="2744875" y="6044519"/>
              <a:ext cx="30571" cy="30571"/>
            </a:xfrm>
            <a:custGeom>
              <a:avLst/>
              <a:gdLst/>
              <a:ahLst/>
              <a:cxnLst/>
              <a:rect l="l" t="t" r="r" b="b"/>
              <a:pathLst>
                <a:path w="30571" h="30571" extrusionOk="0">
                  <a:moveTo>
                    <a:pt x="27866" y="6589"/>
                  </a:moveTo>
                  <a:cubicBezTo>
                    <a:pt x="23062" y="-369"/>
                    <a:pt x="13509" y="-2080"/>
                    <a:pt x="6552" y="2724"/>
                  </a:cubicBezTo>
                  <a:cubicBezTo>
                    <a:pt x="-406" y="7528"/>
                    <a:pt x="-2062" y="17080"/>
                    <a:pt x="2742" y="23982"/>
                  </a:cubicBezTo>
                  <a:cubicBezTo>
                    <a:pt x="7546" y="30940"/>
                    <a:pt x="16988" y="32651"/>
                    <a:pt x="23945" y="27847"/>
                  </a:cubicBezTo>
                  <a:cubicBezTo>
                    <a:pt x="30903" y="22988"/>
                    <a:pt x="32670" y="13491"/>
                    <a:pt x="27866" y="658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1" name="Google Shape;921;p10"/>
            <p:cNvSpPr/>
            <p:nvPr/>
          </p:nvSpPr>
          <p:spPr>
            <a:xfrm>
              <a:off x="2668654" y="5956181"/>
              <a:ext cx="37681" cy="37705"/>
            </a:xfrm>
            <a:custGeom>
              <a:avLst/>
              <a:gdLst/>
              <a:ahLst/>
              <a:cxnLst/>
              <a:rect l="l" t="t" r="r" b="b"/>
              <a:pathLst>
                <a:path w="37681" h="37705" extrusionOk="0">
                  <a:moveTo>
                    <a:pt x="34347" y="8125"/>
                  </a:moveTo>
                  <a:cubicBezTo>
                    <a:pt x="28439" y="-434"/>
                    <a:pt x="16622" y="-2587"/>
                    <a:pt x="8064" y="3376"/>
                  </a:cubicBezTo>
                  <a:cubicBezTo>
                    <a:pt x="-495" y="9284"/>
                    <a:pt x="-2538" y="21046"/>
                    <a:pt x="3370" y="29605"/>
                  </a:cubicBezTo>
                  <a:cubicBezTo>
                    <a:pt x="9279" y="38163"/>
                    <a:pt x="20985" y="40261"/>
                    <a:pt x="29543" y="34353"/>
                  </a:cubicBezTo>
                  <a:cubicBezTo>
                    <a:pt x="38102" y="28389"/>
                    <a:pt x="40255" y="16683"/>
                    <a:pt x="34347" y="812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2" name="Google Shape;922;p10"/>
            <p:cNvSpPr/>
            <p:nvPr/>
          </p:nvSpPr>
          <p:spPr>
            <a:xfrm>
              <a:off x="2769125" y="5933192"/>
              <a:ext cx="58086" cy="58086"/>
            </a:xfrm>
            <a:custGeom>
              <a:avLst/>
              <a:gdLst/>
              <a:ahLst/>
              <a:cxnLst/>
              <a:rect l="l" t="t" r="r" b="b"/>
              <a:pathLst>
                <a:path w="58086" h="58086" extrusionOk="0">
                  <a:moveTo>
                    <a:pt x="52925" y="12506"/>
                  </a:moveTo>
                  <a:cubicBezTo>
                    <a:pt x="43814" y="-691"/>
                    <a:pt x="25703" y="-3949"/>
                    <a:pt x="12506" y="5161"/>
                  </a:cubicBezTo>
                  <a:cubicBezTo>
                    <a:pt x="-691" y="14272"/>
                    <a:pt x="-3949" y="32384"/>
                    <a:pt x="5162" y="45581"/>
                  </a:cubicBezTo>
                  <a:cubicBezTo>
                    <a:pt x="14273" y="58778"/>
                    <a:pt x="32384" y="62036"/>
                    <a:pt x="45581" y="52925"/>
                  </a:cubicBezTo>
                  <a:cubicBezTo>
                    <a:pt x="58778" y="43814"/>
                    <a:pt x="62036" y="25703"/>
                    <a:pt x="52925" y="1250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3" name="Google Shape;923;p10"/>
            <p:cNvSpPr/>
            <p:nvPr/>
          </p:nvSpPr>
          <p:spPr>
            <a:xfrm>
              <a:off x="2818192" y="5831297"/>
              <a:ext cx="58075" cy="58127"/>
            </a:xfrm>
            <a:custGeom>
              <a:avLst/>
              <a:gdLst/>
              <a:ahLst/>
              <a:cxnLst/>
              <a:rect l="l" t="t" r="r" b="b"/>
              <a:pathLst>
                <a:path w="58075" h="58127" extrusionOk="0">
                  <a:moveTo>
                    <a:pt x="54272" y="14622"/>
                  </a:moveTo>
                  <a:cubicBezTo>
                    <a:pt x="48640" y="4794"/>
                    <a:pt x="37486" y="-1225"/>
                    <a:pt x="25559" y="211"/>
                  </a:cubicBezTo>
                  <a:cubicBezTo>
                    <a:pt x="9656" y="2143"/>
                    <a:pt x="-1719" y="16665"/>
                    <a:pt x="214" y="32568"/>
                  </a:cubicBezTo>
                  <a:cubicBezTo>
                    <a:pt x="2146" y="48471"/>
                    <a:pt x="16669" y="59846"/>
                    <a:pt x="32571" y="57913"/>
                  </a:cubicBezTo>
                  <a:cubicBezTo>
                    <a:pt x="48474" y="55980"/>
                    <a:pt x="59793" y="41513"/>
                    <a:pt x="57861" y="25611"/>
                  </a:cubicBezTo>
                  <a:cubicBezTo>
                    <a:pt x="57364" y="21635"/>
                    <a:pt x="56149" y="17881"/>
                    <a:pt x="54272" y="1462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4" name="Google Shape;924;p10"/>
            <p:cNvSpPr/>
            <p:nvPr/>
          </p:nvSpPr>
          <p:spPr>
            <a:xfrm>
              <a:off x="2777579" y="5746225"/>
              <a:ext cx="37601" cy="37772"/>
            </a:xfrm>
            <a:custGeom>
              <a:avLst/>
              <a:gdLst/>
              <a:ahLst/>
              <a:cxnLst/>
              <a:rect l="l" t="t" r="r" b="b"/>
              <a:pathLst>
                <a:path w="37601" h="37772" extrusionOk="0">
                  <a:moveTo>
                    <a:pt x="35250" y="9470"/>
                  </a:moveTo>
                  <a:cubicBezTo>
                    <a:pt x="31605" y="3120"/>
                    <a:pt x="24372" y="-801"/>
                    <a:pt x="16586" y="138"/>
                  </a:cubicBezTo>
                  <a:cubicBezTo>
                    <a:pt x="6261" y="1408"/>
                    <a:pt x="-1083" y="10795"/>
                    <a:pt x="131" y="21176"/>
                  </a:cubicBezTo>
                  <a:cubicBezTo>
                    <a:pt x="1401" y="31501"/>
                    <a:pt x="10733" y="38900"/>
                    <a:pt x="21059" y="37631"/>
                  </a:cubicBezTo>
                  <a:cubicBezTo>
                    <a:pt x="31384" y="36361"/>
                    <a:pt x="38728" y="26974"/>
                    <a:pt x="37458" y="16593"/>
                  </a:cubicBezTo>
                  <a:cubicBezTo>
                    <a:pt x="37237" y="13997"/>
                    <a:pt x="36465" y="11568"/>
                    <a:pt x="35250" y="947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5" name="Google Shape;925;p10"/>
            <p:cNvSpPr/>
            <p:nvPr/>
          </p:nvSpPr>
          <p:spPr>
            <a:xfrm>
              <a:off x="2757882" y="5731760"/>
              <a:ext cx="217818" cy="102090"/>
            </a:xfrm>
            <a:custGeom>
              <a:avLst/>
              <a:gdLst/>
              <a:ahLst/>
              <a:cxnLst/>
              <a:rect l="l" t="t" r="r" b="b"/>
              <a:pathLst>
                <a:path w="217818" h="102090" extrusionOk="0">
                  <a:moveTo>
                    <a:pt x="216237" y="97760"/>
                  </a:moveTo>
                  <a:cubicBezTo>
                    <a:pt x="206022" y="80753"/>
                    <a:pt x="154338" y="41052"/>
                    <a:pt x="125791" y="21395"/>
                  </a:cubicBezTo>
                  <a:cubicBezTo>
                    <a:pt x="95201" y="356"/>
                    <a:pt x="16350" y="-19135"/>
                    <a:pt x="1994" y="35254"/>
                  </a:cubicBezTo>
                  <a:cubicBezTo>
                    <a:pt x="-10541" y="82796"/>
                    <a:pt x="37940" y="89533"/>
                    <a:pt x="93765" y="84397"/>
                  </a:cubicBezTo>
                  <a:cubicBezTo>
                    <a:pt x="186861" y="75839"/>
                    <a:pt x="226508" y="114712"/>
                    <a:pt x="216237" y="97760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25882"/>
                  </a:srgbClr>
                </a:gs>
                <a:gs pos="100000">
                  <a:srgbClr val="FFFFFF">
                    <a:alpha val="23921"/>
                  </a:srgbClr>
                </a:gs>
              </a:gsLst>
              <a:lin ang="3316051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6" name="Google Shape;926;p10"/>
            <p:cNvSpPr/>
            <p:nvPr/>
          </p:nvSpPr>
          <p:spPr>
            <a:xfrm>
              <a:off x="2639280" y="5783745"/>
              <a:ext cx="89391" cy="132918"/>
            </a:xfrm>
            <a:custGeom>
              <a:avLst/>
              <a:gdLst/>
              <a:ahLst/>
              <a:cxnLst/>
              <a:rect l="l" t="t" r="r" b="b"/>
              <a:pathLst>
                <a:path w="89391" h="132918" extrusionOk="0">
                  <a:moveTo>
                    <a:pt x="62837" y="0"/>
                  </a:moveTo>
                  <a:cubicBezTo>
                    <a:pt x="62837" y="0"/>
                    <a:pt x="113251" y="11099"/>
                    <a:pt x="75151" y="89121"/>
                  </a:cubicBezTo>
                  <a:cubicBezTo>
                    <a:pt x="44947" y="151075"/>
                    <a:pt x="0" y="129154"/>
                    <a:pt x="0" y="129154"/>
                  </a:cubicBezTo>
                  <a:lnTo>
                    <a:pt x="62837" y="0"/>
                  </a:lnTo>
                  <a:close/>
                </a:path>
              </a:pathLst>
            </a:custGeom>
            <a:solidFill>
              <a:srgbClr val="FBFDF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7" name="Google Shape;927;p10"/>
            <p:cNvSpPr/>
            <p:nvPr/>
          </p:nvSpPr>
          <p:spPr>
            <a:xfrm>
              <a:off x="2561382" y="5727717"/>
              <a:ext cx="178056" cy="228306"/>
            </a:xfrm>
            <a:custGeom>
              <a:avLst/>
              <a:gdLst/>
              <a:ahLst/>
              <a:cxnLst/>
              <a:rect l="l" t="t" r="r" b="b"/>
              <a:pathLst>
                <a:path w="178056" h="228306" extrusionOk="0">
                  <a:moveTo>
                    <a:pt x="159565" y="1528"/>
                  </a:moveTo>
                  <a:cubicBezTo>
                    <a:pt x="159565" y="1528"/>
                    <a:pt x="161773" y="37917"/>
                    <a:pt x="153104" y="63483"/>
                  </a:cubicBezTo>
                  <a:cubicBezTo>
                    <a:pt x="141840" y="96668"/>
                    <a:pt x="130575" y="114724"/>
                    <a:pt x="136263" y="115939"/>
                  </a:cubicBezTo>
                  <a:cubicBezTo>
                    <a:pt x="139134" y="116546"/>
                    <a:pt x="163706" y="99374"/>
                    <a:pt x="171050" y="107325"/>
                  </a:cubicBezTo>
                  <a:cubicBezTo>
                    <a:pt x="189548" y="127424"/>
                    <a:pt x="167682" y="170439"/>
                    <a:pt x="148632" y="170714"/>
                  </a:cubicBezTo>
                  <a:cubicBezTo>
                    <a:pt x="135214" y="170880"/>
                    <a:pt x="126765" y="140952"/>
                    <a:pt x="122790" y="142277"/>
                  </a:cubicBezTo>
                  <a:cubicBezTo>
                    <a:pt x="117379" y="144100"/>
                    <a:pt x="113127" y="164475"/>
                    <a:pt x="90046" y="194016"/>
                  </a:cubicBezTo>
                  <a:cubicBezTo>
                    <a:pt x="66910" y="223613"/>
                    <a:pt x="47473" y="228306"/>
                    <a:pt x="47473" y="228306"/>
                  </a:cubicBezTo>
                  <a:cubicBezTo>
                    <a:pt x="47473" y="228306"/>
                    <a:pt x="-28119" y="164033"/>
                    <a:pt x="11472" y="74747"/>
                  </a:cubicBezTo>
                  <a:cubicBezTo>
                    <a:pt x="52222" y="-16969"/>
                    <a:pt x="159565" y="1528"/>
                    <a:pt x="159565" y="152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28" name="Google Shape;928;p10"/>
            <p:cNvGrpSpPr/>
            <p:nvPr/>
          </p:nvGrpSpPr>
          <p:grpSpPr>
            <a:xfrm>
              <a:off x="2563412" y="5727479"/>
              <a:ext cx="132575" cy="205407"/>
              <a:chOff x="2563412" y="5727479"/>
              <a:chExt cx="132575" cy="205407"/>
            </a:xfrm>
          </p:grpSpPr>
          <p:sp>
            <p:nvSpPr>
              <p:cNvPr id="929" name="Google Shape;929;p10"/>
              <p:cNvSpPr/>
              <p:nvPr/>
            </p:nvSpPr>
            <p:spPr>
              <a:xfrm>
                <a:off x="2629814" y="5727479"/>
                <a:ext cx="66173" cy="49123"/>
              </a:xfrm>
              <a:custGeom>
                <a:avLst/>
                <a:gdLst/>
                <a:ahLst/>
                <a:cxnLst/>
                <a:rect l="l" t="t" r="r" b="b"/>
                <a:pathLst>
                  <a:path w="66173" h="49123" extrusionOk="0">
                    <a:moveTo>
                      <a:pt x="62199" y="0"/>
                    </a:moveTo>
                    <a:cubicBezTo>
                      <a:pt x="44805" y="552"/>
                      <a:pt x="22277" y="3754"/>
                      <a:pt x="24" y="14633"/>
                    </a:cubicBezTo>
                    <a:cubicBezTo>
                      <a:pt x="-197" y="21535"/>
                      <a:pt x="1073" y="28602"/>
                      <a:pt x="5325" y="34732"/>
                    </a:cubicBezTo>
                    <a:cubicBezTo>
                      <a:pt x="15816" y="49917"/>
                      <a:pt x="36688" y="53671"/>
                      <a:pt x="51873" y="43180"/>
                    </a:cubicBezTo>
                    <a:cubicBezTo>
                      <a:pt x="66009" y="33407"/>
                      <a:pt x="70095" y="14798"/>
                      <a:pt x="62199" y="0"/>
                    </a:cubicBezTo>
                    <a:close/>
                  </a:path>
                </a:pathLst>
              </a:custGeom>
              <a:solidFill>
                <a:srgbClr val="FBFDF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0" name="Google Shape;930;p10"/>
              <p:cNvSpPr/>
              <p:nvPr/>
            </p:nvSpPr>
            <p:spPr>
              <a:xfrm>
                <a:off x="2563412" y="5866646"/>
                <a:ext cx="55952" cy="66240"/>
              </a:xfrm>
              <a:custGeom>
                <a:avLst/>
                <a:gdLst/>
                <a:ahLst/>
                <a:cxnLst/>
                <a:rect l="l" t="t" r="r" b="b"/>
                <a:pathLst>
                  <a:path w="55952" h="66240" extrusionOk="0">
                    <a:moveTo>
                      <a:pt x="50027" y="14391"/>
                    </a:moveTo>
                    <a:cubicBezTo>
                      <a:pt x="39481" y="-793"/>
                      <a:pt x="18664" y="-4548"/>
                      <a:pt x="3479" y="5944"/>
                    </a:cubicBezTo>
                    <a:cubicBezTo>
                      <a:pt x="2209" y="6827"/>
                      <a:pt x="1104" y="7821"/>
                      <a:pt x="0" y="8870"/>
                    </a:cubicBezTo>
                    <a:cubicBezTo>
                      <a:pt x="4417" y="32945"/>
                      <a:pt x="15350" y="52381"/>
                      <a:pt x="25510" y="66241"/>
                    </a:cubicBezTo>
                    <a:cubicBezTo>
                      <a:pt x="31087" y="65744"/>
                      <a:pt x="36609" y="64308"/>
                      <a:pt x="41524" y="60885"/>
                    </a:cubicBezTo>
                    <a:cubicBezTo>
                      <a:pt x="56708" y="50338"/>
                      <a:pt x="60518" y="29522"/>
                      <a:pt x="50027" y="14391"/>
                    </a:cubicBezTo>
                    <a:close/>
                  </a:path>
                </a:pathLst>
              </a:custGeom>
              <a:solidFill>
                <a:srgbClr val="FBFDF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931" name="Google Shape;931;p10"/>
            <p:cNvSpPr/>
            <p:nvPr/>
          </p:nvSpPr>
          <p:spPr>
            <a:xfrm>
              <a:off x="2567922" y="5682871"/>
              <a:ext cx="52142" cy="91542"/>
            </a:xfrm>
            <a:custGeom>
              <a:avLst/>
              <a:gdLst/>
              <a:ahLst/>
              <a:cxnLst/>
              <a:rect l="l" t="t" r="r" b="b"/>
              <a:pathLst>
                <a:path w="52142" h="91542" extrusionOk="0">
                  <a:moveTo>
                    <a:pt x="52143" y="91543"/>
                  </a:moveTo>
                  <a:cubicBezTo>
                    <a:pt x="52143" y="91543"/>
                    <a:pt x="42867" y="53387"/>
                    <a:pt x="35909" y="38368"/>
                  </a:cubicBezTo>
                  <a:cubicBezTo>
                    <a:pt x="28952" y="23349"/>
                    <a:pt x="6368" y="-4425"/>
                    <a:pt x="846" y="600"/>
                  </a:cubicBezTo>
                  <a:cubicBezTo>
                    <a:pt x="-4676" y="5624"/>
                    <a:pt x="18405" y="33620"/>
                    <a:pt x="24590" y="42123"/>
                  </a:cubicBezTo>
                  <a:cubicBezTo>
                    <a:pt x="36019" y="57915"/>
                    <a:pt x="52143" y="91543"/>
                    <a:pt x="52143" y="9154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2" name="Google Shape;932;p10"/>
            <p:cNvSpPr/>
            <p:nvPr/>
          </p:nvSpPr>
          <p:spPr>
            <a:xfrm>
              <a:off x="2482074" y="5849012"/>
              <a:ext cx="102927" cy="23951"/>
            </a:xfrm>
            <a:custGeom>
              <a:avLst/>
              <a:gdLst/>
              <a:ahLst/>
              <a:cxnLst/>
              <a:rect l="l" t="t" r="r" b="b"/>
              <a:pathLst>
                <a:path w="102927" h="23951" extrusionOk="0">
                  <a:moveTo>
                    <a:pt x="102927" y="0"/>
                  </a:moveTo>
                  <a:cubicBezTo>
                    <a:pt x="102927" y="0"/>
                    <a:pt x="67478" y="17007"/>
                    <a:pt x="51465" y="21148"/>
                  </a:cubicBezTo>
                  <a:cubicBezTo>
                    <a:pt x="35452" y="25289"/>
                    <a:pt x="-329" y="25345"/>
                    <a:pt x="2" y="17890"/>
                  </a:cubicBezTo>
                  <a:cubicBezTo>
                    <a:pt x="389" y="10436"/>
                    <a:pt x="36722" y="10601"/>
                    <a:pt x="47158" y="9994"/>
                  </a:cubicBezTo>
                  <a:cubicBezTo>
                    <a:pt x="66760" y="8835"/>
                    <a:pt x="102927" y="0"/>
                    <a:pt x="10292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33" name="Google Shape;933;p10"/>
          <p:cNvGrpSpPr/>
          <p:nvPr/>
        </p:nvGrpSpPr>
        <p:grpSpPr>
          <a:xfrm>
            <a:off x="94667" y="988868"/>
            <a:ext cx="307939" cy="386053"/>
            <a:chOff x="863710" y="1549068"/>
            <a:chExt cx="365042" cy="457641"/>
          </a:xfrm>
        </p:grpSpPr>
        <p:sp>
          <p:nvSpPr>
            <p:cNvPr id="934" name="Google Shape;934;p10"/>
            <p:cNvSpPr/>
            <p:nvPr/>
          </p:nvSpPr>
          <p:spPr>
            <a:xfrm>
              <a:off x="891319" y="1792466"/>
              <a:ext cx="214243" cy="214243"/>
            </a:xfrm>
            <a:custGeom>
              <a:avLst/>
              <a:gdLst/>
              <a:ahLst/>
              <a:cxnLst/>
              <a:rect l="l" t="t" r="r" b="b"/>
              <a:pathLst>
                <a:path w="214243" h="214243" extrusionOk="0">
                  <a:moveTo>
                    <a:pt x="0" y="107122"/>
                  </a:moveTo>
                  <a:cubicBezTo>
                    <a:pt x="0" y="47984"/>
                    <a:pt x="47984" y="0"/>
                    <a:pt x="107122" y="0"/>
                  </a:cubicBezTo>
                  <a:cubicBezTo>
                    <a:pt x="166260" y="0"/>
                    <a:pt x="214243" y="47929"/>
                    <a:pt x="214243" y="107122"/>
                  </a:cubicBezTo>
                  <a:cubicBezTo>
                    <a:pt x="214243" y="166260"/>
                    <a:pt x="166260" y="214244"/>
                    <a:pt x="107122" y="214244"/>
                  </a:cubicBezTo>
                  <a:cubicBezTo>
                    <a:pt x="47984" y="214244"/>
                    <a:pt x="0" y="166260"/>
                    <a:pt x="0" y="10712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5" name="Google Shape;935;p10"/>
            <p:cNvSpPr/>
            <p:nvPr/>
          </p:nvSpPr>
          <p:spPr>
            <a:xfrm>
              <a:off x="1024614" y="1549068"/>
              <a:ext cx="121699" cy="121699"/>
            </a:xfrm>
            <a:custGeom>
              <a:avLst/>
              <a:gdLst/>
              <a:ahLst/>
              <a:cxnLst/>
              <a:rect l="l" t="t" r="r" b="b"/>
              <a:pathLst>
                <a:path w="121699" h="121699" extrusionOk="0">
                  <a:moveTo>
                    <a:pt x="0" y="60850"/>
                  </a:moveTo>
                  <a:cubicBezTo>
                    <a:pt x="0" y="27222"/>
                    <a:pt x="27222" y="0"/>
                    <a:pt x="60850" y="0"/>
                  </a:cubicBezTo>
                  <a:cubicBezTo>
                    <a:pt x="94477" y="0"/>
                    <a:pt x="121699" y="27222"/>
                    <a:pt x="121699" y="60850"/>
                  </a:cubicBezTo>
                  <a:cubicBezTo>
                    <a:pt x="121699" y="94477"/>
                    <a:pt x="94477" y="121699"/>
                    <a:pt x="60850" y="121699"/>
                  </a:cubicBezTo>
                  <a:cubicBezTo>
                    <a:pt x="27277" y="121699"/>
                    <a:pt x="0" y="94477"/>
                    <a:pt x="0" y="6085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6" name="Google Shape;936;p10"/>
            <p:cNvSpPr/>
            <p:nvPr/>
          </p:nvSpPr>
          <p:spPr>
            <a:xfrm>
              <a:off x="1165473" y="1780926"/>
              <a:ext cx="63279" cy="63279"/>
            </a:xfrm>
            <a:custGeom>
              <a:avLst/>
              <a:gdLst/>
              <a:ahLst/>
              <a:cxnLst/>
              <a:rect l="l" t="t" r="r" b="b"/>
              <a:pathLst>
                <a:path w="63279" h="63279" extrusionOk="0">
                  <a:moveTo>
                    <a:pt x="0" y="31640"/>
                  </a:moveTo>
                  <a:cubicBezTo>
                    <a:pt x="0" y="14191"/>
                    <a:pt x="14136" y="0"/>
                    <a:pt x="31640" y="0"/>
                  </a:cubicBezTo>
                  <a:cubicBezTo>
                    <a:pt x="49088" y="0"/>
                    <a:pt x="63279" y="14136"/>
                    <a:pt x="63279" y="31640"/>
                  </a:cubicBezTo>
                  <a:cubicBezTo>
                    <a:pt x="63279" y="49143"/>
                    <a:pt x="49143" y="63279"/>
                    <a:pt x="31640" y="63279"/>
                  </a:cubicBezTo>
                  <a:cubicBezTo>
                    <a:pt x="14191" y="63279"/>
                    <a:pt x="0" y="49143"/>
                    <a:pt x="0" y="3164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7" name="Google Shape;937;p10"/>
            <p:cNvSpPr/>
            <p:nvPr/>
          </p:nvSpPr>
          <p:spPr>
            <a:xfrm>
              <a:off x="863710" y="1623667"/>
              <a:ext cx="82163" cy="82163"/>
            </a:xfrm>
            <a:custGeom>
              <a:avLst/>
              <a:gdLst/>
              <a:ahLst/>
              <a:cxnLst/>
              <a:rect l="l" t="t" r="r" b="b"/>
              <a:pathLst>
                <a:path w="82163" h="82163" extrusionOk="0">
                  <a:moveTo>
                    <a:pt x="0" y="41082"/>
                  </a:moveTo>
                  <a:cubicBezTo>
                    <a:pt x="0" y="18387"/>
                    <a:pt x="18387" y="0"/>
                    <a:pt x="41082" y="0"/>
                  </a:cubicBezTo>
                  <a:cubicBezTo>
                    <a:pt x="63776" y="0"/>
                    <a:pt x="82163" y="18387"/>
                    <a:pt x="82163" y="41082"/>
                  </a:cubicBezTo>
                  <a:cubicBezTo>
                    <a:pt x="82163" y="63776"/>
                    <a:pt x="63776" y="82164"/>
                    <a:pt x="41082" y="82164"/>
                  </a:cubicBezTo>
                  <a:cubicBezTo>
                    <a:pt x="18387" y="82164"/>
                    <a:pt x="0" y="63776"/>
                    <a:pt x="0" y="410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38" name="Google Shape;938;p10"/>
          <p:cNvSpPr txBox="1">
            <a:spLocks noGrp="1"/>
          </p:cNvSpPr>
          <p:nvPr>
            <p:ph type="subTitle" idx="1"/>
          </p:nvPr>
        </p:nvSpPr>
        <p:spPr>
          <a:xfrm>
            <a:off x="1149075" y="2809700"/>
            <a:ext cx="7794000" cy="717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>
                <a:solidFill>
                  <a:schemeClr val="dk2"/>
                </a:solidFill>
              </a:defRPr>
            </a:lvl1pPr>
            <a:lvl2pPr lvl="1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2pPr>
            <a:lvl3pPr lvl="2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3pPr>
            <a:lvl4pPr lvl="3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4pPr>
            <a:lvl5pPr lvl="4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5pPr>
            <a:lvl6pPr lvl="5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6pPr>
            <a:lvl7pPr lvl="6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7pPr>
            <a:lvl8pPr lvl="7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8pPr>
            <a:lvl9pPr lvl="8" rtl="0">
              <a:spcBef>
                <a:spcPts val="2100"/>
              </a:spcBef>
              <a:spcAft>
                <a:spcPts val="2100"/>
              </a:spcAft>
              <a:buSzPts val="2100"/>
              <a:buNone/>
              <a:defRPr sz="2100" b="1"/>
            </a:lvl9pPr>
          </a:lstStyle>
          <a:p>
            <a:endParaRPr/>
          </a:p>
        </p:txBody>
      </p:sp>
      <p:sp>
        <p:nvSpPr>
          <p:cNvPr id="939" name="Google Shape;939;p10"/>
          <p:cNvSpPr txBox="1">
            <a:spLocks noGrp="1"/>
          </p:cNvSpPr>
          <p:nvPr>
            <p:ph type="title"/>
          </p:nvPr>
        </p:nvSpPr>
        <p:spPr>
          <a:xfrm>
            <a:off x="1149075" y="1759900"/>
            <a:ext cx="77940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940" name="Google Shape;940;p10"/>
          <p:cNvSpPr txBox="1">
            <a:spLocks noGrp="1"/>
          </p:cNvSpPr>
          <p:nvPr>
            <p:ph type="body" idx="2"/>
          </p:nvPr>
        </p:nvSpPr>
        <p:spPr>
          <a:xfrm>
            <a:off x="1149075" y="3469875"/>
            <a:ext cx="7794000" cy="1920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941" name="Google Shape;941;p10"/>
          <p:cNvSpPr/>
          <p:nvPr/>
        </p:nvSpPr>
        <p:spPr>
          <a:xfrm rot="2851910">
            <a:off x="10347590" y="3113920"/>
            <a:ext cx="1664576" cy="3929577"/>
          </a:xfrm>
          <a:custGeom>
            <a:avLst/>
            <a:gdLst/>
            <a:ahLst/>
            <a:cxnLst/>
            <a:rect l="l" t="t" r="r" b="b"/>
            <a:pathLst>
              <a:path w="1599842" h="3776759" extrusionOk="0">
                <a:moveTo>
                  <a:pt x="140637" y="0"/>
                </a:moveTo>
                <a:cubicBezTo>
                  <a:pt x="140637" y="0"/>
                  <a:pt x="-133737" y="445439"/>
                  <a:pt x="83984" y="914952"/>
                </a:cubicBezTo>
                <a:cubicBezTo>
                  <a:pt x="301652" y="1384466"/>
                  <a:pt x="912135" y="1672701"/>
                  <a:pt x="1397772" y="2174903"/>
                </a:cubicBezTo>
                <a:cubicBezTo>
                  <a:pt x="1755415" y="2544749"/>
                  <a:pt x="1605445" y="3542417"/>
                  <a:pt x="1204953" y="3776759"/>
                </a:cubicBezTo>
              </a:path>
            </a:pathLst>
          </a:custGeom>
          <a:noFill/>
          <a:ln w="15650" cap="rnd" cmpd="sng">
            <a:solidFill>
              <a:schemeClr val="accent4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2" name="Google Shape;942;p10"/>
          <p:cNvSpPr/>
          <p:nvPr/>
        </p:nvSpPr>
        <p:spPr>
          <a:xfrm>
            <a:off x="9640520" y="3933858"/>
            <a:ext cx="2592997" cy="2991969"/>
          </a:xfrm>
          <a:custGeom>
            <a:avLst/>
            <a:gdLst/>
            <a:ahLst/>
            <a:cxnLst/>
            <a:rect l="l" t="t" r="r" b="b"/>
            <a:pathLst>
              <a:path w="4625594" h="5337312" extrusionOk="0">
                <a:moveTo>
                  <a:pt x="333878" y="5337313"/>
                </a:moveTo>
                <a:cubicBezTo>
                  <a:pt x="333878" y="5337313"/>
                  <a:pt x="-394439" y="3881286"/>
                  <a:pt x="300306" y="2894220"/>
                </a:cubicBezTo>
                <a:cubicBezTo>
                  <a:pt x="1115315" y="1736311"/>
                  <a:pt x="2028279" y="2114826"/>
                  <a:pt x="2994639" y="1736311"/>
                </a:cubicBezTo>
                <a:cubicBezTo>
                  <a:pt x="4085127" y="1309204"/>
                  <a:pt x="4625595" y="0"/>
                  <a:pt x="4625595" y="0"/>
                </a:cubicBezTo>
                <a:lnTo>
                  <a:pt x="4618141" y="5333006"/>
                </a:lnTo>
                <a:lnTo>
                  <a:pt x="333878" y="53373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3" name="Google Shape;943;p10"/>
          <p:cNvSpPr/>
          <p:nvPr/>
        </p:nvSpPr>
        <p:spPr>
          <a:xfrm>
            <a:off x="10018980" y="5170754"/>
            <a:ext cx="1821978" cy="1708545"/>
          </a:xfrm>
          <a:custGeom>
            <a:avLst/>
            <a:gdLst/>
            <a:ahLst/>
            <a:cxnLst/>
            <a:rect l="l" t="t" r="r" b="b"/>
            <a:pathLst>
              <a:path w="2821727" h="2646052" extrusionOk="0">
                <a:moveTo>
                  <a:pt x="2581933" y="1897535"/>
                </a:moveTo>
                <a:cubicBezTo>
                  <a:pt x="2228321" y="2477152"/>
                  <a:pt x="1073173" y="2897025"/>
                  <a:pt x="433204" y="2473839"/>
                </a:cubicBezTo>
                <a:cubicBezTo>
                  <a:pt x="138012" y="2278645"/>
                  <a:pt x="-166457" y="1816089"/>
                  <a:pt x="106206" y="1595275"/>
                </a:cubicBezTo>
                <a:cubicBezTo>
                  <a:pt x="564013" y="1224490"/>
                  <a:pt x="942363" y="1708139"/>
                  <a:pt x="1185264" y="1208366"/>
                </a:cubicBezTo>
                <a:cubicBezTo>
                  <a:pt x="1348100" y="873363"/>
                  <a:pt x="1015360" y="252277"/>
                  <a:pt x="1577695" y="47697"/>
                </a:cubicBezTo>
                <a:cubicBezTo>
                  <a:pt x="2353057" y="-234409"/>
                  <a:pt x="3263757" y="780156"/>
                  <a:pt x="2581933" y="189753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44" name="Google Shape;944;p10"/>
          <p:cNvGrpSpPr/>
          <p:nvPr/>
        </p:nvGrpSpPr>
        <p:grpSpPr>
          <a:xfrm>
            <a:off x="11106651" y="5021786"/>
            <a:ext cx="407574" cy="295453"/>
            <a:chOff x="9359899" y="2979475"/>
            <a:chExt cx="727821" cy="527602"/>
          </a:xfrm>
        </p:grpSpPr>
        <p:sp>
          <p:nvSpPr>
            <p:cNvPr id="945" name="Google Shape;945;p10"/>
            <p:cNvSpPr/>
            <p:nvPr/>
          </p:nvSpPr>
          <p:spPr>
            <a:xfrm>
              <a:off x="9864310" y="3054184"/>
              <a:ext cx="223410" cy="223464"/>
            </a:xfrm>
            <a:custGeom>
              <a:avLst/>
              <a:gdLst/>
              <a:ahLst/>
              <a:cxnLst/>
              <a:rect l="l" t="t" r="r" b="b"/>
              <a:pathLst>
                <a:path w="223410" h="223464" extrusionOk="0">
                  <a:moveTo>
                    <a:pt x="0" y="111760"/>
                  </a:moveTo>
                  <a:cubicBezTo>
                    <a:pt x="0" y="50027"/>
                    <a:pt x="50027" y="0"/>
                    <a:pt x="111705" y="0"/>
                  </a:cubicBezTo>
                  <a:cubicBezTo>
                    <a:pt x="173383" y="0"/>
                    <a:pt x="223410" y="50027"/>
                    <a:pt x="223410" y="111760"/>
                  </a:cubicBezTo>
                  <a:cubicBezTo>
                    <a:pt x="223410" y="173493"/>
                    <a:pt x="173383" y="223465"/>
                    <a:pt x="111705" y="223465"/>
                  </a:cubicBezTo>
                  <a:cubicBezTo>
                    <a:pt x="50027" y="223465"/>
                    <a:pt x="0" y="173438"/>
                    <a:pt x="0" y="1117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6" name="Google Shape;946;p10"/>
            <p:cNvSpPr/>
            <p:nvPr/>
          </p:nvSpPr>
          <p:spPr>
            <a:xfrm>
              <a:off x="9606500" y="3133089"/>
              <a:ext cx="175149" cy="175149"/>
            </a:xfrm>
            <a:custGeom>
              <a:avLst/>
              <a:gdLst/>
              <a:ahLst/>
              <a:cxnLst/>
              <a:rect l="l" t="t" r="r" b="b"/>
              <a:pathLst>
                <a:path w="175149" h="175149" extrusionOk="0">
                  <a:moveTo>
                    <a:pt x="0" y="87575"/>
                  </a:moveTo>
                  <a:cubicBezTo>
                    <a:pt x="0" y="39205"/>
                    <a:pt x="39259" y="0"/>
                    <a:pt x="87630" y="0"/>
                  </a:cubicBezTo>
                  <a:cubicBezTo>
                    <a:pt x="136000" y="0"/>
                    <a:pt x="175149" y="39205"/>
                    <a:pt x="175149" y="87575"/>
                  </a:cubicBezTo>
                  <a:cubicBezTo>
                    <a:pt x="175149" y="135946"/>
                    <a:pt x="136000" y="175150"/>
                    <a:pt x="87630" y="175150"/>
                  </a:cubicBezTo>
                  <a:cubicBezTo>
                    <a:pt x="39259" y="175205"/>
                    <a:pt x="0" y="135946"/>
                    <a:pt x="0" y="8757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7" name="Google Shape;947;p10"/>
            <p:cNvSpPr/>
            <p:nvPr/>
          </p:nvSpPr>
          <p:spPr>
            <a:xfrm>
              <a:off x="9516220" y="3293220"/>
              <a:ext cx="89120" cy="89176"/>
            </a:xfrm>
            <a:custGeom>
              <a:avLst/>
              <a:gdLst/>
              <a:ahLst/>
              <a:cxnLst/>
              <a:rect l="l" t="t" r="r" b="b"/>
              <a:pathLst>
                <a:path w="89120" h="89176" extrusionOk="0">
                  <a:moveTo>
                    <a:pt x="0" y="44560"/>
                  </a:moveTo>
                  <a:cubicBezTo>
                    <a:pt x="0" y="19934"/>
                    <a:pt x="19933" y="0"/>
                    <a:pt x="44560" y="0"/>
                  </a:cubicBezTo>
                  <a:cubicBezTo>
                    <a:pt x="69132" y="0"/>
                    <a:pt x="89121" y="19989"/>
                    <a:pt x="89121" y="44560"/>
                  </a:cubicBezTo>
                  <a:cubicBezTo>
                    <a:pt x="89121" y="69188"/>
                    <a:pt x="69132" y="89176"/>
                    <a:pt x="44560" y="89176"/>
                  </a:cubicBezTo>
                  <a:cubicBezTo>
                    <a:pt x="19933" y="89176"/>
                    <a:pt x="0" y="69188"/>
                    <a:pt x="0" y="445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8" name="Google Shape;948;p10"/>
            <p:cNvSpPr/>
            <p:nvPr/>
          </p:nvSpPr>
          <p:spPr>
            <a:xfrm>
              <a:off x="9723119" y="2979475"/>
              <a:ext cx="104636" cy="104581"/>
            </a:xfrm>
            <a:custGeom>
              <a:avLst/>
              <a:gdLst/>
              <a:ahLst/>
              <a:cxnLst/>
              <a:rect l="l" t="t" r="r" b="b"/>
              <a:pathLst>
                <a:path w="104636" h="104581" extrusionOk="0">
                  <a:moveTo>
                    <a:pt x="0" y="52291"/>
                  </a:moveTo>
                  <a:cubicBezTo>
                    <a:pt x="0" y="23412"/>
                    <a:pt x="23412" y="0"/>
                    <a:pt x="52346" y="0"/>
                  </a:cubicBezTo>
                  <a:cubicBezTo>
                    <a:pt x="81280" y="0"/>
                    <a:pt x="104637" y="23412"/>
                    <a:pt x="104637" y="52291"/>
                  </a:cubicBezTo>
                  <a:cubicBezTo>
                    <a:pt x="104637" y="81169"/>
                    <a:pt x="81280" y="104582"/>
                    <a:pt x="52346" y="104582"/>
                  </a:cubicBezTo>
                  <a:cubicBezTo>
                    <a:pt x="23412" y="104582"/>
                    <a:pt x="0" y="81169"/>
                    <a:pt x="0" y="5229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9" name="Google Shape;949;p10"/>
            <p:cNvSpPr/>
            <p:nvPr/>
          </p:nvSpPr>
          <p:spPr>
            <a:xfrm>
              <a:off x="9698272" y="3429773"/>
              <a:ext cx="77359" cy="77304"/>
            </a:xfrm>
            <a:custGeom>
              <a:avLst/>
              <a:gdLst/>
              <a:ahLst/>
              <a:cxnLst/>
              <a:rect l="l" t="t" r="r" b="b"/>
              <a:pathLst>
                <a:path w="77359" h="77304" extrusionOk="0">
                  <a:moveTo>
                    <a:pt x="0" y="38652"/>
                  </a:moveTo>
                  <a:cubicBezTo>
                    <a:pt x="0" y="17283"/>
                    <a:pt x="17283" y="0"/>
                    <a:pt x="38707" y="0"/>
                  </a:cubicBezTo>
                  <a:cubicBezTo>
                    <a:pt x="60077" y="0"/>
                    <a:pt x="77360" y="17338"/>
                    <a:pt x="77360" y="38652"/>
                  </a:cubicBezTo>
                  <a:cubicBezTo>
                    <a:pt x="77360" y="60021"/>
                    <a:pt x="60077" y="77304"/>
                    <a:pt x="38707" y="77304"/>
                  </a:cubicBezTo>
                  <a:cubicBezTo>
                    <a:pt x="17283" y="77304"/>
                    <a:pt x="0" y="60021"/>
                    <a:pt x="0" y="3865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0" name="Google Shape;950;p10"/>
            <p:cNvSpPr/>
            <p:nvPr/>
          </p:nvSpPr>
          <p:spPr>
            <a:xfrm>
              <a:off x="9359899" y="3197362"/>
              <a:ext cx="57757" cy="57812"/>
            </a:xfrm>
            <a:custGeom>
              <a:avLst/>
              <a:gdLst/>
              <a:ahLst/>
              <a:cxnLst/>
              <a:rect l="l" t="t" r="r" b="b"/>
              <a:pathLst>
                <a:path w="57757" h="57812" extrusionOk="0">
                  <a:moveTo>
                    <a:pt x="0" y="28934"/>
                  </a:moveTo>
                  <a:cubicBezTo>
                    <a:pt x="0" y="12976"/>
                    <a:pt x="12921" y="0"/>
                    <a:pt x="28879" y="0"/>
                  </a:cubicBezTo>
                  <a:cubicBezTo>
                    <a:pt x="44836" y="0"/>
                    <a:pt x="57758" y="12921"/>
                    <a:pt x="57758" y="28934"/>
                  </a:cubicBezTo>
                  <a:cubicBezTo>
                    <a:pt x="57758" y="44947"/>
                    <a:pt x="44836" y="57813"/>
                    <a:pt x="28879" y="57813"/>
                  </a:cubicBezTo>
                  <a:cubicBezTo>
                    <a:pt x="12921" y="57868"/>
                    <a:pt x="0" y="44947"/>
                    <a:pt x="0" y="2893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51" name="Google Shape;951;p10"/>
          <p:cNvGrpSpPr/>
          <p:nvPr/>
        </p:nvGrpSpPr>
        <p:grpSpPr>
          <a:xfrm>
            <a:off x="11474125" y="3763068"/>
            <a:ext cx="396470" cy="269749"/>
            <a:chOff x="10016117" y="731733"/>
            <a:chExt cx="707992" cy="481701"/>
          </a:xfrm>
        </p:grpSpPr>
        <p:sp>
          <p:nvSpPr>
            <p:cNvPr id="952" name="Google Shape;952;p10"/>
            <p:cNvSpPr/>
            <p:nvPr/>
          </p:nvSpPr>
          <p:spPr>
            <a:xfrm>
              <a:off x="10016117" y="849975"/>
              <a:ext cx="223547" cy="223547"/>
            </a:xfrm>
            <a:custGeom>
              <a:avLst/>
              <a:gdLst/>
              <a:ahLst/>
              <a:cxnLst/>
              <a:rect l="l" t="t" r="r" b="b"/>
              <a:pathLst>
                <a:path w="223547" h="223547" extrusionOk="0">
                  <a:moveTo>
                    <a:pt x="215443" y="153490"/>
                  </a:moveTo>
                  <a:cubicBezTo>
                    <a:pt x="192308" y="210751"/>
                    <a:pt x="127317" y="238470"/>
                    <a:pt x="70001" y="215444"/>
                  </a:cubicBezTo>
                  <a:cubicBezTo>
                    <a:pt x="12796" y="192419"/>
                    <a:pt x="-14979" y="127317"/>
                    <a:pt x="8158" y="70057"/>
                  </a:cubicBezTo>
                  <a:cubicBezTo>
                    <a:pt x="31183" y="12797"/>
                    <a:pt x="96285" y="-14923"/>
                    <a:pt x="153545" y="8103"/>
                  </a:cubicBezTo>
                  <a:cubicBezTo>
                    <a:pt x="210750" y="31129"/>
                    <a:pt x="238469" y="96230"/>
                    <a:pt x="215443" y="15349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3" name="Google Shape;953;p10"/>
            <p:cNvSpPr/>
            <p:nvPr/>
          </p:nvSpPr>
          <p:spPr>
            <a:xfrm>
              <a:off x="10322281" y="928636"/>
              <a:ext cx="175216" cy="175223"/>
            </a:xfrm>
            <a:custGeom>
              <a:avLst/>
              <a:gdLst/>
              <a:ahLst/>
              <a:cxnLst/>
              <a:rect l="l" t="t" r="r" b="b"/>
              <a:pathLst>
                <a:path w="175216" h="175223" extrusionOk="0">
                  <a:moveTo>
                    <a:pt x="168857" y="120328"/>
                  </a:moveTo>
                  <a:cubicBezTo>
                    <a:pt x="150801" y="165220"/>
                    <a:pt x="99780" y="186920"/>
                    <a:pt x="54888" y="168864"/>
                  </a:cubicBezTo>
                  <a:cubicBezTo>
                    <a:pt x="10052" y="150808"/>
                    <a:pt x="-11704" y="99787"/>
                    <a:pt x="6352" y="54896"/>
                  </a:cubicBezTo>
                  <a:cubicBezTo>
                    <a:pt x="24409" y="10004"/>
                    <a:pt x="75429" y="-11697"/>
                    <a:pt x="120321" y="6360"/>
                  </a:cubicBezTo>
                  <a:cubicBezTo>
                    <a:pt x="165213" y="24416"/>
                    <a:pt x="186913" y="75437"/>
                    <a:pt x="168857" y="12032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4" name="Google Shape;954;p10"/>
            <p:cNvSpPr/>
            <p:nvPr/>
          </p:nvSpPr>
          <p:spPr>
            <a:xfrm>
              <a:off x="10532702" y="912777"/>
              <a:ext cx="89233" cy="89217"/>
            </a:xfrm>
            <a:custGeom>
              <a:avLst/>
              <a:gdLst/>
              <a:ahLst/>
              <a:cxnLst/>
              <a:rect l="l" t="t" r="r" b="b"/>
              <a:pathLst>
                <a:path w="89233" h="89217" extrusionOk="0">
                  <a:moveTo>
                    <a:pt x="85988" y="61257"/>
                  </a:moveTo>
                  <a:cubicBezTo>
                    <a:pt x="76822" y="84117"/>
                    <a:pt x="50759" y="95160"/>
                    <a:pt x="27899" y="85994"/>
                  </a:cubicBezTo>
                  <a:cubicBezTo>
                    <a:pt x="5150" y="76773"/>
                    <a:pt x="-5949" y="50821"/>
                    <a:pt x="3217" y="27961"/>
                  </a:cubicBezTo>
                  <a:cubicBezTo>
                    <a:pt x="12438" y="5101"/>
                    <a:pt x="38446" y="-5943"/>
                    <a:pt x="61195" y="3224"/>
                  </a:cubicBezTo>
                  <a:cubicBezTo>
                    <a:pt x="84110" y="12445"/>
                    <a:pt x="95209" y="38397"/>
                    <a:pt x="85988" y="6125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5" name="Google Shape;955;p10"/>
            <p:cNvSpPr/>
            <p:nvPr/>
          </p:nvSpPr>
          <p:spPr>
            <a:xfrm>
              <a:off x="10211565" y="1108843"/>
              <a:ext cx="104628" cy="104591"/>
            </a:xfrm>
            <a:custGeom>
              <a:avLst/>
              <a:gdLst/>
              <a:ahLst/>
              <a:cxnLst/>
              <a:rect l="l" t="t" r="r" b="b"/>
              <a:pathLst>
                <a:path w="104628" h="104591" extrusionOk="0">
                  <a:moveTo>
                    <a:pt x="100834" y="71815"/>
                  </a:moveTo>
                  <a:cubicBezTo>
                    <a:pt x="90067" y="98595"/>
                    <a:pt x="59587" y="111572"/>
                    <a:pt x="32807" y="100804"/>
                  </a:cubicBezTo>
                  <a:cubicBezTo>
                    <a:pt x="5971" y="90037"/>
                    <a:pt x="-7006" y="59557"/>
                    <a:pt x="3817" y="32776"/>
                  </a:cubicBezTo>
                  <a:cubicBezTo>
                    <a:pt x="14585" y="5996"/>
                    <a:pt x="45065" y="-6980"/>
                    <a:pt x="71845" y="3787"/>
                  </a:cubicBezTo>
                  <a:cubicBezTo>
                    <a:pt x="98681" y="14555"/>
                    <a:pt x="111602" y="45035"/>
                    <a:pt x="100834" y="7181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6" name="Google Shape;956;p10"/>
            <p:cNvSpPr/>
            <p:nvPr/>
          </p:nvSpPr>
          <p:spPr>
            <a:xfrm>
              <a:off x="10423962" y="731733"/>
              <a:ext cx="77422" cy="77373"/>
            </a:xfrm>
            <a:custGeom>
              <a:avLst/>
              <a:gdLst/>
              <a:ahLst/>
              <a:cxnLst/>
              <a:rect l="l" t="t" r="r" b="b"/>
              <a:pathLst>
                <a:path w="77422" h="77373" extrusionOk="0">
                  <a:moveTo>
                    <a:pt x="74630" y="53126"/>
                  </a:moveTo>
                  <a:cubicBezTo>
                    <a:pt x="66624" y="72949"/>
                    <a:pt x="44040" y="82557"/>
                    <a:pt x="24272" y="74551"/>
                  </a:cubicBezTo>
                  <a:cubicBezTo>
                    <a:pt x="4449" y="66599"/>
                    <a:pt x="-5159" y="44071"/>
                    <a:pt x="2793" y="24248"/>
                  </a:cubicBezTo>
                  <a:cubicBezTo>
                    <a:pt x="10799" y="4425"/>
                    <a:pt x="33383" y="-5183"/>
                    <a:pt x="53151" y="2823"/>
                  </a:cubicBezTo>
                  <a:cubicBezTo>
                    <a:pt x="72974" y="10775"/>
                    <a:pt x="82581" y="33303"/>
                    <a:pt x="74630" y="5312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7" name="Google Shape;957;p10"/>
            <p:cNvSpPr/>
            <p:nvPr/>
          </p:nvSpPr>
          <p:spPr>
            <a:xfrm>
              <a:off x="10666341" y="1096119"/>
              <a:ext cx="57768" cy="57814"/>
            </a:xfrm>
            <a:custGeom>
              <a:avLst/>
              <a:gdLst/>
              <a:ahLst/>
              <a:cxnLst/>
              <a:rect l="l" t="t" r="r" b="b"/>
              <a:pathLst>
                <a:path w="57768" h="57814" extrusionOk="0">
                  <a:moveTo>
                    <a:pt x="55661" y="39702"/>
                  </a:moveTo>
                  <a:cubicBezTo>
                    <a:pt x="49808" y="54501"/>
                    <a:pt x="32912" y="61679"/>
                    <a:pt x="18058" y="55715"/>
                  </a:cubicBezTo>
                  <a:cubicBezTo>
                    <a:pt x="3315" y="49752"/>
                    <a:pt x="-3863" y="32911"/>
                    <a:pt x="2100" y="18112"/>
                  </a:cubicBezTo>
                  <a:cubicBezTo>
                    <a:pt x="8064" y="3314"/>
                    <a:pt x="24849" y="-3864"/>
                    <a:pt x="39703" y="2099"/>
                  </a:cubicBezTo>
                  <a:cubicBezTo>
                    <a:pt x="54501" y="8063"/>
                    <a:pt x="61624" y="24849"/>
                    <a:pt x="55661" y="397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58" name="Google Shape;958;p10"/>
          <p:cNvGrpSpPr/>
          <p:nvPr/>
        </p:nvGrpSpPr>
        <p:grpSpPr>
          <a:xfrm>
            <a:off x="10006560" y="5535480"/>
            <a:ext cx="291866" cy="420220"/>
            <a:chOff x="7395430" y="3896801"/>
            <a:chExt cx="521197" cy="750404"/>
          </a:xfrm>
        </p:grpSpPr>
        <p:sp>
          <p:nvSpPr>
            <p:cNvPr id="959" name="Google Shape;959;p10"/>
            <p:cNvSpPr/>
            <p:nvPr/>
          </p:nvSpPr>
          <p:spPr>
            <a:xfrm>
              <a:off x="7452415" y="3896801"/>
              <a:ext cx="223464" cy="223520"/>
            </a:xfrm>
            <a:custGeom>
              <a:avLst/>
              <a:gdLst/>
              <a:ahLst/>
              <a:cxnLst/>
              <a:rect l="l" t="t" r="r" b="b"/>
              <a:pathLst>
                <a:path w="223464" h="223520" extrusionOk="0">
                  <a:moveTo>
                    <a:pt x="0" y="111760"/>
                  </a:moveTo>
                  <a:cubicBezTo>
                    <a:pt x="0" y="50027"/>
                    <a:pt x="50027" y="0"/>
                    <a:pt x="111760" y="0"/>
                  </a:cubicBezTo>
                  <a:cubicBezTo>
                    <a:pt x="173493" y="0"/>
                    <a:pt x="223465" y="50027"/>
                    <a:pt x="223465" y="111760"/>
                  </a:cubicBezTo>
                  <a:cubicBezTo>
                    <a:pt x="223465" y="173493"/>
                    <a:pt x="173438" y="223520"/>
                    <a:pt x="111760" y="223520"/>
                  </a:cubicBezTo>
                  <a:cubicBezTo>
                    <a:pt x="50027" y="223520"/>
                    <a:pt x="0" y="173493"/>
                    <a:pt x="0" y="1117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0" name="Google Shape;960;p10"/>
            <p:cNvSpPr/>
            <p:nvPr/>
          </p:nvSpPr>
          <p:spPr>
            <a:xfrm>
              <a:off x="7518565" y="4199393"/>
              <a:ext cx="175149" cy="175149"/>
            </a:xfrm>
            <a:custGeom>
              <a:avLst/>
              <a:gdLst/>
              <a:ahLst/>
              <a:cxnLst/>
              <a:rect l="l" t="t" r="r" b="b"/>
              <a:pathLst>
                <a:path w="175149" h="175149" extrusionOk="0">
                  <a:moveTo>
                    <a:pt x="0" y="87575"/>
                  </a:moveTo>
                  <a:cubicBezTo>
                    <a:pt x="0" y="39204"/>
                    <a:pt x="39204" y="0"/>
                    <a:pt x="87575" y="0"/>
                  </a:cubicBezTo>
                  <a:cubicBezTo>
                    <a:pt x="135945" y="0"/>
                    <a:pt x="175149" y="39204"/>
                    <a:pt x="175149" y="87575"/>
                  </a:cubicBezTo>
                  <a:cubicBezTo>
                    <a:pt x="175149" y="135945"/>
                    <a:pt x="135945" y="175149"/>
                    <a:pt x="87575" y="175149"/>
                  </a:cubicBezTo>
                  <a:cubicBezTo>
                    <a:pt x="39204" y="175149"/>
                    <a:pt x="0" y="135945"/>
                    <a:pt x="0" y="8757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1" name="Google Shape;961;p10"/>
            <p:cNvSpPr/>
            <p:nvPr/>
          </p:nvSpPr>
          <p:spPr>
            <a:xfrm>
              <a:off x="7551972" y="4558029"/>
              <a:ext cx="89120" cy="89176"/>
            </a:xfrm>
            <a:custGeom>
              <a:avLst/>
              <a:gdLst/>
              <a:ahLst/>
              <a:cxnLst/>
              <a:rect l="l" t="t" r="r" b="b"/>
              <a:pathLst>
                <a:path w="89120" h="89176" extrusionOk="0">
                  <a:moveTo>
                    <a:pt x="0" y="44616"/>
                  </a:moveTo>
                  <a:cubicBezTo>
                    <a:pt x="0" y="19989"/>
                    <a:pt x="19933" y="0"/>
                    <a:pt x="44560" y="0"/>
                  </a:cubicBezTo>
                  <a:cubicBezTo>
                    <a:pt x="69187" y="0"/>
                    <a:pt x="89120" y="19989"/>
                    <a:pt x="89120" y="44616"/>
                  </a:cubicBezTo>
                  <a:cubicBezTo>
                    <a:pt x="89120" y="69243"/>
                    <a:pt x="69132" y="89176"/>
                    <a:pt x="44560" y="89176"/>
                  </a:cubicBezTo>
                  <a:cubicBezTo>
                    <a:pt x="19989" y="89231"/>
                    <a:pt x="0" y="69243"/>
                    <a:pt x="0" y="446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2" name="Google Shape;962;p10"/>
            <p:cNvSpPr/>
            <p:nvPr/>
          </p:nvSpPr>
          <p:spPr>
            <a:xfrm>
              <a:off x="7692997" y="4387684"/>
              <a:ext cx="104582" cy="104581"/>
            </a:xfrm>
            <a:custGeom>
              <a:avLst/>
              <a:gdLst/>
              <a:ahLst/>
              <a:cxnLst/>
              <a:rect l="l" t="t" r="r" b="b"/>
              <a:pathLst>
                <a:path w="104582" h="104581" extrusionOk="0">
                  <a:moveTo>
                    <a:pt x="0" y="52291"/>
                  </a:moveTo>
                  <a:cubicBezTo>
                    <a:pt x="0" y="23412"/>
                    <a:pt x="23412" y="0"/>
                    <a:pt x="52291" y="0"/>
                  </a:cubicBezTo>
                  <a:cubicBezTo>
                    <a:pt x="81170" y="0"/>
                    <a:pt x="104582" y="23412"/>
                    <a:pt x="104582" y="52291"/>
                  </a:cubicBezTo>
                  <a:cubicBezTo>
                    <a:pt x="104582" y="81170"/>
                    <a:pt x="81170" y="104582"/>
                    <a:pt x="52291" y="104582"/>
                  </a:cubicBezTo>
                  <a:cubicBezTo>
                    <a:pt x="23412" y="104582"/>
                    <a:pt x="0" y="81170"/>
                    <a:pt x="0" y="5229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3" name="Google Shape;963;p10"/>
            <p:cNvSpPr/>
            <p:nvPr/>
          </p:nvSpPr>
          <p:spPr>
            <a:xfrm>
              <a:off x="7395430" y="4187521"/>
              <a:ext cx="77304" cy="77304"/>
            </a:xfrm>
            <a:custGeom>
              <a:avLst/>
              <a:gdLst/>
              <a:ahLst/>
              <a:cxnLst/>
              <a:rect l="l" t="t" r="r" b="b"/>
              <a:pathLst>
                <a:path w="77304" h="77304" extrusionOk="0">
                  <a:moveTo>
                    <a:pt x="0" y="38652"/>
                  </a:moveTo>
                  <a:cubicBezTo>
                    <a:pt x="0" y="17283"/>
                    <a:pt x="17338" y="0"/>
                    <a:pt x="38652" y="0"/>
                  </a:cubicBezTo>
                  <a:cubicBezTo>
                    <a:pt x="60021" y="0"/>
                    <a:pt x="77304" y="17338"/>
                    <a:pt x="77304" y="38652"/>
                  </a:cubicBezTo>
                  <a:cubicBezTo>
                    <a:pt x="77304" y="60021"/>
                    <a:pt x="59966" y="77304"/>
                    <a:pt x="38652" y="77304"/>
                  </a:cubicBezTo>
                  <a:cubicBezTo>
                    <a:pt x="17338" y="77360"/>
                    <a:pt x="0" y="60021"/>
                    <a:pt x="0" y="3865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4" name="Google Shape;964;p10"/>
            <p:cNvSpPr/>
            <p:nvPr/>
          </p:nvSpPr>
          <p:spPr>
            <a:xfrm>
              <a:off x="7858870" y="4309275"/>
              <a:ext cx="57757" cy="57757"/>
            </a:xfrm>
            <a:custGeom>
              <a:avLst/>
              <a:gdLst/>
              <a:ahLst/>
              <a:cxnLst/>
              <a:rect l="l" t="t" r="r" b="b"/>
              <a:pathLst>
                <a:path w="57757" h="57757" extrusionOk="0">
                  <a:moveTo>
                    <a:pt x="0" y="28879"/>
                  </a:moveTo>
                  <a:cubicBezTo>
                    <a:pt x="0" y="12921"/>
                    <a:pt x="12921" y="0"/>
                    <a:pt x="28879" y="0"/>
                  </a:cubicBezTo>
                  <a:cubicBezTo>
                    <a:pt x="44836" y="0"/>
                    <a:pt x="57757" y="12921"/>
                    <a:pt x="57757" y="28879"/>
                  </a:cubicBezTo>
                  <a:cubicBezTo>
                    <a:pt x="57757" y="44836"/>
                    <a:pt x="44836" y="57758"/>
                    <a:pt x="28879" y="57758"/>
                  </a:cubicBezTo>
                  <a:cubicBezTo>
                    <a:pt x="12976" y="57758"/>
                    <a:pt x="0" y="44836"/>
                    <a:pt x="0" y="2887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65" name="Google Shape;965;p10"/>
          <p:cNvGrpSpPr/>
          <p:nvPr/>
        </p:nvGrpSpPr>
        <p:grpSpPr>
          <a:xfrm>
            <a:off x="11793268" y="3638522"/>
            <a:ext cx="368464" cy="273836"/>
            <a:chOff x="10586017" y="509328"/>
            <a:chExt cx="657980" cy="488999"/>
          </a:xfrm>
        </p:grpSpPr>
        <p:sp>
          <p:nvSpPr>
            <p:cNvPr id="966" name="Google Shape;966;p10"/>
            <p:cNvSpPr/>
            <p:nvPr/>
          </p:nvSpPr>
          <p:spPr>
            <a:xfrm>
              <a:off x="10976427" y="527858"/>
              <a:ext cx="214279" cy="214283"/>
            </a:xfrm>
            <a:custGeom>
              <a:avLst/>
              <a:gdLst/>
              <a:ahLst/>
              <a:cxnLst/>
              <a:rect l="l" t="t" r="r" b="b"/>
              <a:pathLst>
                <a:path w="214279" h="214283" extrusionOk="0">
                  <a:moveTo>
                    <a:pt x="20281" y="44415"/>
                  </a:moveTo>
                  <a:cubicBezTo>
                    <a:pt x="54903" y="-3569"/>
                    <a:pt x="121936" y="-14337"/>
                    <a:pt x="169865" y="20285"/>
                  </a:cubicBezTo>
                  <a:cubicBezTo>
                    <a:pt x="217849" y="54906"/>
                    <a:pt x="228616" y="121885"/>
                    <a:pt x="193995" y="169869"/>
                  </a:cubicBezTo>
                  <a:cubicBezTo>
                    <a:pt x="159374" y="217852"/>
                    <a:pt x="92450" y="228620"/>
                    <a:pt x="44467" y="193999"/>
                  </a:cubicBezTo>
                  <a:cubicBezTo>
                    <a:pt x="-3573" y="159322"/>
                    <a:pt x="-14340" y="92399"/>
                    <a:pt x="20281" y="4441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7" name="Google Shape;967;p10"/>
            <p:cNvSpPr/>
            <p:nvPr/>
          </p:nvSpPr>
          <p:spPr>
            <a:xfrm>
              <a:off x="11114320" y="868681"/>
              <a:ext cx="129677" cy="129646"/>
            </a:xfrm>
            <a:custGeom>
              <a:avLst/>
              <a:gdLst/>
              <a:ahLst/>
              <a:cxnLst/>
              <a:rect l="l" t="t" r="r" b="b"/>
              <a:pathLst>
                <a:path w="129677" h="129646" extrusionOk="0">
                  <a:moveTo>
                    <a:pt x="12260" y="26889"/>
                  </a:moveTo>
                  <a:cubicBezTo>
                    <a:pt x="33242" y="-2155"/>
                    <a:pt x="73717" y="-8671"/>
                    <a:pt x="102816" y="12256"/>
                  </a:cubicBezTo>
                  <a:cubicBezTo>
                    <a:pt x="131805" y="33239"/>
                    <a:pt x="138376" y="73769"/>
                    <a:pt x="117394" y="102758"/>
                  </a:cubicBezTo>
                  <a:cubicBezTo>
                    <a:pt x="96411" y="131802"/>
                    <a:pt x="55937" y="138318"/>
                    <a:pt x="26837" y="117390"/>
                  </a:cubicBezTo>
                  <a:cubicBezTo>
                    <a:pt x="-2152" y="96463"/>
                    <a:pt x="-8667" y="55933"/>
                    <a:pt x="12260" y="2688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8" name="Google Shape;968;p10"/>
            <p:cNvSpPr/>
            <p:nvPr/>
          </p:nvSpPr>
          <p:spPr>
            <a:xfrm>
              <a:off x="10726575" y="738083"/>
              <a:ext cx="151861" cy="151862"/>
            </a:xfrm>
            <a:custGeom>
              <a:avLst/>
              <a:gdLst/>
              <a:ahLst/>
              <a:cxnLst/>
              <a:rect l="l" t="t" r="r" b="b"/>
              <a:pathLst>
                <a:path w="151861" h="151862" extrusionOk="0">
                  <a:moveTo>
                    <a:pt x="14367" y="31481"/>
                  </a:moveTo>
                  <a:cubicBezTo>
                    <a:pt x="38884" y="-2533"/>
                    <a:pt x="86315" y="-10153"/>
                    <a:pt x="120385" y="14364"/>
                  </a:cubicBezTo>
                  <a:cubicBezTo>
                    <a:pt x="154343" y="38935"/>
                    <a:pt x="162073" y="86367"/>
                    <a:pt x="137447" y="120381"/>
                  </a:cubicBezTo>
                  <a:cubicBezTo>
                    <a:pt x="112930" y="154395"/>
                    <a:pt x="65443" y="162015"/>
                    <a:pt x="31430" y="137499"/>
                  </a:cubicBezTo>
                  <a:cubicBezTo>
                    <a:pt x="-2529" y="112927"/>
                    <a:pt x="-10149" y="65440"/>
                    <a:pt x="14367" y="3148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9" name="Google Shape;969;p10"/>
            <p:cNvSpPr/>
            <p:nvPr/>
          </p:nvSpPr>
          <p:spPr>
            <a:xfrm>
              <a:off x="10586017" y="509328"/>
              <a:ext cx="121696" cy="121692"/>
            </a:xfrm>
            <a:custGeom>
              <a:avLst/>
              <a:gdLst/>
              <a:ahLst/>
              <a:cxnLst/>
              <a:rect l="l" t="t" r="r" b="b"/>
              <a:pathLst>
                <a:path w="121696" h="121692" extrusionOk="0">
                  <a:moveTo>
                    <a:pt x="11470" y="25231"/>
                  </a:moveTo>
                  <a:cubicBezTo>
                    <a:pt x="31183" y="-1991"/>
                    <a:pt x="69227" y="-8175"/>
                    <a:pt x="96450" y="11537"/>
                  </a:cubicBezTo>
                  <a:cubicBezTo>
                    <a:pt x="123727" y="31195"/>
                    <a:pt x="129856" y="69239"/>
                    <a:pt x="110143" y="96462"/>
                  </a:cubicBezTo>
                  <a:cubicBezTo>
                    <a:pt x="90486" y="123684"/>
                    <a:pt x="52497" y="129868"/>
                    <a:pt x="25219" y="110155"/>
                  </a:cubicBezTo>
                  <a:cubicBezTo>
                    <a:pt x="-2003" y="90498"/>
                    <a:pt x="-8132" y="52453"/>
                    <a:pt x="11470" y="2523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70" name="Google Shape;970;p10"/>
          <p:cNvGrpSpPr/>
          <p:nvPr/>
        </p:nvGrpSpPr>
        <p:grpSpPr>
          <a:xfrm>
            <a:off x="9821966" y="4411588"/>
            <a:ext cx="2446568" cy="2780987"/>
            <a:chOff x="7079201" y="1893790"/>
            <a:chExt cx="4368931" cy="4966117"/>
          </a:xfrm>
        </p:grpSpPr>
        <p:sp>
          <p:nvSpPr>
            <p:cNvPr id="971" name="Google Shape;971;p10"/>
            <p:cNvSpPr/>
            <p:nvPr/>
          </p:nvSpPr>
          <p:spPr>
            <a:xfrm>
              <a:off x="7182015" y="5891189"/>
              <a:ext cx="1934816" cy="482160"/>
            </a:xfrm>
            <a:custGeom>
              <a:avLst/>
              <a:gdLst/>
              <a:ahLst/>
              <a:cxnLst/>
              <a:rect l="l" t="t" r="r" b="b"/>
              <a:pathLst>
                <a:path w="1934816" h="482160" extrusionOk="0">
                  <a:moveTo>
                    <a:pt x="1934817" y="183772"/>
                  </a:moveTo>
                  <a:cubicBezTo>
                    <a:pt x="1934817" y="183772"/>
                    <a:pt x="1252385" y="-45490"/>
                    <a:pt x="825610" y="8126"/>
                  </a:cubicBezTo>
                  <a:cubicBezTo>
                    <a:pt x="398835" y="61742"/>
                    <a:pt x="0" y="403593"/>
                    <a:pt x="0" y="403593"/>
                  </a:cubicBezTo>
                  <a:cubicBezTo>
                    <a:pt x="0" y="403593"/>
                    <a:pt x="482655" y="319497"/>
                    <a:pt x="904350" y="431753"/>
                  </a:cubicBezTo>
                  <a:cubicBezTo>
                    <a:pt x="1645423" y="628990"/>
                    <a:pt x="1934817" y="183772"/>
                    <a:pt x="1934817" y="183772"/>
                  </a:cubicBezTo>
                  <a:close/>
                </a:path>
              </a:pathLst>
            </a:custGeom>
            <a:solidFill>
              <a:srgbClr val="6674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2" name="Google Shape;972;p10"/>
            <p:cNvSpPr/>
            <p:nvPr/>
          </p:nvSpPr>
          <p:spPr>
            <a:xfrm>
              <a:off x="9990586" y="4565484"/>
              <a:ext cx="1447945" cy="1876231"/>
            </a:xfrm>
            <a:custGeom>
              <a:avLst/>
              <a:gdLst/>
              <a:ahLst/>
              <a:cxnLst/>
              <a:rect l="l" t="t" r="r" b="b"/>
              <a:pathLst>
                <a:path w="1447945" h="1876231" extrusionOk="0">
                  <a:moveTo>
                    <a:pt x="559" y="1837249"/>
                  </a:moveTo>
                  <a:cubicBezTo>
                    <a:pt x="559" y="1837249"/>
                    <a:pt x="-31909" y="1225826"/>
                    <a:pt x="397959" y="869011"/>
                  </a:cubicBezTo>
                  <a:cubicBezTo>
                    <a:pt x="827826" y="512197"/>
                    <a:pt x="1412578" y="0"/>
                    <a:pt x="1412578" y="0"/>
                  </a:cubicBezTo>
                  <a:cubicBezTo>
                    <a:pt x="1412578" y="0"/>
                    <a:pt x="1503853" y="1044713"/>
                    <a:pt x="1393142" y="1258791"/>
                  </a:cubicBezTo>
                  <a:cubicBezTo>
                    <a:pt x="1158137" y="1713175"/>
                    <a:pt x="624957" y="1876232"/>
                    <a:pt x="624957" y="1876232"/>
                  </a:cubicBezTo>
                  <a:lnTo>
                    <a:pt x="559" y="1837249"/>
                  </a:lnTo>
                  <a:close/>
                </a:path>
              </a:pathLst>
            </a:custGeom>
            <a:solidFill>
              <a:srgbClr val="495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3" name="Google Shape;973;p10"/>
            <p:cNvSpPr/>
            <p:nvPr/>
          </p:nvSpPr>
          <p:spPr>
            <a:xfrm>
              <a:off x="10003403" y="5316772"/>
              <a:ext cx="1391809" cy="1043663"/>
            </a:xfrm>
            <a:custGeom>
              <a:avLst/>
              <a:gdLst/>
              <a:ahLst/>
              <a:cxnLst/>
              <a:rect l="l" t="t" r="r" b="b"/>
              <a:pathLst>
                <a:path w="1391809" h="1043663" extrusionOk="0">
                  <a:moveTo>
                    <a:pt x="0" y="1043664"/>
                  </a:moveTo>
                  <a:cubicBezTo>
                    <a:pt x="0" y="1043664"/>
                    <a:pt x="347483" y="327163"/>
                    <a:pt x="642233" y="178242"/>
                  </a:cubicBezTo>
                  <a:cubicBezTo>
                    <a:pt x="937094" y="29320"/>
                    <a:pt x="1391809" y="0"/>
                    <a:pt x="1391809" y="0"/>
                  </a:cubicBezTo>
                  <a:cubicBezTo>
                    <a:pt x="1391809" y="0"/>
                    <a:pt x="1209702" y="461231"/>
                    <a:pt x="1002637" y="628926"/>
                  </a:cubicBezTo>
                  <a:cubicBezTo>
                    <a:pt x="795517" y="796677"/>
                    <a:pt x="0" y="1043664"/>
                    <a:pt x="0" y="1043664"/>
                  </a:cubicBezTo>
                  <a:close/>
                </a:path>
              </a:pathLst>
            </a:custGeom>
            <a:solidFill>
              <a:srgbClr val="8D9A0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4" name="Google Shape;974;p10"/>
            <p:cNvSpPr/>
            <p:nvPr/>
          </p:nvSpPr>
          <p:spPr>
            <a:xfrm>
              <a:off x="9440157" y="4136466"/>
              <a:ext cx="646970" cy="1496426"/>
            </a:xfrm>
            <a:custGeom>
              <a:avLst/>
              <a:gdLst/>
              <a:ahLst/>
              <a:cxnLst/>
              <a:rect l="l" t="t" r="r" b="b"/>
              <a:pathLst>
                <a:path w="646970" h="1496426" extrusionOk="0">
                  <a:moveTo>
                    <a:pt x="232494" y="1261033"/>
                  </a:moveTo>
                  <a:cubicBezTo>
                    <a:pt x="207535" y="1220172"/>
                    <a:pt x="182908" y="1181907"/>
                    <a:pt x="151821" y="1145297"/>
                  </a:cubicBezTo>
                  <a:cubicBezTo>
                    <a:pt x="76339" y="1056066"/>
                    <a:pt x="28907" y="945245"/>
                    <a:pt x="10354" y="830006"/>
                  </a:cubicBezTo>
                  <a:cubicBezTo>
                    <a:pt x="5384" y="798698"/>
                    <a:pt x="-2457" y="774016"/>
                    <a:pt x="746" y="742210"/>
                  </a:cubicBezTo>
                  <a:cubicBezTo>
                    <a:pt x="3065" y="720013"/>
                    <a:pt x="1575" y="712338"/>
                    <a:pt x="22667" y="703613"/>
                  </a:cubicBezTo>
                  <a:cubicBezTo>
                    <a:pt x="62259" y="687214"/>
                    <a:pt x="83572" y="755573"/>
                    <a:pt x="102954" y="772801"/>
                  </a:cubicBezTo>
                  <a:cubicBezTo>
                    <a:pt x="105052" y="774623"/>
                    <a:pt x="99641" y="768273"/>
                    <a:pt x="98978" y="765623"/>
                  </a:cubicBezTo>
                  <a:cubicBezTo>
                    <a:pt x="97874" y="761205"/>
                    <a:pt x="98205" y="756567"/>
                    <a:pt x="97487" y="752094"/>
                  </a:cubicBezTo>
                  <a:cubicBezTo>
                    <a:pt x="95996" y="742983"/>
                    <a:pt x="94119" y="733983"/>
                    <a:pt x="92904" y="724872"/>
                  </a:cubicBezTo>
                  <a:cubicBezTo>
                    <a:pt x="89591" y="699086"/>
                    <a:pt x="87769" y="681250"/>
                    <a:pt x="85946" y="654084"/>
                  </a:cubicBezTo>
                  <a:cubicBezTo>
                    <a:pt x="81308" y="584841"/>
                    <a:pt x="79265" y="517310"/>
                    <a:pt x="93953" y="449006"/>
                  </a:cubicBezTo>
                  <a:cubicBezTo>
                    <a:pt x="97984" y="430343"/>
                    <a:pt x="103727" y="398869"/>
                    <a:pt x="129348" y="397323"/>
                  </a:cubicBezTo>
                  <a:cubicBezTo>
                    <a:pt x="171920" y="394672"/>
                    <a:pt x="205989" y="499088"/>
                    <a:pt x="217309" y="532384"/>
                  </a:cubicBezTo>
                  <a:cubicBezTo>
                    <a:pt x="223604" y="551048"/>
                    <a:pt x="232825" y="589369"/>
                    <a:pt x="232825" y="589369"/>
                  </a:cubicBezTo>
                  <a:cubicBezTo>
                    <a:pt x="232825" y="589369"/>
                    <a:pt x="230451" y="582411"/>
                    <a:pt x="229291" y="578932"/>
                  </a:cubicBezTo>
                  <a:cubicBezTo>
                    <a:pt x="223383" y="561594"/>
                    <a:pt x="221284" y="539397"/>
                    <a:pt x="220511" y="521231"/>
                  </a:cubicBezTo>
                  <a:cubicBezTo>
                    <a:pt x="219021" y="483130"/>
                    <a:pt x="217364" y="442987"/>
                    <a:pt x="221395" y="404998"/>
                  </a:cubicBezTo>
                  <a:cubicBezTo>
                    <a:pt x="235144" y="278384"/>
                    <a:pt x="290472" y="180815"/>
                    <a:pt x="373243" y="84903"/>
                  </a:cubicBezTo>
                  <a:cubicBezTo>
                    <a:pt x="382795" y="73859"/>
                    <a:pt x="450436" y="-9906"/>
                    <a:pt x="464517" y="972"/>
                  </a:cubicBezTo>
                  <a:cubicBezTo>
                    <a:pt x="471309" y="6107"/>
                    <a:pt x="463081" y="36035"/>
                    <a:pt x="460597" y="41999"/>
                  </a:cubicBezTo>
                  <a:cubicBezTo>
                    <a:pt x="455351" y="54312"/>
                    <a:pt x="448670" y="65963"/>
                    <a:pt x="442375" y="77780"/>
                  </a:cubicBezTo>
                  <a:cubicBezTo>
                    <a:pt x="410735" y="137138"/>
                    <a:pt x="377936" y="194454"/>
                    <a:pt x="354469" y="258617"/>
                  </a:cubicBezTo>
                  <a:cubicBezTo>
                    <a:pt x="327026" y="333657"/>
                    <a:pt x="311234" y="416759"/>
                    <a:pt x="300466" y="495665"/>
                  </a:cubicBezTo>
                  <a:cubicBezTo>
                    <a:pt x="299472" y="502843"/>
                    <a:pt x="291521" y="582853"/>
                    <a:pt x="290030" y="584013"/>
                  </a:cubicBezTo>
                  <a:cubicBezTo>
                    <a:pt x="284398" y="588320"/>
                    <a:pt x="290472" y="569491"/>
                    <a:pt x="292956" y="562809"/>
                  </a:cubicBezTo>
                  <a:cubicBezTo>
                    <a:pt x="298092" y="549391"/>
                    <a:pt x="302840" y="542710"/>
                    <a:pt x="308859" y="531722"/>
                  </a:cubicBezTo>
                  <a:cubicBezTo>
                    <a:pt x="326418" y="499806"/>
                    <a:pt x="337020" y="483075"/>
                    <a:pt x="356567" y="450111"/>
                  </a:cubicBezTo>
                  <a:cubicBezTo>
                    <a:pt x="407643" y="364026"/>
                    <a:pt x="468272" y="295336"/>
                    <a:pt x="555902" y="244591"/>
                  </a:cubicBezTo>
                  <a:cubicBezTo>
                    <a:pt x="576609" y="232609"/>
                    <a:pt x="614211" y="204724"/>
                    <a:pt x="638231" y="225928"/>
                  </a:cubicBezTo>
                  <a:cubicBezTo>
                    <a:pt x="671251" y="255083"/>
                    <a:pt x="601291" y="344314"/>
                    <a:pt x="584118" y="366511"/>
                  </a:cubicBezTo>
                  <a:cubicBezTo>
                    <a:pt x="537846" y="426312"/>
                    <a:pt x="501126" y="487824"/>
                    <a:pt x="462198" y="552704"/>
                  </a:cubicBezTo>
                  <a:cubicBezTo>
                    <a:pt x="429399" y="607425"/>
                    <a:pt x="387820" y="671146"/>
                    <a:pt x="379041" y="735861"/>
                  </a:cubicBezTo>
                  <a:cubicBezTo>
                    <a:pt x="378157" y="742431"/>
                    <a:pt x="379593" y="721946"/>
                    <a:pt x="383348" y="716479"/>
                  </a:cubicBezTo>
                  <a:cubicBezTo>
                    <a:pt x="393121" y="702123"/>
                    <a:pt x="405710" y="689809"/>
                    <a:pt x="418466" y="678048"/>
                  </a:cubicBezTo>
                  <a:cubicBezTo>
                    <a:pt x="435970" y="662035"/>
                    <a:pt x="509740" y="584233"/>
                    <a:pt x="524649" y="594449"/>
                  </a:cubicBezTo>
                  <a:cubicBezTo>
                    <a:pt x="543312" y="607204"/>
                    <a:pt x="524483" y="649390"/>
                    <a:pt x="518796" y="661814"/>
                  </a:cubicBezTo>
                  <a:cubicBezTo>
                    <a:pt x="505102" y="691797"/>
                    <a:pt x="482352" y="716755"/>
                    <a:pt x="467389" y="746241"/>
                  </a:cubicBezTo>
                  <a:cubicBezTo>
                    <a:pt x="453529" y="773519"/>
                    <a:pt x="445357" y="804496"/>
                    <a:pt x="435583" y="833319"/>
                  </a:cubicBezTo>
                  <a:cubicBezTo>
                    <a:pt x="430393" y="848614"/>
                    <a:pt x="425147" y="863965"/>
                    <a:pt x="420951" y="879536"/>
                  </a:cubicBezTo>
                  <a:cubicBezTo>
                    <a:pt x="419349" y="885444"/>
                    <a:pt x="409189" y="896212"/>
                    <a:pt x="415208" y="897040"/>
                  </a:cubicBezTo>
                  <a:cubicBezTo>
                    <a:pt x="424374" y="898310"/>
                    <a:pt x="440166" y="870867"/>
                    <a:pt x="444363" y="866118"/>
                  </a:cubicBezTo>
                  <a:cubicBezTo>
                    <a:pt x="460817" y="847897"/>
                    <a:pt x="562914" y="761040"/>
                    <a:pt x="577934" y="801238"/>
                  </a:cubicBezTo>
                  <a:cubicBezTo>
                    <a:pt x="599303" y="858443"/>
                    <a:pt x="559491" y="898310"/>
                    <a:pt x="538011" y="947067"/>
                  </a:cubicBezTo>
                  <a:cubicBezTo>
                    <a:pt x="527244" y="971584"/>
                    <a:pt x="521833" y="998253"/>
                    <a:pt x="512667" y="1023378"/>
                  </a:cubicBezTo>
                  <a:cubicBezTo>
                    <a:pt x="501955" y="1052367"/>
                    <a:pt x="494942" y="1079754"/>
                    <a:pt x="490801" y="1110179"/>
                  </a:cubicBezTo>
                  <a:cubicBezTo>
                    <a:pt x="489586" y="1119456"/>
                    <a:pt x="487322" y="1128622"/>
                    <a:pt x="486990" y="1137898"/>
                  </a:cubicBezTo>
                  <a:cubicBezTo>
                    <a:pt x="486880" y="1140715"/>
                    <a:pt x="487156" y="1149052"/>
                    <a:pt x="487488" y="1146291"/>
                  </a:cubicBezTo>
                  <a:cubicBezTo>
                    <a:pt x="493783" y="1100295"/>
                    <a:pt x="530778" y="1061146"/>
                    <a:pt x="567498" y="1035856"/>
                  </a:cubicBezTo>
                  <a:cubicBezTo>
                    <a:pt x="599634" y="1013659"/>
                    <a:pt x="625807" y="1010954"/>
                    <a:pt x="629286" y="1057612"/>
                  </a:cubicBezTo>
                  <a:cubicBezTo>
                    <a:pt x="633538" y="1112885"/>
                    <a:pt x="594333" y="1162139"/>
                    <a:pt x="565951" y="1205208"/>
                  </a:cubicBezTo>
                  <a:cubicBezTo>
                    <a:pt x="539005" y="1245959"/>
                    <a:pt x="515814" y="1290519"/>
                    <a:pt x="496653" y="1335411"/>
                  </a:cubicBezTo>
                  <a:cubicBezTo>
                    <a:pt x="482739" y="1367824"/>
                    <a:pt x="464186" y="1399905"/>
                    <a:pt x="456456" y="1434637"/>
                  </a:cubicBezTo>
                  <a:cubicBezTo>
                    <a:pt x="452424" y="1452803"/>
                    <a:pt x="452645" y="1471908"/>
                    <a:pt x="448836" y="1490130"/>
                  </a:cubicBezTo>
                  <a:cubicBezTo>
                    <a:pt x="448393" y="1492339"/>
                    <a:pt x="448559" y="1496535"/>
                    <a:pt x="446350" y="1496425"/>
                  </a:cubicBezTo>
                  <a:cubicBezTo>
                    <a:pt x="429896" y="1495652"/>
                    <a:pt x="415208" y="1469700"/>
                    <a:pt x="407919" y="1461251"/>
                  </a:cubicBezTo>
                  <a:cubicBezTo>
                    <a:pt x="378599" y="1427017"/>
                    <a:pt x="341989" y="1403273"/>
                    <a:pt x="314436" y="1366995"/>
                  </a:cubicBezTo>
                  <a:cubicBezTo>
                    <a:pt x="304000" y="1353302"/>
                    <a:pt x="238567" y="1271083"/>
                    <a:pt x="232494" y="1261033"/>
                  </a:cubicBezTo>
                  <a:close/>
                </a:path>
              </a:pathLst>
            </a:custGeom>
            <a:solidFill>
              <a:srgbClr val="4350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5" name="Google Shape;975;p10"/>
            <p:cNvSpPr/>
            <p:nvPr/>
          </p:nvSpPr>
          <p:spPr>
            <a:xfrm>
              <a:off x="9183030" y="5103633"/>
              <a:ext cx="798396" cy="1192695"/>
            </a:xfrm>
            <a:custGeom>
              <a:avLst/>
              <a:gdLst/>
              <a:ahLst/>
              <a:cxnLst/>
              <a:rect l="l" t="t" r="r" b="b"/>
              <a:pathLst>
                <a:path w="798396" h="1192695" extrusionOk="0">
                  <a:moveTo>
                    <a:pt x="798397" y="1192696"/>
                  </a:moveTo>
                  <a:cubicBezTo>
                    <a:pt x="798397" y="1192696"/>
                    <a:pt x="348486" y="1093525"/>
                    <a:pt x="150641" y="795351"/>
                  </a:cubicBezTo>
                  <a:cubicBezTo>
                    <a:pt x="-47313" y="497177"/>
                    <a:pt x="6745" y="0"/>
                    <a:pt x="6745" y="0"/>
                  </a:cubicBezTo>
                  <a:cubicBezTo>
                    <a:pt x="6745" y="0"/>
                    <a:pt x="386088" y="193537"/>
                    <a:pt x="583987" y="491711"/>
                  </a:cubicBezTo>
                  <a:cubicBezTo>
                    <a:pt x="781942" y="789940"/>
                    <a:pt x="798397" y="1192696"/>
                    <a:pt x="798397" y="1192696"/>
                  </a:cubicBezTo>
                  <a:close/>
                </a:path>
              </a:pathLst>
            </a:custGeom>
            <a:solidFill>
              <a:srgbClr val="6674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6" name="Google Shape;976;p10"/>
            <p:cNvSpPr/>
            <p:nvPr/>
          </p:nvSpPr>
          <p:spPr>
            <a:xfrm>
              <a:off x="9562211" y="4693202"/>
              <a:ext cx="558775" cy="1700610"/>
            </a:xfrm>
            <a:custGeom>
              <a:avLst/>
              <a:gdLst/>
              <a:ahLst/>
              <a:cxnLst/>
              <a:rect l="l" t="t" r="r" b="b"/>
              <a:pathLst>
                <a:path w="558775" h="1700610" extrusionOk="0">
                  <a:moveTo>
                    <a:pt x="368359" y="1698984"/>
                  </a:moveTo>
                  <a:cubicBezTo>
                    <a:pt x="192934" y="1722064"/>
                    <a:pt x="-42071" y="1500422"/>
                    <a:pt x="6465" y="979667"/>
                  </a:cubicBezTo>
                  <a:cubicBezTo>
                    <a:pt x="47326" y="541683"/>
                    <a:pt x="308780" y="0"/>
                    <a:pt x="308780" y="0"/>
                  </a:cubicBezTo>
                  <a:cubicBezTo>
                    <a:pt x="308780" y="0"/>
                    <a:pt x="231089" y="300990"/>
                    <a:pt x="379348" y="549413"/>
                  </a:cubicBezTo>
                  <a:cubicBezTo>
                    <a:pt x="543675" y="824672"/>
                    <a:pt x="598837" y="987287"/>
                    <a:pt x="529429" y="1456249"/>
                  </a:cubicBezTo>
                  <a:cubicBezTo>
                    <a:pt x="502979" y="1634987"/>
                    <a:pt x="452180" y="1687941"/>
                    <a:pt x="368359" y="1698984"/>
                  </a:cubicBezTo>
                  <a:close/>
                </a:path>
              </a:pathLst>
            </a:custGeom>
            <a:solidFill>
              <a:srgbClr val="8B9D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7" name="Google Shape;977;p10"/>
            <p:cNvSpPr/>
            <p:nvPr/>
          </p:nvSpPr>
          <p:spPr>
            <a:xfrm>
              <a:off x="10773445" y="3615689"/>
              <a:ext cx="448184" cy="1555418"/>
            </a:xfrm>
            <a:custGeom>
              <a:avLst/>
              <a:gdLst/>
              <a:ahLst/>
              <a:cxnLst/>
              <a:rect l="l" t="t" r="r" b="b"/>
              <a:pathLst>
                <a:path w="448184" h="1555418" extrusionOk="0">
                  <a:moveTo>
                    <a:pt x="8910" y="1555419"/>
                  </a:moveTo>
                  <a:cubicBezTo>
                    <a:pt x="8910" y="1555419"/>
                    <a:pt x="-27809" y="941898"/>
                    <a:pt x="47838" y="734502"/>
                  </a:cubicBezTo>
                  <a:cubicBezTo>
                    <a:pt x="123486" y="527105"/>
                    <a:pt x="199079" y="388841"/>
                    <a:pt x="199079" y="265706"/>
                  </a:cubicBezTo>
                  <a:cubicBezTo>
                    <a:pt x="199079" y="142571"/>
                    <a:pt x="207692" y="0"/>
                    <a:pt x="207692" y="0"/>
                  </a:cubicBezTo>
                  <a:cubicBezTo>
                    <a:pt x="207692" y="0"/>
                    <a:pt x="440986" y="326224"/>
                    <a:pt x="447446" y="544388"/>
                  </a:cubicBezTo>
                  <a:cubicBezTo>
                    <a:pt x="453907" y="762552"/>
                    <a:pt x="419396" y="1006668"/>
                    <a:pt x="287592" y="1211911"/>
                  </a:cubicBezTo>
                  <a:cubicBezTo>
                    <a:pt x="155843" y="1417155"/>
                    <a:pt x="8910" y="1555419"/>
                    <a:pt x="8910" y="1555419"/>
                  </a:cubicBezTo>
                  <a:close/>
                </a:path>
              </a:pathLst>
            </a:custGeom>
            <a:solidFill>
              <a:srgbClr val="839D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8" name="Google Shape;978;p10"/>
            <p:cNvSpPr/>
            <p:nvPr/>
          </p:nvSpPr>
          <p:spPr>
            <a:xfrm>
              <a:off x="9941858" y="1893790"/>
              <a:ext cx="962513" cy="4402206"/>
            </a:xfrm>
            <a:custGeom>
              <a:avLst/>
              <a:gdLst/>
              <a:ahLst/>
              <a:cxnLst/>
              <a:rect l="l" t="t" r="r" b="b"/>
              <a:pathLst>
                <a:path w="962513" h="4402206" extrusionOk="0">
                  <a:moveTo>
                    <a:pt x="113117" y="4402207"/>
                  </a:moveTo>
                  <a:cubicBezTo>
                    <a:pt x="113117" y="4402207"/>
                    <a:pt x="-51044" y="2637514"/>
                    <a:pt x="16156" y="2090641"/>
                  </a:cubicBezTo>
                  <a:cubicBezTo>
                    <a:pt x="71815" y="1636699"/>
                    <a:pt x="458723" y="1103741"/>
                    <a:pt x="598368" y="791873"/>
                  </a:cubicBezTo>
                  <a:cubicBezTo>
                    <a:pt x="856675" y="214740"/>
                    <a:pt x="490915" y="0"/>
                    <a:pt x="490915" y="0"/>
                  </a:cubicBezTo>
                  <a:cubicBezTo>
                    <a:pt x="490915" y="0"/>
                    <a:pt x="882462" y="-2209"/>
                    <a:pt x="960704" y="603968"/>
                  </a:cubicBezTo>
                  <a:cubicBezTo>
                    <a:pt x="1000958" y="916001"/>
                    <a:pt x="354583" y="2008809"/>
                    <a:pt x="512947" y="2497317"/>
                  </a:cubicBezTo>
                  <a:cubicBezTo>
                    <a:pt x="758664" y="3255452"/>
                    <a:pt x="113117" y="4402207"/>
                    <a:pt x="113117" y="4402207"/>
                  </a:cubicBezTo>
                  <a:close/>
                </a:path>
              </a:pathLst>
            </a:custGeom>
            <a:solidFill>
              <a:srgbClr val="7B9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9" name="Google Shape;979;p10"/>
            <p:cNvSpPr/>
            <p:nvPr/>
          </p:nvSpPr>
          <p:spPr>
            <a:xfrm>
              <a:off x="10081922" y="3067988"/>
              <a:ext cx="942008" cy="3063074"/>
            </a:xfrm>
            <a:custGeom>
              <a:avLst/>
              <a:gdLst/>
              <a:ahLst/>
              <a:cxnLst/>
              <a:rect l="l" t="t" r="r" b="b"/>
              <a:pathLst>
                <a:path w="942008" h="3063074" extrusionOk="0">
                  <a:moveTo>
                    <a:pt x="0" y="3063074"/>
                  </a:moveTo>
                  <a:cubicBezTo>
                    <a:pt x="0" y="3063074"/>
                    <a:pt x="306622" y="2281417"/>
                    <a:pt x="213360" y="1519638"/>
                  </a:cubicBezTo>
                  <a:cubicBezTo>
                    <a:pt x="81611" y="442568"/>
                    <a:pt x="942009" y="0"/>
                    <a:pt x="942009" y="0"/>
                  </a:cubicBezTo>
                  <a:cubicBezTo>
                    <a:pt x="942009" y="0"/>
                    <a:pt x="729477" y="187629"/>
                    <a:pt x="774424" y="592593"/>
                  </a:cubicBezTo>
                  <a:cubicBezTo>
                    <a:pt x="852115" y="1291424"/>
                    <a:pt x="927155" y="1282755"/>
                    <a:pt x="876631" y="1628582"/>
                  </a:cubicBezTo>
                  <a:cubicBezTo>
                    <a:pt x="751951" y="2480697"/>
                    <a:pt x="0" y="3063074"/>
                    <a:pt x="0" y="3063074"/>
                  </a:cubicBezTo>
                  <a:close/>
                </a:path>
              </a:pathLst>
            </a:custGeom>
            <a:solidFill>
              <a:srgbClr val="61720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0" name="Google Shape;980;p10"/>
            <p:cNvSpPr/>
            <p:nvPr/>
          </p:nvSpPr>
          <p:spPr>
            <a:xfrm>
              <a:off x="9631617" y="5803310"/>
              <a:ext cx="693632" cy="797308"/>
            </a:xfrm>
            <a:custGeom>
              <a:avLst/>
              <a:gdLst/>
              <a:ahLst/>
              <a:cxnLst/>
              <a:rect l="l" t="t" r="r" b="b"/>
              <a:pathLst>
                <a:path w="693632" h="797308" extrusionOk="0">
                  <a:moveTo>
                    <a:pt x="657591" y="1528"/>
                  </a:moveTo>
                  <a:cubicBezTo>
                    <a:pt x="681556" y="6332"/>
                    <a:pt x="697348" y="21185"/>
                    <a:pt x="692875" y="34714"/>
                  </a:cubicBezTo>
                  <a:cubicBezTo>
                    <a:pt x="680783" y="71268"/>
                    <a:pt x="671341" y="108374"/>
                    <a:pt x="657922" y="144706"/>
                  </a:cubicBezTo>
                  <a:cubicBezTo>
                    <a:pt x="641855" y="188162"/>
                    <a:pt x="621038" y="230570"/>
                    <a:pt x="596300" y="271872"/>
                  </a:cubicBezTo>
                  <a:cubicBezTo>
                    <a:pt x="519272" y="400253"/>
                    <a:pt x="409831" y="518915"/>
                    <a:pt x="283659" y="629350"/>
                  </a:cubicBezTo>
                  <a:cubicBezTo>
                    <a:pt x="221042" y="684181"/>
                    <a:pt x="153291" y="736140"/>
                    <a:pt x="85374" y="788486"/>
                  </a:cubicBezTo>
                  <a:cubicBezTo>
                    <a:pt x="70962" y="799585"/>
                    <a:pt x="41973" y="800358"/>
                    <a:pt x="20659" y="789977"/>
                  </a:cubicBezTo>
                  <a:cubicBezTo>
                    <a:pt x="-600" y="779596"/>
                    <a:pt x="-6508" y="762037"/>
                    <a:pt x="7903" y="750938"/>
                  </a:cubicBezTo>
                  <a:cubicBezTo>
                    <a:pt x="60967" y="710133"/>
                    <a:pt x="114915" y="669824"/>
                    <a:pt x="165273" y="627693"/>
                  </a:cubicBezTo>
                  <a:cubicBezTo>
                    <a:pt x="304752" y="510908"/>
                    <a:pt x="428218" y="385399"/>
                    <a:pt x="511707" y="247687"/>
                  </a:cubicBezTo>
                  <a:cubicBezTo>
                    <a:pt x="535616" y="208262"/>
                    <a:pt x="555826" y="167732"/>
                    <a:pt x="571342" y="126209"/>
                  </a:cubicBezTo>
                  <a:cubicBezTo>
                    <a:pt x="584704" y="90262"/>
                    <a:pt x="594091" y="53542"/>
                    <a:pt x="606129" y="17320"/>
                  </a:cubicBezTo>
                  <a:cubicBezTo>
                    <a:pt x="610657" y="3792"/>
                    <a:pt x="633682" y="-3331"/>
                    <a:pt x="657591" y="1528"/>
                  </a:cubicBezTo>
                  <a:close/>
                </a:path>
              </a:pathLst>
            </a:custGeom>
            <a:solidFill>
              <a:srgbClr val="4F58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81" name="Google Shape;981;p10"/>
            <p:cNvGrpSpPr/>
            <p:nvPr/>
          </p:nvGrpSpPr>
          <p:grpSpPr>
            <a:xfrm>
              <a:off x="9909837" y="4781000"/>
              <a:ext cx="1374088" cy="1108945"/>
              <a:chOff x="9909837" y="4781000"/>
              <a:chExt cx="1374088" cy="1108945"/>
            </a:xfrm>
          </p:grpSpPr>
          <p:sp>
            <p:nvSpPr>
              <p:cNvPr id="982" name="Google Shape;982;p10"/>
              <p:cNvSpPr/>
              <p:nvPr/>
            </p:nvSpPr>
            <p:spPr>
              <a:xfrm>
                <a:off x="9909837" y="4781000"/>
                <a:ext cx="1374088" cy="1092341"/>
              </a:xfrm>
              <a:custGeom>
                <a:avLst/>
                <a:gdLst/>
                <a:ahLst/>
                <a:cxnLst/>
                <a:rect l="l" t="t" r="r" b="b"/>
                <a:pathLst>
                  <a:path w="1374088" h="1092341" extrusionOk="0">
                    <a:moveTo>
                      <a:pt x="363081" y="1089270"/>
                    </a:moveTo>
                    <a:cubicBezTo>
                      <a:pt x="387764" y="1098878"/>
                      <a:pt x="419459" y="1082920"/>
                      <a:pt x="444859" y="1082424"/>
                    </a:cubicBezTo>
                    <a:cubicBezTo>
                      <a:pt x="467994" y="1081982"/>
                      <a:pt x="717688" y="1049348"/>
                      <a:pt x="753635" y="1045870"/>
                    </a:cubicBezTo>
                    <a:cubicBezTo>
                      <a:pt x="822048" y="1039189"/>
                      <a:pt x="886874" y="1018758"/>
                      <a:pt x="953466" y="1004733"/>
                    </a:cubicBezTo>
                    <a:cubicBezTo>
                      <a:pt x="994990" y="996008"/>
                      <a:pt x="1036789" y="988168"/>
                      <a:pt x="1077539" y="976406"/>
                    </a:cubicBezTo>
                    <a:cubicBezTo>
                      <a:pt x="1203269" y="940018"/>
                      <a:pt x="1310391" y="884580"/>
                      <a:pt x="1359811" y="755923"/>
                    </a:cubicBezTo>
                    <a:cubicBezTo>
                      <a:pt x="1377867" y="708768"/>
                      <a:pt x="1377094" y="666029"/>
                      <a:pt x="1366934" y="617493"/>
                    </a:cubicBezTo>
                    <a:cubicBezTo>
                      <a:pt x="1348822" y="531630"/>
                      <a:pt x="1306802" y="475474"/>
                      <a:pt x="1226019" y="440356"/>
                    </a:cubicBezTo>
                    <a:cubicBezTo>
                      <a:pt x="1200785" y="429367"/>
                      <a:pt x="1189741" y="435773"/>
                      <a:pt x="1160531" y="435883"/>
                    </a:cubicBezTo>
                    <a:cubicBezTo>
                      <a:pt x="1123756" y="435994"/>
                      <a:pt x="1076214" y="434558"/>
                      <a:pt x="1040268" y="425889"/>
                    </a:cubicBezTo>
                    <a:cubicBezTo>
                      <a:pt x="1006640" y="417772"/>
                      <a:pt x="968265" y="389777"/>
                      <a:pt x="940435" y="369457"/>
                    </a:cubicBezTo>
                    <a:cubicBezTo>
                      <a:pt x="866554" y="315454"/>
                      <a:pt x="837344" y="184478"/>
                      <a:pt x="731271" y="181607"/>
                    </a:cubicBezTo>
                    <a:cubicBezTo>
                      <a:pt x="675447" y="180061"/>
                      <a:pt x="633757" y="215400"/>
                      <a:pt x="583288" y="231800"/>
                    </a:cubicBezTo>
                    <a:cubicBezTo>
                      <a:pt x="533041" y="248144"/>
                      <a:pt x="481247" y="235499"/>
                      <a:pt x="433263" y="217112"/>
                    </a:cubicBezTo>
                    <a:cubicBezTo>
                      <a:pt x="386052" y="199001"/>
                      <a:pt x="337019" y="157864"/>
                      <a:pt x="303447" y="120205"/>
                    </a:cubicBezTo>
                    <a:cubicBezTo>
                      <a:pt x="280255" y="94198"/>
                      <a:pt x="262531" y="64822"/>
                      <a:pt x="236081" y="41079"/>
                    </a:cubicBezTo>
                    <a:cubicBezTo>
                      <a:pt x="206209" y="14354"/>
                      <a:pt x="167281" y="-13697"/>
                      <a:pt x="125426" y="7396"/>
                    </a:cubicBezTo>
                    <a:cubicBezTo>
                      <a:pt x="30507" y="55214"/>
                      <a:pt x="8972" y="164986"/>
                      <a:pt x="2512" y="260126"/>
                    </a:cubicBezTo>
                    <a:cubicBezTo>
                      <a:pt x="359" y="291545"/>
                      <a:pt x="-2789" y="319926"/>
                      <a:pt x="4831" y="351014"/>
                    </a:cubicBezTo>
                    <a:cubicBezTo>
                      <a:pt x="31336" y="458301"/>
                      <a:pt x="82633" y="556367"/>
                      <a:pt x="129898" y="655483"/>
                    </a:cubicBezTo>
                    <a:cubicBezTo>
                      <a:pt x="179484" y="759457"/>
                      <a:pt x="233929" y="861388"/>
                      <a:pt x="281580" y="966081"/>
                    </a:cubicBezTo>
                    <a:cubicBezTo>
                      <a:pt x="296048" y="997885"/>
                      <a:pt x="311453" y="1024997"/>
                      <a:pt x="333374" y="1052109"/>
                    </a:cubicBezTo>
                    <a:cubicBezTo>
                      <a:pt x="348394" y="1070662"/>
                      <a:pt x="340719" y="1080602"/>
                      <a:pt x="363081" y="108927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3" name="Google Shape;983;p10"/>
              <p:cNvSpPr/>
              <p:nvPr/>
            </p:nvSpPr>
            <p:spPr>
              <a:xfrm>
                <a:off x="10213432" y="4793018"/>
                <a:ext cx="852698" cy="1081117"/>
              </a:xfrm>
              <a:custGeom>
                <a:avLst/>
                <a:gdLst/>
                <a:ahLst/>
                <a:cxnLst/>
                <a:rect l="l" t="t" r="r" b="b"/>
                <a:pathLst>
                  <a:path w="852698" h="1081117" extrusionOk="0">
                    <a:moveTo>
                      <a:pt x="53358" y="1081118"/>
                    </a:moveTo>
                    <a:cubicBezTo>
                      <a:pt x="53358" y="1081118"/>
                      <a:pt x="1005968" y="516852"/>
                      <a:pt x="831315" y="238722"/>
                    </a:cubicBezTo>
                    <a:cubicBezTo>
                      <a:pt x="649098" y="-51556"/>
                      <a:pt x="545565" y="165669"/>
                      <a:pt x="514367" y="145957"/>
                    </a:cubicBezTo>
                    <a:cubicBezTo>
                      <a:pt x="485544" y="127680"/>
                      <a:pt x="483225" y="33589"/>
                      <a:pt x="303161" y="3827"/>
                    </a:cubicBezTo>
                    <a:cubicBezTo>
                      <a:pt x="-171874" y="-74692"/>
                      <a:pt x="53358" y="1081118"/>
                      <a:pt x="53358" y="108111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4" name="Google Shape;984;p10"/>
              <p:cNvSpPr/>
              <p:nvPr/>
            </p:nvSpPr>
            <p:spPr>
              <a:xfrm>
                <a:off x="10113986" y="5576362"/>
                <a:ext cx="467483" cy="313583"/>
              </a:xfrm>
              <a:custGeom>
                <a:avLst/>
                <a:gdLst/>
                <a:ahLst/>
                <a:cxnLst/>
                <a:rect l="l" t="t" r="r" b="b"/>
                <a:pathLst>
                  <a:path w="467483" h="313583" extrusionOk="0">
                    <a:moveTo>
                      <a:pt x="140049" y="310363"/>
                    </a:moveTo>
                    <a:cubicBezTo>
                      <a:pt x="167050" y="320468"/>
                      <a:pt x="370637" y="307547"/>
                      <a:pt x="431817" y="260833"/>
                    </a:cubicBezTo>
                    <a:cubicBezTo>
                      <a:pt x="493109" y="214120"/>
                      <a:pt x="469862" y="141067"/>
                      <a:pt x="404153" y="102912"/>
                    </a:cubicBezTo>
                    <a:cubicBezTo>
                      <a:pt x="338389" y="64701"/>
                      <a:pt x="273509" y="123784"/>
                      <a:pt x="234912" y="106335"/>
                    </a:cubicBezTo>
                    <a:cubicBezTo>
                      <a:pt x="196315" y="88831"/>
                      <a:pt x="175774" y="26491"/>
                      <a:pt x="120723" y="6447"/>
                    </a:cubicBezTo>
                    <a:cubicBezTo>
                      <a:pt x="71358" y="-11499"/>
                      <a:pt x="-8818" y="6723"/>
                      <a:pt x="791" y="77512"/>
                    </a:cubicBezTo>
                    <a:cubicBezTo>
                      <a:pt x="10399" y="148356"/>
                      <a:pt x="110287" y="299265"/>
                      <a:pt x="140049" y="31036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985" name="Google Shape;985;p10"/>
            <p:cNvSpPr/>
            <p:nvPr/>
          </p:nvSpPr>
          <p:spPr>
            <a:xfrm>
              <a:off x="9220181" y="4905936"/>
              <a:ext cx="567883" cy="1467411"/>
            </a:xfrm>
            <a:custGeom>
              <a:avLst/>
              <a:gdLst/>
              <a:ahLst/>
              <a:cxnLst/>
              <a:rect l="l" t="t" r="r" b="b"/>
              <a:pathLst>
                <a:path w="567883" h="1467411" extrusionOk="0">
                  <a:moveTo>
                    <a:pt x="38506" y="240"/>
                  </a:moveTo>
                  <a:cubicBezTo>
                    <a:pt x="14872" y="2724"/>
                    <a:pt x="-2245" y="23873"/>
                    <a:pt x="240" y="47451"/>
                  </a:cubicBezTo>
                  <a:cubicBezTo>
                    <a:pt x="7031" y="111227"/>
                    <a:pt x="11173" y="175224"/>
                    <a:pt x="19179" y="238834"/>
                  </a:cubicBezTo>
                  <a:cubicBezTo>
                    <a:pt x="28898" y="314979"/>
                    <a:pt x="43199" y="390516"/>
                    <a:pt x="61421" y="465060"/>
                  </a:cubicBezTo>
                  <a:cubicBezTo>
                    <a:pt x="118239" y="696862"/>
                    <a:pt x="207415" y="919830"/>
                    <a:pt x="313819" y="1133135"/>
                  </a:cubicBezTo>
                  <a:cubicBezTo>
                    <a:pt x="366607" y="1238931"/>
                    <a:pt x="424640" y="1341249"/>
                    <a:pt x="482784" y="1444175"/>
                  </a:cubicBezTo>
                  <a:cubicBezTo>
                    <a:pt x="495098" y="1465985"/>
                    <a:pt x="522872" y="1473937"/>
                    <a:pt x="544683" y="1461568"/>
                  </a:cubicBezTo>
                  <a:cubicBezTo>
                    <a:pt x="566439" y="1449254"/>
                    <a:pt x="574390" y="1421204"/>
                    <a:pt x="562077" y="1399449"/>
                  </a:cubicBezTo>
                  <a:cubicBezTo>
                    <a:pt x="516633" y="1319162"/>
                    <a:pt x="470250" y="1239539"/>
                    <a:pt x="427567" y="1157707"/>
                  </a:cubicBezTo>
                  <a:cubicBezTo>
                    <a:pt x="309292" y="930874"/>
                    <a:pt x="207471" y="693163"/>
                    <a:pt x="145683" y="444298"/>
                  </a:cubicBezTo>
                  <a:cubicBezTo>
                    <a:pt x="127957" y="373067"/>
                    <a:pt x="113987" y="300843"/>
                    <a:pt x="104711" y="228011"/>
                  </a:cubicBezTo>
                  <a:cubicBezTo>
                    <a:pt x="96650" y="165008"/>
                    <a:pt x="92453" y="101619"/>
                    <a:pt x="85716" y="38450"/>
                  </a:cubicBezTo>
                  <a:cubicBezTo>
                    <a:pt x="83232" y="14872"/>
                    <a:pt x="62139" y="-2245"/>
                    <a:pt x="38506" y="240"/>
                  </a:cubicBezTo>
                  <a:close/>
                </a:path>
              </a:pathLst>
            </a:custGeom>
            <a:solidFill>
              <a:srgbClr val="8391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86" name="Google Shape;986;p10"/>
            <p:cNvGrpSpPr/>
            <p:nvPr/>
          </p:nvGrpSpPr>
          <p:grpSpPr>
            <a:xfrm>
              <a:off x="7980661" y="3506628"/>
              <a:ext cx="1897178" cy="1487337"/>
              <a:chOff x="7980661" y="3506628"/>
              <a:chExt cx="1897178" cy="1487337"/>
            </a:xfrm>
          </p:grpSpPr>
          <p:sp>
            <p:nvSpPr>
              <p:cNvPr id="987" name="Google Shape;987;p10"/>
              <p:cNvSpPr/>
              <p:nvPr/>
            </p:nvSpPr>
            <p:spPr>
              <a:xfrm>
                <a:off x="7980661" y="3579051"/>
                <a:ext cx="1897178" cy="1389959"/>
              </a:xfrm>
              <a:custGeom>
                <a:avLst/>
                <a:gdLst/>
                <a:ahLst/>
                <a:cxnLst/>
                <a:rect l="l" t="t" r="r" b="b"/>
                <a:pathLst>
                  <a:path w="1897178" h="1389959" extrusionOk="0">
                    <a:moveTo>
                      <a:pt x="1245833" y="1388692"/>
                    </a:moveTo>
                    <a:cubicBezTo>
                      <a:pt x="1211268" y="1396146"/>
                      <a:pt x="1173057" y="1368538"/>
                      <a:pt x="1139816" y="1362574"/>
                    </a:cubicBezTo>
                    <a:cubicBezTo>
                      <a:pt x="1109557" y="1357108"/>
                      <a:pt x="788302" y="1262023"/>
                      <a:pt x="741920" y="1249931"/>
                    </a:cubicBezTo>
                    <a:cubicBezTo>
                      <a:pt x="653406" y="1226850"/>
                      <a:pt x="572457" y="1186431"/>
                      <a:pt x="487974" y="1154018"/>
                    </a:cubicBezTo>
                    <a:cubicBezTo>
                      <a:pt x="435242" y="1133809"/>
                      <a:pt x="381957" y="1114814"/>
                      <a:pt x="330881" y="1090794"/>
                    </a:cubicBezTo>
                    <a:cubicBezTo>
                      <a:pt x="173346" y="1016692"/>
                      <a:pt x="44303" y="921442"/>
                      <a:pt x="6368" y="742096"/>
                    </a:cubicBezTo>
                    <a:cubicBezTo>
                      <a:pt x="-7546" y="676387"/>
                      <a:pt x="2393" y="620342"/>
                      <a:pt x="25971" y="558774"/>
                    </a:cubicBezTo>
                    <a:cubicBezTo>
                      <a:pt x="67715" y="449775"/>
                      <a:pt x="134638" y="384784"/>
                      <a:pt x="248110" y="355519"/>
                    </a:cubicBezTo>
                    <a:cubicBezTo>
                      <a:pt x="283615" y="346353"/>
                      <a:pt x="296702" y="357120"/>
                      <a:pt x="335078" y="363360"/>
                    </a:cubicBezTo>
                    <a:cubicBezTo>
                      <a:pt x="383448" y="371256"/>
                      <a:pt x="446175" y="379263"/>
                      <a:pt x="495153" y="375397"/>
                    </a:cubicBezTo>
                    <a:cubicBezTo>
                      <a:pt x="541094" y="371808"/>
                      <a:pt x="597305" y="343040"/>
                      <a:pt x="638111" y="322168"/>
                    </a:cubicBezTo>
                    <a:cubicBezTo>
                      <a:pt x="746447" y="266674"/>
                      <a:pt x="812267" y="100746"/>
                      <a:pt x="952187" y="119189"/>
                    </a:cubicBezTo>
                    <a:cubicBezTo>
                      <a:pt x="1025792" y="128852"/>
                      <a:pt x="1073114" y="183959"/>
                      <a:pt x="1136171" y="216095"/>
                    </a:cubicBezTo>
                    <a:cubicBezTo>
                      <a:pt x="1198788" y="248066"/>
                      <a:pt x="1269466" y="242379"/>
                      <a:pt x="1336279" y="228188"/>
                    </a:cubicBezTo>
                    <a:cubicBezTo>
                      <a:pt x="1402043" y="214273"/>
                      <a:pt x="1475096" y="170486"/>
                      <a:pt x="1527056" y="128079"/>
                    </a:cubicBezTo>
                    <a:cubicBezTo>
                      <a:pt x="1563002" y="98758"/>
                      <a:pt x="1592322" y="63916"/>
                      <a:pt x="1632079" y="38240"/>
                    </a:cubicBezTo>
                    <a:cubicBezTo>
                      <a:pt x="1676860" y="9361"/>
                      <a:pt x="1733955" y="-19296"/>
                      <a:pt x="1784479" y="17147"/>
                    </a:cubicBezTo>
                    <a:cubicBezTo>
                      <a:pt x="1899221" y="99863"/>
                      <a:pt x="1904411" y="248563"/>
                      <a:pt x="1893092" y="374845"/>
                    </a:cubicBezTo>
                    <a:cubicBezTo>
                      <a:pt x="1889281" y="416534"/>
                      <a:pt x="1887515" y="454524"/>
                      <a:pt x="1870950" y="493729"/>
                    </a:cubicBezTo>
                    <a:cubicBezTo>
                      <a:pt x="1813689" y="629121"/>
                      <a:pt x="1725728" y="747231"/>
                      <a:pt x="1642902" y="867550"/>
                    </a:cubicBezTo>
                    <a:cubicBezTo>
                      <a:pt x="1556045" y="993722"/>
                      <a:pt x="1463169" y="1116249"/>
                      <a:pt x="1378576" y="1243801"/>
                    </a:cubicBezTo>
                    <a:cubicBezTo>
                      <a:pt x="1352900" y="1282564"/>
                      <a:pt x="1327058" y="1314921"/>
                      <a:pt x="1292603" y="1346009"/>
                    </a:cubicBezTo>
                    <a:cubicBezTo>
                      <a:pt x="1268914" y="1367267"/>
                      <a:pt x="1277031" y="1381900"/>
                      <a:pt x="1245833" y="138869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8" name="Google Shape;988;p10"/>
              <p:cNvSpPr/>
              <p:nvPr/>
            </p:nvSpPr>
            <p:spPr>
              <a:xfrm>
                <a:off x="8341272" y="3506628"/>
                <a:ext cx="1103728" cy="1467464"/>
              </a:xfrm>
              <a:custGeom>
                <a:avLst/>
                <a:gdLst/>
                <a:ahLst/>
                <a:cxnLst/>
                <a:rect l="l" t="t" r="r" b="b"/>
                <a:pathLst>
                  <a:path w="1103728" h="1467464" extrusionOk="0">
                    <a:moveTo>
                      <a:pt x="892401" y="1467464"/>
                    </a:moveTo>
                    <a:cubicBezTo>
                      <a:pt x="892401" y="1467464"/>
                      <a:pt x="-240826" y="526726"/>
                      <a:pt x="46746" y="197961"/>
                    </a:cubicBezTo>
                    <a:cubicBezTo>
                      <a:pt x="346908" y="-145159"/>
                      <a:pt x="437520" y="161849"/>
                      <a:pt x="482633" y="142468"/>
                    </a:cubicBezTo>
                    <a:cubicBezTo>
                      <a:pt x="524321" y="124522"/>
                      <a:pt x="547071" y="1387"/>
                      <a:pt x="789807" y="7"/>
                    </a:cubicBezTo>
                    <a:cubicBezTo>
                      <a:pt x="1430273" y="-3693"/>
                      <a:pt x="892401" y="1467464"/>
                      <a:pt x="892401" y="146746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9" name="Google Shape;989;p10"/>
              <p:cNvSpPr/>
              <p:nvPr/>
            </p:nvSpPr>
            <p:spPr>
              <a:xfrm>
                <a:off x="8840450" y="4595671"/>
                <a:ext cx="643591" cy="398294"/>
              </a:xfrm>
              <a:custGeom>
                <a:avLst/>
                <a:gdLst/>
                <a:ahLst/>
                <a:cxnLst/>
                <a:rect l="l" t="t" r="r" b="b"/>
                <a:pathLst>
                  <a:path w="643591" h="398294" extrusionOk="0">
                    <a:moveTo>
                      <a:pt x="407303" y="397637"/>
                    </a:moveTo>
                    <a:cubicBezTo>
                      <a:pt x="369810" y="405257"/>
                      <a:pt x="105043" y="345622"/>
                      <a:pt x="34364" y="271465"/>
                    </a:cubicBezTo>
                    <a:cubicBezTo>
                      <a:pt x="-36314" y="197308"/>
                      <a:pt x="9516" y="106200"/>
                      <a:pt x="103827" y="69811"/>
                    </a:cubicBezTo>
                    <a:cubicBezTo>
                      <a:pt x="198139" y="33423"/>
                      <a:pt x="271081" y="124587"/>
                      <a:pt x="325360" y="109733"/>
                    </a:cubicBezTo>
                    <a:cubicBezTo>
                      <a:pt x="379749" y="94880"/>
                      <a:pt x="419782" y="17244"/>
                      <a:pt x="496203" y="2446"/>
                    </a:cubicBezTo>
                    <a:cubicBezTo>
                      <a:pt x="564893" y="-10806"/>
                      <a:pt x="666438" y="29944"/>
                      <a:pt x="638995" y="120943"/>
                    </a:cubicBezTo>
                    <a:cubicBezTo>
                      <a:pt x="611552" y="211885"/>
                      <a:pt x="448716" y="389244"/>
                      <a:pt x="407303" y="39763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990" name="Google Shape;990;p10"/>
            <p:cNvSpPr/>
            <p:nvPr/>
          </p:nvSpPr>
          <p:spPr>
            <a:xfrm>
              <a:off x="7764543" y="5108662"/>
              <a:ext cx="1401351" cy="974017"/>
            </a:xfrm>
            <a:custGeom>
              <a:avLst/>
              <a:gdLst/>
              <a:ahLst/>
              <a:cxnLst/>
              <a:rect l="l" t="t" r="r" b="b"/>
              <a:pathLst>
                <a:path w="1401351" h="974017" extrusionOk="0">
                  <a:moveTo>
                    <a:pt x="615413" y="783972"/>
                  </a:moveTo>
                  <a:cubicBezTo>
                    <a:pt x="286759" y="783972"/>
                    <a:pt x="867922" y="531684"/>
                    <a:pt x="858867" y="520309"/>
                  </a:cubicBezTo>
                  <a:cubicBezTo>
                    <a:pt x="837994" y="494081"/>
                    <a:pt x="662403" y="601700"/>
                    <a:pt x="521985" y="595073"/>
                  </a:cubicBezTo>
                  <a:cubicBezTo>
                    <a:pt x="381568" y="588447"/>
                    <a:pt x="120500" y="503357"/>
                    <a:pt x="111168" y="447753"/>
                  </a:cubicBezTo>
                  <a:cubicBezTo>
                    <a:pt x="101836" y="392149"/>
                    <a:pt x="358818" y="381216"/>
                    <a:pt x="484658" y="372713"/>
                  </a:cubicBezTo>
                  <a:cubicBezTo>
                    <a:pt x="610499" y="364209"/>
                    <a:pt x="819221" y="367246"/>
                    <a:pt x="824522" y="350460"/>
                  </a:cubicBezTo>
                  <a:cubicBezTo>
                    <a:pt x="828718" y="336987"/>
                    <a:pt x="688024" y="212582"/>
                    <a:pt x="481897" y="150297"/>
                  </a:cubicBezTo>
                  <a:cubicBezTo>
                    <a:pt x="275771" y="88012"/>
                    <a:pt x="-2414" y="114130"/>
                    <a:pt x="16" y="101319"/>
                  </a:cubicBezTo>
                  <a:cubicBezTo>
                    <a:pt x="2500" y="88509"/>
                    <a:pt x="291508" y="69459"/>
                    <a:pt x="480628" y="103693"/>
                  </a:cubicBezTo>
                  <a:cubicBezTo>
                    <a:pt x="669692" y="137928"/>
                    <a:pt x="773777" y="251676"/>
                    <a:pt x="777642" y="248308"/>
                  </a:cubicBezTo>
                  <a:cubicBezTo>
                    <a:pt x="782612" y="244056"/>
                    <a:pt x="711492" y="185802"/>
                    <a:pt x="690896" y="122081"/>
                  </a:cubicBezTo>
                  <a:cubicBezTo>
                    <a:pt x="670354" y="58360"/>
                    <a:pt x="658759" y="8554"/>
                    <a:pt x="667318" y="2646"/>
                  </a:cubicBezTo>
                  <a:cubicBezTo>
                    <a:pt x="685981" y="-10165"/>
                    <a:pt x="774274" y="23960"/>
                    <a:pt x="869910" y="96019"/>
                  </a:cubicBezTo>
                  <a:cubicBezTo>
                    <a:pt x="965547" y="168077"/>
                    <a:pt x="1062619" y="291212"/>
                    <a:pt x="1084154" y="278181"/>
                  </a:cubicBezTo>
                  <a:cubicBezTo>
                    <a:pt x="1102321" y="267192"/>
                    <a:pt x="1113916" y="121860"/>
                    <a:pt x="1141138" y="117498"/>
                  </a:cubicBezTo>
                  <a:cubicBezTo>
                    <a:pt x="1311374" y="90165"/>
                    <a:pt x="1412421" y="896781"/>
                    <a:pt x="1400384" y="952495"/>
                  </a:cubicBezTo>
                  <a:cubicBezTo>
                    <a:pt x="1379346" y="1050120"/>
                    <a:pt x="1218553" y="783972"/>
                    <a:pt x="615413" y="783972"/>
                  </a:cubicBezTo>
                  <a:close/>
                </a:path>
              </a:pathLst>
            </a:custGeom>
            <a:solidFill>
              <a:srgbClr val="495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1" name="Google Shape;991;p10"/>
            <p:cNvSpPr/>
            <p:nvPr/>
          </p:nvSpPr>
          <p:spPr>
            <a:xfrm>
              <a:off x="7079201" y="5303685"/>
              <a:ext cx="2079928" cy="1085077"/>
            </a:xfrm>
            <a:custGeom>
              <a:avLst/>
              <a:gdLst/>
              <a:ahLst/>
              <a:cxnLst/>
              <a:rect l="l" t="t" r="r" b="b"/>
              <a:pathLst>
                <a:path w="2079928" h="1085077" extrusionOk="0">
                  <a:moveTo>
                    <a:pt x="2079928" y="1085077"/>
                  </a:moveTo>
                  <a:cubicBezTo>
                    <a:pt x="2079928" y="1085077"/>
                    <a:pt x="1617041" y="829752"/>
                    <a:pt x="1342555" y="812414"/>
                  </a:cubicBezTo>
                  <a:cubicBezTo>
                    <a:pt x="1068070" y="795075"/>
                    <a:pt x="656976" y="781216"/>
                    <a:pt x="412860" y="609158"/>
                  </a:cubicBezTo>
                  <a:cubicBezTo>
                    <a:pt x="5301" y="321917"/>
                    <a:pt x="0" y="0"/>
                    <a:pt x="0" y="0"/>
                  </a:cubicBezTo>
                  <a:cubicBezTo>
                    <a:pt x="0" y="0"/>
                    <a:pt x="337599" y="269074"/>
                    <a:pt x="601814" y="360293"/>
                  </a:cubicBezTo>
                  <a:cubicBezTo>
                    <a:pt x="797670" y="427935"/>
                    <a:pt x="970998" y="385472"/>
                    <a:pt x="1284301" y="451126"/>
                  </a:cubicBezTo>
                  <a:cubicBezTo>
                    <a:pt x="1549731" y="506785"/>
                    <a:pt x="2079928" y="1085077"/>
                    <a:pt x="2079928" y="1085077"/>
                  </a:cubicBezTo>
                  <a:close/>
                </a:path>
              </a:pathLst>
            </a:custGeom>
            <a:solidFill>
              <a:srgbClr val="899F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92" name="Google Shape;992;p10"/>
            <p:cNvGrpSpPr/>
            <p:nvPr/>
          </p:nvGrpSpPr>
          <p:grpSpPr>
            <a:xfrm>
              <a:off x="8526729" y="5379246"/>
              <a:ext cx="1404340" cy="1480661"/>
              <a:chOff x="8526729" y="5379246"/>
              <a:chExt cx="1404340" cy="1480661"/>
            </a:xfrm>
          </p:grpSpPr>
          <p:sp>
            <p:nvSpPr>
              <p:cNvPr id="993" name="Google Shape;993;p10"/>
              <p:cNvSpPr/>
              <p:nvPr/>
            </p:nvSpPr>
            <p:spPr>
              <a:xfrm>
                <a:off x="8526729" y="5379246"/>
                <a:ext cx="1404340" cy="1480661"/>
              </a:xfrm>
              <a:custGeom>
                <a:avLst/>
                <a:gdLst/>
                <a:ahLst/>
                <a:cxnLst/>
                <a:rect l="l" t="t" r="r" b="b"/>
                <a:pathLst>
                  <a:path w="1404340" h="1480661" extrusionOk="0">
                    <a:moveTo>
                      <a:pt x="521413" y="470760"/>
                    </a:moveTo>
                    <a:cubicBezTo>
                      <a:pt x="521413" y="470760"/>
                      <a:pt x="438698" y="-13938"/>
                      <a:pt x="701091" y="308"/>
                    </a:cubicBezTo>
                    <a:cubicBezTo>
                      <a:pt x="963373" y="14554"/>
                      <a:pt x="855092" y="499308"/>
                      <a:pt x="855092" y="499308"/>
                    </a:cubicBezTo>
                    <a:cubicBezTo>
                      <a:pt x="855092" y="499308"/>
                      <a:pt x="1140179" y="91583"/>
                      <a:pt x="1325544" y="331060"/>
                    </a:cubicBezTo>
                    <a:cubicBezTo>
                      <a:pt x="1536088" y="603117"/>
                      <a:pt x="1083195" y="753086"/>
                      <a:pt x="1083195" y="753086"/>
                    </a:cubicBezTo>
                    <a:cubicBezTo>
                      <a:pt x="1083195" y="753086"/>
                      <a:pt x="1509639" y="876222"/>
                      <a:pt x="1379712" y="1106644"/>
                    </a:cubicBezTo>
                    <a:cubicBezTo>
                      <a:pt x="1165855" y="1485877"/>
                      <a:pt x="866467" y="1049604"/>
                      <a:pt x="866467" y="1049604"/>
                    </a:cubicBezTo>
                    <a:cubicBezTo>
                      <a:pt x="866467" y="1049604"/>
                      <a:pt x="980491" y="1465888"/>
                      <a:pt x="701145" y="1480134"/>
                    </a:cubicBezTo>
                    <a:cubicBezTo>
                      <a:pt x="347700" y="1498190"/>
                      <a:pt x="475859" y="1046733"/>
                      <a:pt x="475859" y="1046733"/>
                    </a:cubicBezTo>
                    <a:cubicBezTo>
                      <a:pt x="475859" y="1046733"/>
                      <a:pt x="256314" y="1374614"/>
                      <a:pt x="65262" y="1177874"/>
                    </a:cubicBezTo>
                    <a:cubicBezTo>
                      <a:pt x="-156822" y="949163"/>
                      <a:pt x="259131" y="727356"/>
                      <a:pt x="259131" y="727356"/>
                    </a:cubicBezTo>
                    <a:cubicBezTo>
                      <a:pt x="259131" y="727356"/>
                      <a:pt x="-128661" y="610460"/>
                      <a:pt x="59520" y="362368"/>
                    </a:cubicBezTo>
                    <a:cubicBezTo>
                      <a:pt x="287954" y="61268"/>
                      <a:pt x="521413" y="470760"/>
                      <a:pt x="521413" y="47076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4" name="Google Shape;994;p10"/>
              <p:cNvSpPr/>
              <p:nvPr/>
            </p:nvSpPr>
            <p:spPr>
              <a:xfrm>
                <a:off x="8968905" y="5947575"/>
                <a:ext cx="476139" cy="476194"/>
              </a:xfrm>
              <a:custGeom>
                <a:avLst/>
                <a:gdLst/>
                <a:ahLst/>
                <a:cxnLst/>
                <a:rect l="l" t="t" r="r" b="b"/>
                <a:pathLst>
                  <a:path w="476139" h="476194" extrusionOk="0">
                    <a:moveTo>
                      <a:pt x="0" y="238097"/>
                    </a:moveTo>
                    <a:cubicBezTo>
                      <a:pt x="0" y="106625"/>
                      <a:pt x="106569" y="0"/>
                      <a:pt x="238097" y="0"/>
                    </a:cubicBezTo>
                    <a:cubicBezTo>
                      <a:pt x="369514" y="0"/>
                      <a:pt x="476139" y="106570"/>
                      <a:pt x="476139" y="238097"/>
                    </a:cubicBezTo>
                    <a:cubicBezTo>
                      <a:pt x="476139" y="369570"/>
                      <a:pt x="369514" y="476195"/>
                      <a:pt x="238097" y="476195"/>
                    </a:cubicBezTo>
                    <a:cubicBezTo>
                      <a:pt x="106569" y="476195"/>
                      <a:pt x="0" y="369570"/>
                      <a:pt x="0" y="238097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95" name="Google Shape;995;p10"/>
            <p:cNvGrpSpPr/>
            <p:nvPr/>
          </p:nvGrpSpPr>
          <p:grpSpPr>
            <a:xfrm>
              <a:off x="10693616" y="5959907"/>
              <a:ext cx="754516" cy="687629"/>
              <a:chOff x="10693616" y="5959907"/>
              <a:chExt cx="754516" cy="687629"/>
            </a:xfrm>
          </p:grpSpPr>
          <p:sp>
            <p:nvSpPr>
              <p:cNvPr id="996" name="Google Shape;996;p10"/>
              <p:cNvSpPr/>
              <p:nvPr/>
            </p:nvSpPr>
            <p:spPr>
              <a:xfrm>
                <a:off x="10693616" y="5959907"/>
                <a:ext cx="754516" cy="687629"/>
              </a:xfrm>
              <a:custGeom>
                <a:avLst/>
                <a:gdLst/>
                <a:ahLst/>
                <a:cxnLst/>
                <a:rect l="l" t="t" r="r" b="b"/>
                <a:pathLst>
                  <a:path w="754516" h="687629" extrusionOk="0">
                    <a:moveTo>
                      <a:pt x="357371" y="186561"/>
                    </a:moveTo>
                    <a:cubicBezTo>
                      <a:pt x="357371" y="186561"/>
                      <a:pt x="417503" y="-49715"/>
                      <a:pt x="533459" y="9534"/>
                    </a:cubicBezTo>
                    <a:cubicBezTo>
                      <a:pt x="649526" y="68782"/>
                      <a:pt x="502813" y="266626"/>
                      <a:pt x="502813" y="266626"/>
                    </a:cubicBezTo>
                    <a:cubicBezTo>
                      <a:pt x="502813" y="266626"/>
                      <a:pt x="714130" y="139294"/>
                      <a:pt x="749801" y="285124"/>
                    </a:cubicBezTo>
                    <a:cubicBezTo>
                      <a:pt x="790441" y="450776"/>
                      <a:pt x="555049" y="427530"/>
                      <a:pt x="555049" y="427530"/>
                    </a:cubicBezTo>
                    <a:cubicBezTo>
                      <a:pt x="555049" y="427530"/>
                      <a:pt x="723518" y="569162"/>
                      <a:pt x="618218" y="647405"/>
                    </a:cubicBezTo>
                    <a:cubicBezTo>
                      <a:pt x="444945" y="776172"/>
                      <a:pt x="397182" y="518251"/>
                      <a:pt x="397182" y="518251"/>
                    </a:cubicBezTo>
                    <a:cubicBezTo>
                      <a:pt x="397182" y="518251"/>
                      <a:pt x="365046" y="729845"/>
                      <a:pt x="235562" y="680039"/>
                    </a:cubicBezTo>
                    <a:cubicBezTo>
                      <a:pt x="71787" y="617091"/>
                      <a:pt x="220708" y="438352"/>
                      <a:pt x="220708" y="438352"/>
                    </a:cubicBezTo>
                    <a:cubicBezTo>
                      <a:pt x="220708" y="438352"/>
                      <a:pt x="55221" y="542713"/>
                      <a:pt x="8287" y="415106"/>
                    </a:cubicBezTo>
                    <a:cubicBezTo>
                      <a:pt x="-46324" y="266792"/>
                      <a:pt x="186859" y="250006"/>
                      <a:pt x="186859" y="250006"/>
                    </a:cubicBezTo>
                    <a:cubicBezTo>
                      <a:pt x="186859" y="250006"/>
                      <a:pt x="34681" y="118975"/>
                      <a:pt x="169853" y="44487"/>
                    </a:cubicBezTo>
                    <a:cubicBezTo>
                      <a:pt x="334069" y="-45959"/>
                      <a:pt x="357371" y="186561"/>
                      <a:pt x="357371" y="18656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7" name="Google Shape;997;p10"/>
              <p:cNvSpPr/>
              <p:nvPr/>
            </p:nvSpPr>
            <p:spPr>
              <a:xfrm>
                <a:off x="10937356" y="6212428"/>
                <a:ext cx="236096" cy="236105"/>
              </a:xfrm>
              <a:custGeom>
                <a:avLst/>
                <a:gdLst/>
                <a:ahLst/>
                <a:cxnLst/>
                <a:rect l="l" t="t" r="r" b="b"/>
                <a:pathLst>
                  <a:path w="236096" h="236105" extrusionOk="0">
                    <a:moveTo>
                      <a:pt x="10154" y="70152"/>
                    </a:moveTo>
                    <a:cubicBezTo>
                      <a:pt x="36658" y="10572"/>
                      <a:pt x="106398" y="-16264"/>
                      <a:pt x="165977" y="10186"/>
                    </a:cubicBezTo>
                    <a:cubicBezTo>
                      <a:pt x="225501" y="36634"/>
                      <a:pt x="252337" y="106429"/>
                      <a:pt x="225943" y="165954"/>
                    </a:cubicBezTo>
                    <a:cubicBezTo>
                      <a:pt x="199439" y="225533"/>
                      <a:pt x="129699" y="252369"/>
                      <a:pt x="70120" y="225920"/>
                    </a:cubicBezTo>
                    <a:cubicBezTo>
                      <a:pt x="10595" y="199470"/>
                      <a:pt x="-16240" y="129731"/>
                      <a:pt x="10154" y="70152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98" name="Google Shape;998;p10"/>
          <p:cNvGrpSpPr/>
          <p:nvPr/>
        </p:nvGrpSpPr>
        <p:grpSpPr>
          <a:xfrm>
            <a:off x="11521255" y="5575227"/>
            <a:ext cx="490178" cy="401129"/>
            <a:chOff x="10100277" y="3967778"/>
            <a:chExt cx="875330" cy="716312"/>
          </a:xfrm>
        </p:grpSpPr>
        <p:grpSp>
          <p:nvGrpSpPr>
            <p:cNvPr id="999" name="Google Shape;999;p10"/>
            <p:cNvGrpSpPr/>
            <p:nvPr/>
          </p:nvGrpSpPr>
          <p:grpSpPr>
            <a:xfrm>
              <a:off x="10242868" y="3967778"/>
              <a:ext cx="732739" cy="629058"/>
              <a:chOff x="10242868" y="3967778"/>
              <a:chExt cx="732739" cy="629058"/>
            </a:xfrm>
          </p:grpSpPr>
          <p:grpSp>
            <p:nvGrpSpPr>
              <p:cNvPr id="1000" name="Google Shape;1000;p10"/>
              <p:cNvGrpSpPr/>
              <p:nvPr/>
            </p:nvGrpSpPr>
            <p:grpSpPr>
              <a:xfrm>
                <a:off x="10286667" y="3967778"/>
                <a:ext cx="688940" cy="628988"/>
                <a:chOff x="10286667" y="3967778"/>
                <a:chExt cx="688940" cy="628988"/>
              </a:xfrm>
            </p:grpSpPr>
            <p:sp>
              <p:nvSpPr>
                <p:cNvPr id="1001" name="Google Shape;1001;p10"/>
                <p:cNvSpPr/>
                <p:nvPr/>
              </p:nvSpPr>
              <p:spPr>
                <a:xfrm>
                  <a:off x="10286667" y="3967778"/>
                  <a:ext cx="688940" cy="628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940" h="628988" extrusionOk="0">
                      <a:moveTo>
                        <a:pt x="43955" y="525702"/>
                      </a:moveTo>
                      <a:cubicBezTo>
                        <a:pt x="-49474" y="411402"/>
                        <a:pt x="9278" y="149506"/>
                        <a:pt x="189397" y="58066"/>
                      </a:cubicBezTo>
                      <a:cubicBezTo>
                        <a:pt x="369461" y="-33319"/>
                        <a:pt x="564213" y="-24539"/>
                        <a:pt x="652560" y="139898"/>
                      </a:cubicBezTo>
                      <a:cubicBezTo>
                        <a:pt x="732239" y="288101"/>
                        <a:pt x="677298" y="445913"/>
                        <a:pt x="524291" y="560876"/>
                      </a:cubicBezTo>
                      <a:cubicBezTo>
                        <a:pt x="394088" y="658721"/>
                        <a:pt x="149309" y="654690"/>
                        <a:pt x="43955" y="525702"/>
                      </a:cubicBezTo>
                      <a:close/>
                    </a:path>
                  </a:pathLst>
                </a:custGeom>
                <a:solidFill>
                  <a:srgbClr val="D40B0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02" name="Google Shape;1002;p10"/>
                <p:cNvSpPr/>
                <p:nvPr/>
              </p:nvSpPr>
              <p:spPr>
                <a:xfrm>
                  <a:off x="10539122" y="4097019"/>
                  <a:ext cx="405460" cy="2414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5460" h="241410" extrusionOk="0">
                      <a:moveTo>
                        <a:pt x="0" y="241411"/>
                      </a:moveTo>
                      <a:lnTo>
                        <a:pt x="393313" y="0"/>
                      </a:lnTo>
                      <a:cubicBezTo>
                        <a:pt x="393313" y="0"/>
                        <a:pt x="397455" y="3865"/>
                        <a:pt x="400491" y="9000"/>
                      </a:cubicBezTo>
                      <a:cubicBezTo>
                        <a:pt x="403584" y="14136"/>
                        <a:pt x="405461" y="20486"/>
                        <a:pt x="405461" y="20486"/>
                      </a:cubicBezTo>
                      <a:lnTo>
                        <a:pt x="0" y="24141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03" name="Google Shape;1003;p10"/>
                <p:cNvSpPr/>
                <p:nvPr/>
              </p:nvSpPr>
              <p:spPr>
                <a:xfrm>
                  <a:off x="10643428" y="4496628"/>
                  <a:ext cx="65652" cy="656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652" h="65653" extrusionOk="0">
                      <a:moveTo>
                        <a:pt x="32854" y="0"/>
                      </a:moveTo>
                      <a:cubicBezTo>
                        <a:pt x="14798" y="0"/>
                        <a:pt x="0" y="14743"/>
                        <a:pt x="0" y="32910"/>
                      </a:cubicBezTo>
                      <a:cubicBezTo>
                        <a:pt x="0" y="51076"/>
                        <a:pt x="14853" y="65654"/>
                        <a:pt x="32854" y="65654"/>
                      </a:cubicBezTo>
                      <a:cubicBezTo>
                        <a:pt x="51021" y="65654"/>
                        <a:pt x="65653" y="51021"/>
                        <a:pt x="65653" y="32910"/>
                      </a:cubicBezTo>
                      <a:cubicBezTo>
                        <a:pt x="65653" y="14799"/>
                        <a:pt x="50966" y="0"/>
                        <a:pt x="32854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04" name="Google Shape;1004;p10"/>
                <p:cNvSpPr/>
                <p:nvPr/>
              </p:nvSpPr>
              <p:spPr>
                <a:xfrm>
                  <a:off x="10691081" y="4293428"/>
                  <a:ext cx="101047" cy="101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047" h="101047" extrusionOk="0">
                      <a:moveTo>
                        <a:pt x="50523" y="0"/>
                      </a:moveTo>
                      <a:cubicBezTo>
                        <a:pt x="22584" y="0"/>
                        <a:pt x="0" y="22639"/>
                        <a:pt x="0" y="50524"/>
                      </a:cubicBezTo>
                      <a:cubicBezTo>
                        <a:pt x="0" y="78464"/>
                        <a:pt x="22584" y="101048"/>
                        <a:pt x="50523" y="101048"/>
                      </a:cubicBezTo>
                      <a:cubicBezTo>
                        <a:pt x="78408" y="101048"/>
                        <a:pt x="101047" y="78409"/>
                        <a:pt x="101047" y="50524"/>
                      </a:cubicBezTo>
                      <a:cubicBezTo>
                        <a:pt x="101047" y="22639"/>
                        <a:pt x="78464" y="0"/>
                        <a:pt x="50523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05" name="Google Shape;1005;p10"/>
                <p:cNvSpPr/>
                <p:nvPr/>
              </p:nvSpPr>
              <p:spPr>
                <a:xfrm>
                  <a:off x="10903557" y="4268359"/>
                  <a:ext cx="70070" cy="806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070" h="80672" extrusionOk="0">
                      <a:moveTo>
                        <a:pt x="40419" y="0"/>
                      </a:moveTo>
                      <a:cubicBezTo>
                        <a:pt x="18111" y="0"/>
                        <a:pt x="0" y="18001"/>
                        <a:pt x="0" y="40253"/>
                      </a:cubicBezTo>
                      <a:cubicBezTo>
                        <a:pt x="0" y="62561"/>
                        <a:pt x="18111" y="80673"/>
                        <a:pt x="40419" y="80673"/>
                      </a:cubicBezTo>
                      <a:cubicBezTo>
                        <a:pt x="45112" y="80673"/>
                        <a:pt x="49364" y="79403"/>
                        <a:pt x="53616" y="77912"/>
                      </a:cubicBezTo>
                      <a:cubicBezTo>
                        <a:pt x="61622" y="56763"/>
                        <a:pt x="67254" y="35229"/>
                        <a:pt x="70071" y="13473"/>
                      </a:cubicBezTo>
                      <a:cubicBezTo>
                        <a:pt x="62782" y="5301"/>
                        <a:pt x="52346" y="0"/>
                        <a:pt x="40419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06" name="Google Shape;1006;p10"/>
                <p:cNvSpPr/>
                <p:nvPr/>
              </p:nvSpPr>
              <p:spPr>
                <a:xfrm>
                  <a:off x="10586758" y="4110866"/>
                  <a:ext cx="101246" cy="1011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246" h="101162" extrusionOk="0">
                      <a:moveTo>
                        <a:pt x="54902" y="179"/>
                      </a:moveTo>
                      <a:cubicBezTo>
                        <a:pt x="35301" y="-1478"/>
                        <a:pt x="15643" y="8461"/>
                        <a:pt x="5869" y="26959"/>
                      </a:cubicBezTo>
                      <a:cubicBezTo>
                        <a:pt x="-7217" y="51641"/>
                        <a:pt x="2335" y="82287"/>
                        <a:pt x="27018" y="95318"/>
                      </a:cubicBezTo>
                      <a:cubicBezTo>
                        <a:pt x="51700" y="108349"/>
                        <a:pt x="82345" y="98852"/>
                        <a:pt x="95377" y="74170"/>
                      </a:cubicBezTo>
                      <a:cubicBezTo>
                        <a:pt x="108464" y="49488"/>
                        <a:pt x="98910" y="19008"/>
                        <a:pt x="74228" y="5976"/>
                      </a:cubicBezTo>
                      <a:cubicBezTo>
                        <a:pt x="67989" y="2718"/>
                        <a:pt x="61418" y="786"/>
                        <a:pt x="54902" y="17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07" name="Google Shape;1007;p10"/>
                <p:cNvSpPr/>
                <p:nvPr/>
              </p:nvSpPr>
              <p:spPr>
                <a:xfrm>
                  <a:off x="10722645" y="3970019"/>
                  <a:ext cx="80503" cy="693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503" h="69394" extrusionOk="0">
                      <a:moveTo>
                        <a:pt x="12775" y="0"/>
                      </a:moveTo>
                      <a:cubicBezTo>
                        <a:pt x="9628" y="2982"/>
                        <a:pt x="6812" y="6240"/>
                        <a:pt x="4658" y="10271"/>
                      </a:cubicBezTo>
                      <a:cubicBezTo>
                        <a:pt x="-5778" y="29983"/>
                        <a:pt x="1952" y="54334"/>
                        <a:pt x="21555" y="64715"/>
                      </a:cubicBezTo>
                      <a:cubicBezTo>
                        <a:pt x="41267" y="75096"/>
                        <a:pt x="65618" y="67641"/>
                        <a:pt x="76054" y="47929"/>
                      </a:cubicBezTo>
                      <a:cubicBezTo>
                        <a:pt x="81686" y="37162"/>
                        <a:pt x="81686" y="25179"/>
                        <a:pt x="77655" y="14633"/>
                      </a:cubicBezTo>
                      <a:cubicBezTo>
                        <a:pt x="57004" y="7179"/>
                        <a:pt x="35304" y="2540"/>
                        <a:pt x="12775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08" name="Google Shape;1008;p10"/>
                <p:cNvSpPr/>
                <p:nvPr/>
              </p:nvSpPr>
              <p:spPr>
                <a:xfrm>
                  <a:off x="10409885" y="4099935"/>
                  <a:ext cx="65609" cy="656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609" h="65672" extrusionOk="0">
                      <a:moveTo>
                        <a:pt x="35698" y="122"/>
                      </a:moveTo>
                      <a:cubicBezTo>
                        <a:pt x="22944" y="-983"/>
                        <a:pt x="10188" y="5478"/>
                        <a:pt x="3783" y="17515"/>
                      </a:cubicBezTo>
                      <a:cubicBezTo>
                        <a:pt x="-4665" y="33528"/>
                        <a:pt x="1519" y="53351"/>
                        <a:pt x="17532" y="61855"/>
                      </a:cubicBezTo>
                      <a:cubicBezTo>
                        <a:pt x="33600" y="70303"/>
                        <a:pt x="53368" y="64284"/>
                        <a:pt x="61816" y="48216"/>
                      </a:cubicBezTo>
                      <a:cubicBezTo>
                        <a:pt x="70265" y="32203"/>
                        <a:pt x="64135" y="12380"/>
                        <a:pt x="48067" y="3876"/>
                      </a:cubicBezTo>
                      <a:cubicBezTo>
                        <a:pt x="44147" y="1778"/>
                        <a:pt x="39950" y="508"/>
                        <a:pt x="35698" y="122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09" name="Google Shape;1009;p10"/>
                <p:cNvSpPr/>
                <p:nvPr/>
              </p:nvSpPr>
              <p:spPr>
                <a:xfrm>
                  <a:off x="10378823" y="3999405"/>
                  <a:ext cx="328704" cy="2715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8704" h="271523" extrusionOk="0">
                      <a:moveTo>
                        <a:pt x="321479" y="101"/>
                      </a:moveTo>
                      <a:cubicBezTo>
                        <a:pt x="287023" y="-2108"/>
                        <a:pt x="178963" y="32403"/>
                        <a:pt x="122530" y="53772"/>
                      </a:cubicBezTo>
                      <a:cubicBezTo>
                        <a:pt x="62178" y="76688"/>
                        <a:pt x="-43950" y="170115"/>
                        <a:pt x="19606" y="244549"/>
                      </a:cubicBezTo>
                      <a:cubicBezTo>
                        <a:pt x="75264" y="309650"/>
                        <a:pt x="132911" y="246978"/>
                        <a:pt x="180840" y="162054"/>
                      </a:cubicBezTo>
                      <a:cubicBezTo>
                        <a:pt x="260905" y="20421"/>
                        <a:pt x="355824" y="2310"/>
                        <a:pt x="321479" y="101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FFFFFF">
                        <a:alpha val="29803"/>
                      </a:srgbClr>
                    </a:gs>
                    <a:gs pos="100000">
                      <a:srgbClr val="FFFFFF">
                        <a:alpha val="22745"/>
                      </a:srgbClr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010" name="Google Shape;1010;p10"/>
              <p:cNvSpPr/>
              <p:nvPr/>
            </p:nvSpPr>
            <p:spPr>
              <a:xfrm>
                <a:off x="10375955" y="4272122"/>
                <a:ext cx="161974" cy="232070"/>
              </a:xfrm>
              <a:custGeom>
                <a:avLst/>
                <a:gdLst/>
                <a:ahLst/>
                <a:cxnLst/>
                <a:rect l="l" t="t" r="r" b="b"/>
                <a:pathLst>
                  <a:path w="161974" h="232070" extrusionOk="0">
                    <a:moveTo>
                      <a:pt x="0" y="14128"/>
                    </a:moveTo>
                    <a:cubicBezTo>
                      <a:pt x="0" y="14128"/>
                      <a:pt x="65875" y="-46943"/>
                      <a:pt x="139756" y="84861"/>
                    </a:cubicBezTo>
                    <a:cubicBezTo>
                      <a:pt x="198396" y="189498"/>
                      <a:pt x="122417" y="232071"/>
                      <a:pt x="122417" y="232071"/>
                    </a:cubicBezTo>
                    <a:lnTo>
                      <a:pt x="0" y="14128"/>
                    </a:lnTo>
                    <a:close/>
                  </a:path>
                </a:pathLst>
              </a:custGeom>
              <a:solidFill>
                <a:srgbClr val="FBFDF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1" name="Google Shape;1011;p10"/>
              <p:cNvSpPr/>
              <p:nvPr/>
            </p:nvSpPr>
            <p:spPr>
              <a:xfrm>
                <a:off x="10242868" y="4205246"/>
                <a:ext cx="309557" cy="391590"/>
              </a:xfrm>
              <a:custGeom>
                <a:avLst/>
                <a:gdLst/>
                <a:ahLst/>
                <a:cxnLst/>
                <a:rect l="l" t="t" r="r" b="b"/>
                <a:pathLst>
                  <a:path w="309557" h="391590" extrusionOk="0">
                    <a:moveTo>
                      <a:pt x="73784" y="0"/>
                    </a:moveTo>
                    <a:cubicBezTo>
                      <a:pt x="73784" y="0"/>
                      <a:pt x="128007" y="32909"/>
                      <a:pt x="156002" y="70733"/>
                    </a:cubicBezTo>
                    <a:cubicBezTo>
                      <a:pt x="192280" y="119711"/>
                      <a:pt x="206968" y="153780"/>
                      <a:pt x="214312" y="146768"/>
                    </a:cubicBezTo>
                    <a:cubicBezTo>
                      <a:pt x="218122" y="143234"/>
                      <a:pt x="217846" y="91109"/>
                      <a:pt x="236509" y="88513"/>
                    </a:cubicBezTo>
                    <a:cubicBezTo>
                      <a:pt x="283665" y="81942"/>
                      <a:pt x="323421" y="155879"/>
                      <a:pt x="304924" y="183377"/>
                    </a:cubicBezTo>
                    <a:cubicBezTo>
                      <a:pt x="291948" y="202758"/>
                      <a:pt x="240761" y="185144"/>
                      <a:pt x="238663" y="192156"/>
                    </a:cubicBezTo>
                    <a:cubicBezTo>
                      <a:pt x="235847" y="201709"/>
                      <a:pt x="260860" y="227937"/>
                      <a:pt x="280242" y="290333"/>
                    </a:cubicBezTo>
                    <a:cubicBezTo>
                      <a:pt x="299623" y="352729"/>
                      <a:pt x="287144" y="385197"/>
                      <a:pt x="287144" y="385197"/>
                    </a:cubicBezTo>
                    <a:cubicBezTo>
                      <a:pt x="287144" y="385197"/>
                      <a:pt x="120277" y="429591"/>
                      <a:pt x="31763" y="284425"/>
                    </a:cubicBezTo>
                    <a:cubicBezTo>
                      <a:pt x="-59069" y="135227"/>
                      <a:pt x="73784" y="0"/>
                      <a:pt x="7378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012" name="Google Shape;1012;p10"/>
              <p:cNvGrpSpPr/>
              <p:nvPr/>
            </p:nvGrpSpPr>
            <p:grpSpPr>
              <a:xfrm>
                <a:off x="10244758" y="4244947"/>
                <a:ext cx="240361" cy="351157"/>
                <a:chOff x="10244758" y="4244947"/>
                <a:chExt cx="240361" cy="351157"/>
              </a:xfrm>
            </p:grpSpPr>
            <p:sp>
              <p:nvSpPr>
                <p:cNvPr id="1013" name="Google Shape;1013;p10"/>
                <p:cNvSpPr/>
                <p:nvPr/>
              </p:nvSpPr>
              <p:spPr>
                <a:xfrm>
                  <a:off x="10244758" y="4244947"/>
                  <a:ext cx="92268" cy="1157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268" h="115735" extrusionOk="0">
                      <a:moveTo>
                        <a:pt x="40750" y="0"/>
                      </a:moveTo>
                      <a:cubicBezTo>
                        <a:pt x="24296" y="25455"/>
                        <a:pt x="6461" y="60849"/>
                        <a:pt x="0" y="103422"/>
                      </a:cubicBezTo>
                      <a:cubicBezTo>
                        <a:pt x="9718" y="110600"/>
                        <a:pt x="21038" y="115735"/>
                        <a:pt x="34014" y="115735"/>
                      </a:cubicBezTo>
                      <a:cubicBezTo>
                        <a:pt x="66150" y="115735"/>
                        <a:pt x="92269" y="89673"/>
                        <a:pt x="92269" y="57536"/>
                      </a:cubicBezTo>
                      <a:cubicBezTo>
                        <a:pt x="92269" y="27664"/>
                        <a:pt x="69629" y="3368"/>
                        <a:pt x="40750" y="0"/>
                      </a:cubicBezTo>
                      <a:close/>
                    </a:path>
                  </a:pathLst>
                </a:custGeom>
                <a:solidFill>
                  <a:srgbClr val="FBFDFB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14" name="Google Shape;1014;p10"/>
                <p:cNvSpPr/>
                <p:nvPr/>
              </p:nvSpPr>
              <p:spPr>
                <a:xfrm>
                  <a:off x="10368887" y="4509549"/>
                  <a:ext cx="116232" cy="865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232" h="86555" extrusionOk="0">
                      <a:moveTo>
                        <a:pt x="58255" y="0"/>
                      </a:moveTo>
                      <a:cubicBezTo>
                        <a:pt x="26118" y="0"/>
                        <a:pt x="0" y="26062"/>
                        <a:pt x="0" y="58199"/>
                      </a:cubicBezTo>
                      <a:cubicBezTo>
                        <a:pt x="0" y="60850"/>
                        <a:pt x="442" y="63445"/>
                        <a:pt x="718" y="66040"/>
                      </a:cubicBezTo>
                      <a:cubicBezTo>
                        <a:pt x="39481" y="83599"/>
                        <a:pt x="78188" y="87188"/>
                        <a:pt x="108061" y="86470"/>
                      </a:cubicBezTo>
                      <a:cubicBezTo>
                        <a:pt x="112865" y="78022"/>
                        <a:pt x="116233" y="68690"/>
                        <a:pt x="116233" y="58254"/>
                      </a:cubicBezTo>
                      <a:cubicBezTo>
                        <a:pt x="116288" y="26118"/>
                        <a:pt x="90391" y="0"/>
                        <a:pt x="58255" y="0"/>
                      </a:cubicBezTo>
                      <a:close/>
                    </a:path>
                  </a:pathLst>
                </a:custGeom>
                <a:solidFill>
                  <a:srgbClr val="FBFDFB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1015" name="Google Shape;1015;p10"/>
            <p:cNvSpPr/>
            <p:nvPr/>
          </p:nvSpPr>
          <p:spPr>
            <a:xfrm>
              <a:off x="10100277" y="4362979"/>
              <a:ext cx="180924" cy="31441"/>
            </a:xfrm>
            <a:custGeom>
              <a:avLst/>
              <a:gdLst/>
              <a:ahLst/>
              <a:cxnLst/>
              <a:rect l="l" t="t" r="r" b="b"/>
              <a:pathLst>
                <a:path w="180924" h="31441" extrusionOk="0">
                  <a:moveTo>
                    <a:pt x="180925" y="31441"/>
                  </a:moveTo>
                  <a:cubicBezTo>
                    <a:pt x="180925" y="31441"/>
                    <a:pt x="117149" y="6869"/>
                    <a:pt x="88822" y="1900"/>
                  </a:cubicBezTo>
                  <a:cubicBezTo>
                    <a:pt x="60496" y="-3015"/>
                    <a:pt x="-1624" y="1734"/>
                    <a:pt x="32" y="14655"/>
                  </a:cubicBezTo>
                  <a:cubicBezTo>
                    <a:pt x="1689" y="27521"/>
                    <a:pt x="64692" y="22275"/>
                    <a:pt x="82969" y="21888"/>
                  </a:cubicBezTo>
                  <a:cubicBezTo>
                    <a:pt x="116873" y="21115"/>
                    <a:pt x="180925" y="31441"/>
                    <a:pt x="180925" y="3144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6" name="Google Shape;1016;p10"/>
            <p:cNvSpPr/>
            <p:nvPr/>
          </p:nvSpPr>
          <p:spPr>
            <a:xfrm>
              <a:off x="10274937" y="4518439"/>
              <a:ext cx="78212" cy="165651"/>
            </a:xfrm>
            <a:custGeom>
              <a:avLst/>
              <a:gdLst/>
              <a:ahLst/>
              <a:cxnLst/>
              <a:rect l="l" t="t" r="r" b="b"/>
              <a:pathLst>
                <a:path w="78212" h="165651" extrusionOk="0">
                  <a:moveTo>
                    <a:pt x="78213" y="0"/>
                  </a:moveTo>
                  <a:cubicBezTo>
                    <a:pt x="78213" y="0"/>
                    <a:pt x="67446" y="67531"/>
                    <a:pt x="57396" y="94477"/>
                  </a:cubicBezTo>
                  <a:cubicBezTo>
                    <a:pt x="47457" y="121478"/>
                    <a:pt x="12118" y="172775"/>
                    <a:pt x="1847" y="164824"/>
                  </a:cubicBezTo>
                  <a:cubicBezTo>
                    <a:pt x="-8534" y="156928"/>
                    <a:pt x="27799" y="105079"/>
                    <a:pt x="37242" y="89508"/>
                  </a:cubicBezTo>
                  <a:cubicBezTo>
                    <a:pt x="54966" y="60518"/>
                    <a:pt x="78213" y="0"/>
                    <a:pt x="7821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17" name="Google Shape;1017;p10"/>
          <p:cNvGrpSpPr/>
          <p:nvPr/>
        </p:nvGrpSpPr>
        <p:grpSpPr>
          <a:xfrm>
            <a:off x="10182694" y="6548432"/>
            <a:ext cx="253568" cy="257087"/>
            <a:chOff x="7709956" y="5705664"/>
            <a:chExt cx="452807" cy="459091"/>
          </a:xfrm>
        </p:grpSpPr>
        <p:sp>
          <p:nvSpPr>
            <p:cNvPr id="1018" name="Google Shape;1018;p10"/>
            <p:cNvSpPr/>
            <p:nvPr/>
          </p:nvSpPr>
          <p:spPr>
            <a:xfrm>
              <a:off x="7733249" y="5781957"/>
              <a:ext cx="344353" cy="343440"/>
            </a:xfrm>
            <a:custGeom>
              <a:avLst/>
              <a:gdLst/>
              <a:ahLst/>
              <a:cxnLst/>
              <a:rect l="l" t="t" r="r" b="b"/>
              <a:pathLst>
                <a:path w="344353" h="343440" extrusionOk="0">
                  <a:moveTo>
                    <a:pt x="298452" y="26526"/>
                  </a:moveTo>
                  <a:cubicBezTo>
                    <a:pt x="360074" y="72356"/>
                    <a:pt x="363718" y="212001"/>
                    <a:pt x="284426" y="280968"/>
                  </a:cubicBezTo>
                  <a:cubicBezTo>
                    <a:pt x="205134" y="349934"/>
                    <a:pt x="105743" y="370255"/>
                    <a:pt x="40255" y="298472"/>
                  </a:cubicBezTo>
                  <a:cubicBezTo>
                    <a:pt x="-18773" y="233757"/>
                    <a:pt x="-11098" y="147176"/>
                    <a:pt x="51574" y="69706"/>
                  </a:cubicBezTo>
                  <a:cubicBezTo>
                    <a:pt x="104859" y="3831"/>
                    <a:pt x="228877" y="-25212"/>
                    <a:pt x="298452" y="2652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9" name="Google Shape;1019;p10"/>
            <p:cNvSpPr/>
            <p:nvPr/>
          </p:nvSpPr>
          <p:spPr>
            <a:xfrm>
              <a:off x="7709956" y="5781917"/>
              <a:ext cx="364185" cy="382838"/>
            </a:xfrm>
            <a:custGeom>
              <a:avLst/>
              <a:gdLst/>
              <a:ahLst/>
              <a:cxnLst/>
              <a:rect l="l" t="t" r="r" b="b"/>
              <a:pathLst>
                <a:path w="364185" h="382838" extrusionOk="0">
                  <a:moveTo>
                    <a:pt x="347862" y="44732"/>
                  </a:moveTo>
                  <a:cubicBezTo>
                    <a:pt x="347862" y="44732"/>
                    <a:pt x="359457" y="7239"/>
                    <a:pt x="230249" y="282"/>
                  </a:cubicBezTo>
                  <a:cubicBezTo>
                    <a:pt x="109874" y="-6179"/>
                    <a:pt x="20146" y="99894"/>
                    <a:pt x="5404" y="165824"/>
                  </a:cubicBezTo>
                  <a:cubicBezTo>
                    <a:pt x="-12929" y="247711"/>
                    <a:pt x="20201" y="264276"/>
                    <a:pt x="33288" y="273001"/>
                  </a:cubicBezTo>
                  <a:cubicBezTo>
                    <a:pt x="47038" y="282166"/>
                    <a:pt x="274699" y="114471"/>
                    <a:pt x="274699" y="114471"/>
                  </a:cubicBezTo>
                  <a:cubicBezTo>
                    <a:pt x="274699" y="114471"/>
                    <a:pt x="66364" y="318334"/>
                    <a:pt x="84696" y="338378"/>
                  </a:cubicBezTo>
                  <a:cubicBezTo>
                    <a:pt x="96898" y="351795"/>
                    <a:pt x="134060" y="382000"/>
                    <a:pt x="182265" y="382827"/>
                  </a:cubicBezTo>
                  <a:cubicBezTo>
                    <a:pt x="233672" y="383711"/>
                    <a:pt x="314566" y="331310"/>
                    <a:pt x="346095" y="259969"/>
                  </a:cubicBezTo>
                  <a:cubicBezTo>
                    <a:pt x="385741" y="170296"/>
                    <a:pt x="347862" y="44732"/>
                    <a:pt x="347862" y="44732"/>
                  </a:cubicBezTo>
                  <a:close/>
                </a:path>
              </a:pathLst>
            </a:custGeom>
            <a:solidFill>
              <a:srgbClr val="D40B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0" name="Google Shape;1020;p10"/>
            <p:cNvSpPr/>
            <p:nvPr/>
          </p:nvSpPr>
          <p:spPr>
            <a:xfrm>
              <a:off x="7946255" y="6099340"/>
              <a:ext cx="27104" cy="27049"/>
            </a:xfrm>
            <a:custGeom>
              <a:avLst/>
              <a:gdLst/>
              <a:ahLst/>
              <a:cxnLst/>
              <a:rect l="l" t="t" r="r" b="b"/>
              <a:pathLst>
                <a:path w="27104" h="27049" extrusionOk="0">
                  <a:moveTo>
                    <a:pt x="16865" y="26642"/>
                  </a:moveTo>
                  <a:cubicBezTo>
                    <a:pt x="24098" y="24820"/>
                    <a:pt x="28516" y="17421"/>
                    <a:pt x="26694" y="10187"/>
                  </a:cubicBezTo>
                  <a:cubicBezTo>
                    <a:pt x="24872" y="2954"/>
                    <a:pt x="17473" y="-1409"/>
                    <a:pt x="10239" y="414"/>
                  </a:cubicBezTo>
                  <a:cubicBezTo>
                    <a:pt x="3006" y="2236"/>
                    <a:pt x="-1412" y="9580"/>
                    <a:pt x="411" y="16814"/>
                  </a:cubicBezTo>
                  <a:cubicBezTo>
                    <a:pt x="2288" y="23991"/>
                    <a:pt x="9631" y="28464"/>
                    <a:pt x="16865" y="2664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1" name="Google Shape;1021;p10"/>
            <p:cNvSpPr/>
            <p:nvPr/>
          </p:nvSpPr>
          <p:spPr>
            <a:xfrm>
              <a:off x="7737415" y="5937512"/>
              <a:ext cx="34184" cy="34163"/>
            </a:xfrm>
            <a:custGeom>
              <a:avLst/>
              <a:gdLst/>
              <a:ahLst/>
              <a:cxnLst/>
              <a:rect l="l" t="t" r="r" b="b"/>
              <a:pathLst>
                <a:path w="34184" h="34163" extrusionOk="0">
                  <a:moveTo>
                    <a:pt x="21236" y="33641"/>
                  </a:moveTo>
                  <a:cubicBezTo>
                    <a:pt x="30402" y="31322"/>
                    <a:pt x="35979" y="22046"/>
                    <a:pt x="33659" y="12879"/>
                  </a:cubicBezTo>
                  <a:cubicBezTo>
                    <a:pt x="31340" y="3713"/>
                    <a:pt x="22064" y="-1753"/>
                    <a:pt x="12898" y="511"/>
                  </a:cubicBezTo>
                  <a:cubicBezTo>
                    <a:pt x="3731" y="2830"/>
                    <a:pt x="-1790" y="12051"/>
                    <a:pt x="529" y="21162"/>
                  </a:cubicBezTo>
                  <a:cubicBezTo>
                    <a:pt x="2848" y="30328"/>
                    <a:pt x="12125" y="35961"/>
                    <a:pt x="21236" y="3364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2" name="Google Shape;1022;p10"/>
            <p:cNvSpPr/>
            <p:nvPr/>
          </p:nvSpPr>
          <p:spPr>
            <a:xfrm>
              <a:off x="7840064" y="6093335"/>
              <a:ext cx="34184" cy="34145"/>
            </a:xfrm>
            <a:custGeom>
              <a:avLst/>
              <a:gdLst/>
              <a:ahLst/>
              <a:cxnLst/>
              <a:rect l="l" t="t" r="r" b="b"/>
              <a:pathLst>
                <a:path w="34184" h="34145" extrusionOk="0">
                  <a:moveTo>
                    <a:pt x="21235" y="33641"/>
                  </a:moveTo>
                  <a:cubicBezTo>
                    <a:pt x="30402" y="31322"/>
                    <a:pt x="35979" y="22046"/>
                    <a:pt x="33659" y="12879"/>
                  </a:cubicBezTo>
                  <a:cubicBezTo>
                    <a:pt x="31340" y="3713"/>
                    <a:pt x="22064" y="-1753"/>
                    <a:pt x="12897" y="511"/>
                  </a:cubicBezTo>
                  <a:cubicBezTo>
                    <a:pt x="3732" y="2830"/>
                    <a:pt x="-1790" y="12051"/>
                    <a:pt x="529" y="21162"/>
                  </a:cubicBezTo>
                  <a:cubicBezTo>
                    <a:pt x="2793" y="30328"/>
                    <a:pt x="12070" y="35905"/>
                    <a:pt x="21235" y="3364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3" name="Google Shape;1023;p10"/>
            <p:cNvSpPr/>
            <p:nvPr/>
          </p:nvSpPr>
          <p:spPr>
            <a:xfrm>
              <a:off x="7768790" y="5866198"/>
              <a:ext cx="27666" cy="27666"/>
            </a:xfrm>
            <a:custGeom>
              <a:avLst/>
              <a:gdLst/>
              <a:ahLst/>
              <a:cxnLst/>
              <a:rect l="l" t="t" r="r" b="b"/>
              <a:pathLst>
                <a:path w="27666" h="27666" extrusionOk="0">
                  <a:moveTo>
                    <a:pt x="17193" y="27264"/>
                  </a:moveTo>
                  <a:cubicBezTo>
                    <a:pt x="24592" y="25386"/>
                    <a:pt x="29119" y="17822"/>
                    <a:pt x="27242" y="10423"/>
                  </a:cubicBezTo>
                  <a:cubicBezTo>
                    <a:pt x="25365" y="3024"/>
                    <a:pt x="17855" y="-1449"/>
                    <a:pt x="10456" y="428"/>
                  </a:cubicBezTo>
                  <a:cubicBezTo>
                    <a:pt x="3057" y="2306"/>
                    <a:pt x="-1416" y="9760"/>
                    <a:pt x="407" y="17159"/>
                  </a:cubicBezTo>
                  <a:cubicBezTo>
                    <a:pt x="2284" y="24558"/>
                    <a:pt x="9738" y="29086"/>
                    <a:pt x="17193" y="2726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4" name="Google Shape;1024;p10"/>
            <p:cNvSpPr/>
            <p:nvPr/>
          </p:nvSpPr>
          <p:spPr>
            <a:xfrm>
              <a:off x="7860550" y="5828347"/>
              <a:ext cx="34184" cy="34163"/>
            </a:xfrm>
            <a:custGeom>
              <a:avLst/>
              <a:gdLst/>
              <a:ahLst/>
              <a:cxnLst/>
              <a:rect l="l" t="t" r="r" b="b"/>
              <a:pathLst>
                <a:path w="34184" h="34163" extrusionOk="0">
                  <a:moveTo>
                    <a:pt x="21236" y="33641"/>
                  </a:moveTo>
                  <a:cubicBezTo>
                    <a:pt x="30401" y="31322"/>
                    <a:pt x="35978" y="22046"/>
                    <a:pt x="33659" y="12879"/>
                  </a:cubicBezTo>
                  <a:cubicBezTo>
                    <a:pt x="31340" y="3713"/>
                    <a:pt x="22064" y="-1753"/>
                    <a:pt x="12898" y="511"/>
                  </a:cubicBezTo>
                  <a:cubicBezTo>
                    <a:pt x="3731" y="2830"/>
                    <a:pt x="-1790" y="12051"/>
                    <a:pt x="529" y="21217"/>
                  </a:cubicBezTo>
                  <a:cubicBezTo>
                    <a:pt x="2848" y="30328"/>
                    <a:pt x="12069" y="35961"/>
                    <a:pt x="21236" y="3364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5" name="Google Shape;1025;p10"/>
            <p:cNvSpPr/>
            <p:nvPr/>
          </p:nvSpPr>
          <p:spPr>
            <a:xfrm>
              <a:off x="7826820" y="5917016"/>
              <a:ext cx="52613" cy="52613"/>
            </a:xfrm>
            <a:custGeom>
              <a:avLst/>
              <a:gdLst/>
              <a:ahLst/>
              <a:cxnLst/>
              <a:rect l="l" t="t" r="r" b="b"/>
              <a:pathLst>
                <a:path w="52613" h="52613" extrusionOk="0">
                  <a:moveTo>
                    <a:pt x="32712" y="51817"/>
                  </a:moveTo>
                  <a:cubicBezTo>
                    <a:pt x="46793" y="48283"/>
                    <a:pt x="55351" y="33982"/>
                    <a:pt x="51817" y="19901"/>
                  </a:cubicBezTo>
                  <a:cubicBezTo>
                    <a:pt x="48283" y="5821"/>
                    <a:pt x="33982" y="-2738"/>
                    <a:pt x="19902" y="796"/>
                  </a:cubicBezTo>
                  <a:cubicBezTo>
                    <a:pt x="5821" y="4330"/>
                    <a:pt x="-2738" y="18632"/>
                    <a:pt x="796" y="32712"/>
                  </a:cubicBezTo>
                  <a:cubicBezTo>
                    <a:pt x="4330" y="46793"/>
                    <a:pt x="18632" y="55351"/>
                    <a:pt x="32712" y="5181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6" name="Google Shape;1026;p10"/>
            <p:cNvSpPr/>
            <p:nvPr/>
          </p:nvSpPr>
          <p:spPr>
            <a:xfrm>
              <a:off x="7897600" y="5991057"/>
              <a:ext cx="52628" cy="52638"/>
            </a:xfrm>
            <a:custGeom>
              <a:avLst/>
              <a:gdLst/>
              <a:ahLst/>
              <a:cxnLst/>
              <a:rect l="l" t="t" r="r" b="b"/>
              <a:pathLst>
                <a:path w="52628" h="52638" extrusionOk="0">
                  <a:moveTo>
                    <a:pt x="30512" y="52320"/>
                  </a:moveTo>
                  <a:cubicBezTo>
                    <a:pt x="40617" y="50664"/>
                    <a:pt x="49286" y="43154"/>
                    <a:pt x="51882" y="32552"/>
                  </a:cubicBezTo>
                  <a:cubicBezTo>
                    <a:pt x="55305" y="18416"/>
                    <a:pt x="46635" y="4171"/>
                    <a:pt x="32555" y="747"/>
                  </a:cubicBezTo>
                  <a:cubicBezTo>
                    <a:pt x="18419" y="-2676"/>
                    <a:pt x="4174" y="5992"/>
                    <a:pt x="750" y="20073"/>
                  </a:cubicBezTo>
                  <a:cubicBezTo>
                    <a:pt x="-2673" y="34208"/>
                    <a:pt x="5940" y="48400"/>
                    <a:pt x="20076" y="51823"/>
                  </a:cubicBezTo>
                  <a:cubicBezTo>
                    <a:pt x="23555" y="52707"/>
                    <a:pt x="27144" y="52872"/>
                    <a:pt x="30512" y="5232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7" name="Google Shape;1027;p10"/>
            <p:cNvSpPr/>
            <p:nvPr/>
          </p:nvSpPr>
          <p:spPr>
            <a:xfrm>
              <a:off x="8003723" y="5987729"/>
              <a:ext cx="34199" cy="34078"/>
            </a:xfrm>
            <a:custGeom>
              <a:avLst/>
              <a:gdLst/>
              <a:ahLst/>
              <a:cxnLst/>
              <a:rect l="l" t="t" r="r" b="b"/>
              <a:pathLst>
                <a:path w="34199" h="34078" extrusionOk="0">
                  <a:moveTo>
                    <a:pt x="19861" y="33893"/>
                  </a:moveTo>
                  <a:cubicBezTo>
                    <a:pt x="26432" y="32843"/>
                    <a:pt x="32064" y="27929"/>
                    <a:pt x="33720" y="21082"/>
                  </a:cubicBezTo>
                  <a:cubicBezTo>
                    <a:pt x="35929" y="11916"/>
                    <a:pt x="30297" y="2695"/>
                    <a:pt x="21130" y="486"/>
                  </a:cubicBezTo>
                  <a:cubicBezTo>
                    <a:pt x="11965" y="-1723"/>
                    <a:pt x="2743" y="3799"/>
                    <a:pt x="479" y="12965"/>
                  </a:cubicBezTo>
                  <a:cubicBezTo>
                    <a:pt x="-1729" y="22131"/>
                    <a:pt x="3903" y="31352"/>
                    <a:pt x="13069" y="33561"/>
                  </a:cubicBezTo>
                  <a:cubicBezTo>
                    <a:pt x="15388" y="34113"/>
                    <a:pt x="17707" y="34224"/>
                    <a:pt x="19861" y="3389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8" name="Google Shape;1028;p10"/>
            <p:cNvSpPr/>
            <p:nvPr/>
          </p:nvSpPr>
          <p:spPr>
            <a:xfrm>
              <a:off x="7905637" y="5964936"/>
              <a:ext cx="142824" cy="170197"/>
            </a:xfrm>
            <a:custGeom>
              <a:avLst/>
              <a:gdLst/>
              <a:ahLst/>
              <a:cxnLst/>
              <a:rect l="l" t="t" r="r" b="b"/>
              <a:pathLst>
                <a:path w="142824" h="170197" extrusionOk="0">
                  <a:moveTo>
                    <a:pt x="3977" y="169881"/>
                  </a:moveTo>
                  <a:cubicBezTo>
                    <a:pt x="21647" y="166623"/>
                    <a:pt x="71785" y="135481"/>
                    <a:pt x="97571" y="117535"/>
                  </a:cubicBezTo>
                  <a:cubicBezTo>
                    <a:pt x="125125" y="98319"/>
                    <a:pt x="166813" y="37691"/>
                    <a:pt x="125291" y="8205"/>
                  </a:cubicBezTo>
                  <a:cubicBezTo>
                    <a:pt x="88957" y="-17582"/>
                    <a:pt x="67809" y="21346"/>
                    <a:pt x="54391" y="70324"/>
                  </a:cubicBezTo>
                  <a:cubicBezTo>
                    <a:pt x="31918" y="151991"/>
                    <a:pt x="-13692" y="173139"/>
                    <a:pt x="3977" y="169881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30196"/>
                  </a:srgbClr>
                </a:gs>
                <a:gs pos="100000">
                  <a:srgbClr val="FFFFFF">
                    <a:alpha val="16862"/>
                  </a:srgbClr>
                </a:gs>
              </a:gsLst>
              <a:lin ang="9953308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9" name="Google Shape;1029;p10"/>
            <p:cNvSpPr/>
            <p:nvPr/>
          </p:nvSpPr>
          <p:spPr>
            <a:xfrm>
              <a:off x="7933555" y="5824385"/>
              <a:ext cx="101568" cy="107537"/>
            </a:xfrm>
            <a:custGeom>
              <a:avLst/>
              <a:gdLst/>
              <a:ahLst/>
              <a:cxnLst/>
              <a:rect l="l" t="t" r="r" b="b"/>
              <a:pathLst>
                <a:path w="101568" h="107537" extrusionOk="0">
                  <a:moveTo>
                    <a:pt x="101569" y="94422"/>
                  </a:moveTo>
                  <a:cubicBezTo>
                    <a:pt x="101569" y="94422"/>
                    <a:pt x="76113" y="133626"/>
                    <a:pt x="22056" y="76476"/>
                  </a:cubicBezTo>
                  <a:cubicBezTo>
                    <a:pt x="-20849" y="31087"/>
                    <a:pt x="12061" y="0"/>
                    <a:pt x="12061" y="0"/>
                  </a:cubicBezTo>
                  <a:lnTo>
                    <a:pt x="101569" y="94422"/>
                  </a:lnTo>
                  <a:close/>
                </a:path>
              </a:pathLst>
            </a:custGeom>
            <a:solidFill>
              <a:srgbClr val="FBFDF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0" name="Google Shape;1030;p10"/>
            <p:cNvSpPr/>
            <p:nvPr/>
          </p:nvSpPr>
          <p:spPr>
            <a:xfrm>
              <a:off x="7918748" y="5769924"/>
              <a:ext cx="174911" cy="182233"/>
            </a:xfrm>
            <a:custGeom>
              <a:avLst/>
              <a:gdLst/>
              <a:ahLst/>
              <a:cxnLst/>
              <a:rect l="l" t="t" r="r" b="b"/>
              <a:pathLst>
                <a:path w="174911" h="182233" extrusionOk="0">
                  <a:moveTo>
                    <a:pt x="156574" y="182234"/>
                  </a:moveTo>
                  <a:cubicBezTo>
                    <a:pt x="156574" y="182234"/>
                    <a:pt x="125045" y="172516"/>
                    <a:pt x="106105" y="157000"/>
                  </a:cubicBezTo>
                  <a:cubicBezTo>
                    <a:pt x="81589" y="136845"/>
                    <a:pt x="69883" y="121550"/>
                    <a:pt x="67011" y="126023"/>
                  </a:cubicBezTo>
                  <a:cubicBezTo>
                    <a:pt x="65576" y="128287"/>
                    <a:pt x="72312" y="154570"/>
                    <a:pt x="63202" y="158214"/>
                  </a:cubicBezTo>
                  <a:cubicBezTo>
                    <a:pt x="40231" y="167491"/>
                    <a:pt x="10800" y="135244"/>
                    <a:pt x="16653" y="119010"/>
                  </a:cubicBezTo>
                  <a:cubicBezTo>
                    <a:pt x="20794" y="107581"/>
                    <a:pt x="48845" y="109954"/>
                    <a:pt x="49010" y="106145"/>
                  </a:cubicBezTo>
                  <a:cubicBezTo>
                    <a:pt x="49232" y="101009"/>
                    <a:pt x="33274" y="90905"/>
                    <a:pt x="15604" y="61860"/>
                  </a:cubicBezTo>
                  <a:cubicBezTo>
                    <a:pt x="-2121" y="32816"/>
                    <a:pt x="88" y="14870"/>
                    <a:pt x="88" y="14870"/>
                  </a:cubicBezTo>
                  <a:cubicBezTo>
                    <a:pt x="88" y="14870"/>
                    <a:pt x="78662" y="-28696"/>
                    <a:pt x="141721" y="33313"/>
                  </a:cubicBezTo>
                  <a:cubicBezTo>
                    <a:pt x="206435" y="97144"/>
                    <a:pt x="156574" y="182234"/>
                    <a:pt x="156574" y="18223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031" name="Google Shape;1031;p10"/>
            <p:cNvGrpSpPr/>
            <p:nvPr/>
          </p:nvGrpSpPr>
          <p:grpSpPr>
            <a:xfrm>
              <a:off x="7943405" y="5770179"/>
              <a:ext cx="150527" cy="158278"/>
              <a:chOff x="7943405" y="5770179"/>
              <a:chExt cx="150527" cy="158278"/>
            </a:xfrm>
          </p:grpSpPr>
          <p:sp>
            <p:nvSpPr>
              <p:cNvPr id="1032" name="Google Shape;1032;p10"/>
              <p:cNvSpPr/>
              <p:nvPr/>
            </p:nvSpPr>
            <p:spPr>
              <a:xfrm>
                <a:off x="8051758" y="5868156"/>
                <a:ext cx="42174" cy="60301"/>
              </a:xfrm>
              <a:custGeom>
                <a:avLst/>
                <a:gdLst/>
                <a:ahLst/>
                <a:cxnLst/>
                <a:rect l="l" t="t" r="r" b="b"/>
                <a:pathLst>
                  <a:path w="42174" h="60301" extrusionOk="0">
                    <a:moveTo>
                      <a:pt x="34221" y="60038"/>
                    </a:moveTo>
                    <a:cubicBezTo>
                      <a:pt x="39302" y="45074"/>
                      <a:pt x="43774" y="24975"/>
                      <a:pt x="41620" y="2667"/>
                    </a:cubicBezTo>
                    <a:cubicBezTo>
                      <a:pt x="35823" y="238"/>
                      <a:pt x="29418" y="-867"/>
                      <a:pt x="22902" y="790"/>
                    </a:cubicBezTo>
                    <a:cubicBezTo>
                      <a:pt x="6668" y="4876"/>
                      <a:pt x="-3161" y="21330"/>
                      <a:pt x="925" y="37565"/>
                    </a:cubicBezTo>
                    <a:cubicBezTo>
                      <a:pt x="4736" y="52584"/>
                      <a:pt x="19202" y="62026"/>
                      <a:pt x="34221" y="60038"/>
                    </a:cubicBezTo>
                    <a:close/>
                  </a:path>
                </a:pathLst>
              </a:custGeom>
              <a:solidFill>
                <a:srgbClr val="FBFDF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3" name="Google Shape;1033;p10"/>
              <p:cNvSpPr/>
              <p:nvPr/>
            </p:nvSpPr>
            <p:spPr>
              <a:xfrm>
                <a:off x="7943405" y="5770179"/>
                <a:ext cx="60396" cy="43348"/>
              </a:xfrm>
              <a:custGeom>
                <a:avLst/>
                <a:gdLst/>
                <a:ahLst/>
                <a:cxnLst/>
                <a:rect l="l" t="t" r="r" b="b"/>
                <a:pathLst>
                  <a:path w="60396" h="43348" extrusionOk="0">
                    <a:moveTo>
                      <a:pt x="37495" y="42445"/>
                    </a:moveTo>
                    <a:cubicBezTo>
                      <a:pt x="53730" y="38359"/>
                      <a:pt x="63558" y="21904"/>
                      <a:pt x="59472" y="5670"/>
                    </a:cubicBezTo>
                    <a:cubicBezTo>
                      <a:pt x="59141" y="4345"/>
                      <a:pt x="58643" y="3075"/>
                      <a:pt x="58091" y="1805"/>
                    </a:cubicBezTo>
                    <a:cubicBezTo>
                      <a:pt x="36281" y="-2115"/>
                      <a:pt x="16292" y="977"/>
                      <a:pt x="1328" y="5118"/>
                    </a:cubicBezTo>
                    <a:cubicBezTo>
                      <a:pt x="-52" y="10033"/>
                      <a:pt x="-550" y="15168"/>
                      <a:pt x="776" y="20413"/>
                    </a:cubicBezTo>
                    <a:cubicBezTo>
                      <a:pt x="4917" y="36647"/>
                      <a:pt x="21317" y="46476"/>
                      <a:pt x="37495" y="42445"/>
                    </a:cubicBezTo>
                    <a:close/>
                  </a:path>
                </a:pathLst>
              </a:custGeom>
              <a:solidFill>
                <a:srgbClr val="FBFDF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034" name="Google Shape;1034;p10"/>
            <p:cNvSpPr/>
            <p:nvPr/>
          </p:nvSpPr>
          <p:spPr>
            <a:xfrm>
              <a:off x="8069193" y="5835732"/>
              <a:ext cx="93570" cy="19866"/>
            </a:xfrm>
            <a:custGeom>
              <a:avLst/>
              <a:gdLst/>
              <a:ahLst/>
              <a:cxnLst/>
              <a:rect l="l" t="t" r="r" b="b"/>
              <a:pathLst>
                <a:path w="93570" h="19866" extrusionOk="0">
                  <a:moveTo>
                    <a:pt x="0" y="16482"/>
                  </a:moveTo>
                  <a:cubicBezTo>
                    <a:pt x="0" y="16482"/>
                    <a:pt x="35339" y="20790"/>
                    <a:pt x="50248" y="19686"/>
                  </a:cubicBezTo>
                  <a:cubicBezTo>
                    <a:pt x="65157" y="18581"/>
                    <a:pt x="95913" y="8255"/>
                    <a:pt x="93428" y="1960"/>
                  </a:cubicBezTo>
                  <a:cubicBezTo>
                    <a:pt x="90943" y="-4335"/>
                    <a:pt x="59801" y="6323"/>
                    <a:pt x="50635" y="8862"/>
                  </a:cubicBezTo>
                  <a:cubicBezTo>
                    <a:pt x="33627" y="13556"/>
                    <a:pt x="0" y="16482"/>
                    <a:pt x="0" y="1648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5" name="Google Shape;1035;p10"/>
            <p:cNvSpPr/>
            <p:nvPr/>
          </p:nvSpPr>
          <p:spPr>
            <a:xfrm>
              <a:off x="8015172" y="5705664"/>
              <a:ext cx="21399" cy="93100"/>
            </a:xfrm>
            <a:custGeom>
              <a:avLst/>
              <a:gdLst/>
              <a:ahLst/>
              <a:cxnLst/>
              <a:rect l="l" t="t" r="r" b="b"/>
              <a:pathLst>
                <a:path w="21399" h="93100" extrusionOk="0">
                  <a:moveTo>
                    <a:pt x="1951" y="93101"/>
                  </a:moveTo>
                  <a:cubicBezTo>
                    <a:pt x="1951" y="93101"/>
                    <a:pt x="-1141" y="57651"/>
                    <a:pt x="460" y="42743"/>
                  </a:cubicBezTo>
                  <a:cubicBezTo>
                    <a:pt x="2061" y="27833"/>
                    <a:pt x="13381" y="-2536"/>
                    <a:pt x="19620" y="169"/>
                  </a:cubicBezTo>
                  <a:cubicBezTo>
                    <a:pt x="25805" y="2875"/>
                    <a:pt x="14099" y="33632"/>
                    <a:pt x="11283" y="42687"/>
                  </a:cubicBezTo>
                  <a:cubicBezTo>
                    <a:pt x="6037" y="59583"/>
                    <a:pt x="1951" y="93101"/>
                    <a:pt x="1951" y="9310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7 Quote">
  <p:cSld name="CUSTOM_6">
    <p:spTree>
      <p:nvGrpSpPr>
        <p:cNvPr id="1" name="Shape 10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7" name="Google Shape;1037;p11"/>
          <p:cNvSpPr/>
          <p:nvPr/>
        </p:nvSpPr>
        <p:spPr>
          <a:xfrm rot="5400000" flipH="1">
            <a:off x="571440" y="-570745"/>
            <a:ext cx="3746731" cy="4870297"/>
          </a:xfrm>
          <a:custGeom>
            <a:avLst/>
            <a:gdLst/>
            <a:ahLst/>
            <a:cxnLst/>
            <a:rect l="l" t="t" r="r" b="b"/>
            <a:pathLst>
              <a:path w="4625594" h="5337312" extrusionOk="0">
                <a:moveTo>
                  <a:pt x="333878" y="5337313"/>
                </a:moveTo>
                <a:cubicBezTo>
                  <a:pt x="333878" y="5337313"/>
                  <a:pt x="-394439" y="3881286"/>
                  <a:pt x="300306" y="2894220"/>
                </a:cubicBezTo>
                <a:cubicBezTo>
                  <a:pt x="1115315" y="1736311"/>
                  <a:pt x="2028279" y="2114826"/>
                  <a:pt x="2994639" y="1736311"/>
                </a:cubicBezTo>
                <a:cubicBezTo>
                  <a:pt x="4085127" y="1309204"/>
                  <a:pt x="4625595" y="0"/>
                  <a:pt x="4625595" y="0"/>
                </a:cubicBezTo>
                <a:lnTo>
                  <a:pt x="4618141" y="5333006"/>
                </a:lnTo>
                <a:lnTo>
                  <a:pt x="333878" y="53373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8" name="Google Shape;1038;p11"/>
          <p:cNvSpPr/>
          <p:nvPr/>
        </p:nvSpPr>
        <p:spPr>
          <a:xfrm rot="-5400000" flipH="1">
            <a:off x="6452555" y="1110334"/>
            <a:ext cx="5007206" cy="6498177"/>
          </a:xfrm>
          <a:custGeom>
            <a:avLst/>
            <a:gdLst/>
            <a:ahLst/>
            <a:cxnLst/>
            <a:rect l="l" t="t" r="r" b="b"/>
            <a:pathLst>
              <a:path w="4625594" h="5337312" extrusionOk="0">
                <a:moveTo>
                  <a:pt x="333878" y="5337313"/>
                </a:moveTo>
                <a:cubicBezTo>
                  <a:pt x="333878" y="5337313"/>
                  <a:pt x="-394439" y="3881286"/>
                  <a:pt x="300306" y="2894220"/>
                </a:cubicBezTo>
                <a:cubicBezTo>
                  <a:pt x="1115315" y="1736311"/>
                  <a:pt x="2028279" y="2114826"/>
                  <a:pt x="2994639" y="1736311"/>
                </a:cubicBezTo>
                <a:cubicBezTo>
                  <a:pt x="4085127" y="1309204"/>
                  <a:pt x="4625595" y="0"/>
                  <a:pt x="4625595" y="0"/>
                </a:cubicBezTo>
                <a:lnTo>
                  <a:pt x="4618141" y="5333006"/>
                </a:lnTo>
                <a:lnTo>
                  <a:pt x="333878" y="53373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9" name="Google Shape;1039;p11"/>
          <p:cNvSpPr txBox="1">
            <a:spLocks noGrp="1"/>
          </p:cNvSpPr>
          <p:nvPr>
            <p:ph type="title"/>
          </p:nvPr>
        </p:nvSpPr>
        <p:spPr>
          <a:xfrm>
            <a:off x="558100" y="1873525"/>
            <a:ext cx="11095500" cy="3160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>
            <a:endParaRPr/>
          </a:p>
        </p:txBody>
      </p:sp>
      <p:sp>
        <p:nvSpPr>
          <p:cNvPr id="1040" name="Google Shape;1040;p11"/>
          <p:cNvSpPr txBox="1">
            <a:spLocks noGrp="1"/>
          </p:cNvSpPr>
          <p:nvPr>
            <p:ph type="subTitle" idx="1"/>
          </p:nvPr>
        </p:nvSpPr>
        <p:spPr>
          <a:xfrm>
            <a:off x="632875" y="5919475"/>
            <a:ext cx="11379900" cy="7179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1041" name="Google Shape;1041;p11"/>
          <p:cNvSpPr/>
          <p:nvPr/>
        </p:nvSpPr>
        <p:spPr>
          <a:xfrm rot="-10245747">
            <a:off x="-167240" y="-295000"/>
            <a:ext cx="3251887" cy="3049431"/>
          </a:xfrm>
          <a:custGeom>
            <a:avLst/>
            <a:gdLst/>
            <a:ahLst/>
            <a:cxnLst/>
            <a:rect l="l" t="t" r="r" b="b"/>
            <a:pathLst>
              <a:path w="2821727" h="2646052" extrusionOk="0">
                <a:moveTo>
                  <a:pt x="2581933" y="1897535"/>
                </a:moveTo>
                <a:cubicBezTo>
                  <a:pt x="2228321" y="2477152"/>
                  <a:pt x="1073173" y="2897025"/>
                  <a:pt x="433204" y="2473839"/>
                </a:cubicBezTo>
                <a:cubicBezTo>
                  <a:pt x="138012" y="2278645"/>
                  <a:pt x="-166457" y="1816089"/>
                  <a:pt x="106206" y="1595275"/>
                </a:cubicBezTo>
                <a:cubicBezTo>
                  <a:pt x="564013" y="1224490"/>
                  <a:pt x="942363" y="1708139"/>
                  <a:pt x="1185264" y="1208366"/>
                </a:cubicBezTo>
                <a:cubicBezTo>
                  <a:pt x="1348100" y="873363"/>
                  <a:pt x="1015360" y="252277"/>
                  <a:pt x="1577695" y="47697"/>
                </a:cubicBezTo>
                <a:cubicBezTo>
                  <a:pt x="2353057" y="-234409"/>
                  <a:pt x="3263757" y="780156"/>
                  <a:pt x="2581933" y="189753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2" name="Google Shape;1042;p11"/>
          <p:cNvSpPr/>
          <p:nvPr/>
        </p:nvSpPr>
        <p:spPr>
          <a:xfrm rot="9690711">
            <a:off x="1156994" y="-9126"/>
            <a:ext cx="2727876" cy="804886"/>
          </a:xfrm>
          <a:custGeom>
            <a:avLst/>
            <a:gdLst/>
            <a:ahLst/>
            <a:cxnLst/>
            <a:rect l="l" t="t" r="r" b="b"/>
            <a:pathLst>
              <a:path w="3203825" h="945319" extrusionOk="0">
                <a:moveTo>
                  <a:pt x="168" y="421031"/>
                </a:moveTo>
                <a:cubicBezTo>
                  <a:pt x="168" y="421031"/>
                  <a:pt x="-20980" y="57093"/>
                  <a:pt x="411206" y="3587"/>
                </a:cubicBezTo>
                <a:cubicBezTo>
                  <a:pt x="858467" y="-51796"/>
                  <a:pt x="1175139" y="552283"/>
                  <a:pt x="1593356" y="561890"/>
                </a:cubicBezTo>
                <a:cubicBezTo>
                  <a:pt x="2011572" y="571498"/>
                  <a:pt x="2298868" y="261066"/>
                  <a:pt x="2701458" y="356923"/>
                </a:cubicBezTo>
                <a:cubicBezTo>
                  <a:pt x="3104048" y="452781"/>
                  <a:pt x="3203826" y="945320"/>
                  <a:pt x="3203826" y="945320"/>
                </a:cubicBezTo>
              </a:path>
            </a:pathLst>
          </a:custGeom>
          <a:noFill/>
          <a:ln w="15650" cap="rnd" cmpd="sng">
            <a:solidFill>
              <a:schemeClr val="accent4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3" name="Google Shape;1043;p11"/>
          <p:cNvSpPr/>
          <p:nvPr/>
        </p:nvSpPr>
        <p:spPr>
          <a:xfrm flipH="1">
            <a:off x="8991240" y="11761"/>
            <a:ext cx="3231420" cy="1381605"/>
          </a:xfrm>
          <a:custGeom>
            <a:avLst/>
            <a:gdLst/>
            <a:ahLst/>
            <a:cxnLst/>
            <a:rect l="l" t="t" r="r" b="b"/>
            <a:pathLst>
              <a:path w="4666311" h="1995097" extrusionOk="0">
                <a:moveTo>
                  <a:pt x="0" y="1842715"/>
                </a:moveTo>
                <a:cubicBezTo>
                  <a:pt x="0" y="1842715"/>
                  <a:pt x="490441" y="2080812"/>
                  <a:pt x="814236" y="1961763"/>
                </a:cubicBezTo>
                <a:cubicBezTo>
                  <a:pt x="1138030" y="1842715"/>
                  <a:pt x="1976065" y="1166578"/>
                  <a:pt x="2456953" y="1128478"/>
                </a:cubicBezTo>
                <a:cubicBezTo>
                  <a:pt x="2937896" y="1090378"/>
                  <a:pt x="3629715" y="1419474"/>
                  <a:pt x="4042576" y="1271325"/>
                </a:cubicBezTo>
                <a:cubicBezTo>
                  <a:pt x="4666311" y="1047529"/>
                  <a:pt x="4666311" y="0"/>
                  <a:pt x="4666311" y="0"/>
                </a:cubicBezTo>
                <a:lnTo>
                  <a:pt x="14301" y="4749"/>
                </a:lnTo>
                <a:lnTo>
                  <a:pt x="0" y="184271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44" name="Google Shape;1044;p11"/>
          <p:cNvGrpSpPr/>
          <p:nvPr/>
        </p:nvGrpSpPr>
        <p:grpSpPr>
          <a:xfrm rot="-2545579">
            <a:off x="-397916" y="-61500"/>
            <a:ext cx="1461007" cy="1541060"/>
            <a:chOff x="33575" y="-11827"/>
            <a:chExt cx="1461097" cy="1541155"/>
          </a:xfrm>
        </p:grpSpPr>
        <p:sp>
          <p:nvSpPr>
            <p:cNvPr id="1045" name="Google Shape;1045;p11"/>
            <p:cNvSpPr/>
            <p:nvPr/>
          </p:nvSpPr>
          <p:spPr>
            <a:xfrm rot="9690711">
              <a:off x="322666" y="95894"/>
              <a:ext cx="895159" cy="1325714"/>
            </a:xfrm>
            <a:custGeom>
              <a:avLst/>
              <a:gdLst/>
              <a:ahLst/>
              <a:cxnLst/>
              <a:rect l="l" t="t" r="r" b="b"/>
              <a:pathLst>
                <a:path w="1051343" h="1557019" extrusionOk="0">
                  <a:moveTo>
                    <a:pt x="0" y="1557020"/>
                  </a:moveTo>
                  <a:cubicBezTo>
                    <a:pt x="0" y="1557020"/>
                    <a:pt x="118883" y="631356"/>
                    <a:pt x="502644" y="502036"/>
                  </a:cubicBezTo>
                  <a:cubicBezTo>
                    <a:pt x="832347" y="390939"/>
                    <a:pt x="993250" y="0"/>
                    <a:pt x="993250" y="0"/>
                  </a:cubicBezTo>
                  <a:cubicBezTo>
                    <a:pt x="993250" y="0"/>
                    <a:pt x="1199929" y="610594"/>
                    <a:pt x="833617" y="1015006"/>
                  </a:cubicBezTo>
                  <a:cubicBezTo>
                    <a:pt x="674646" y="1190652"/>
                    <a:pt x="0" y="1557020"/>
                    <a:pt x="0" y="1557020"/>
                  </a:cubicBezTo>
                  <a:close/>
                </a:path>
              </a:pathLst>
            </a:custGeom>
            <a:solidFill>
              <a:srgbClr val="424C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6" name="Google Shape;1046;p11"/>
            <p:cNvSpPr/>
            <p:nvPr/>
          </p:nvSpPr>
          <p:spPr>
            <a:xfrm rot="8636137">
              <a:off x="81658" y="568114"/>
              <a:ext cx="936762" cy="468308"/>
            </a:xfrm>
            <a:custGeom>
              <a:avLst/>
              <a:gdLst/>
              <a:ahLst/>
              <a:cxnLst/>
              <a:rect l="l" t="t" r="r" b="b"/>
              <a:pathLst>
                <a:path w="1097445" h="548637" extrusionOk="0">
                  <a:moveTo>
                    <a:pt x="0" y="487128"/>
                  </a:moveTo>
                  <a:cubicBezTo>
                    <a:pt x="0" y="487128"/>
                    <a:pt x="191826" y="172389"/>
                    <a:pt x="472440" y="177082"/>
                  </a:cubicBezTo>
                  <a:cubicBezTo>
                    <a:pt x="891816" y="184095"/>
                    <a:pt x="1097446" y="0"/>
                    <a:pt x="1097446" y="0"/>
                  </a:cubicBezTo>
                  <a:cubicBezTo>
                    <a:pt x="1097446" y="0"/>
                    <a:pt x="958188" y="364103"/>
                    <a:pt x="706286" y="476692"/>
                  </a:cubicBezTo>
                  <a:cubicBezTo>
                    <a:pt x="358030" y="632239"/>
                    <a:pt x="0" y="487128"/>
                    <a:pt x="0" y="487128"/>
                  </a:cubicBezTo>
                  <a:close/>
                </a:path>
              </a:pathLst>
            </a:custGeom>
            <a:solidFill>
              <a:srgbClr val="839C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7" name="Google Shape;1047;p11"/>
            <p:cNvSpPr/>
            <p:nvPr/>
          </p:nvSpPr>
          <p:spPr>
            <a:xfrm rot="-8256801">
              <a:off x="683749" y="122872"/>
              <a:ext cx="649090" cy="731804"/>
            </a:xfrm>
            <a:custGeom>
              <a:avLst/>
              <a:gdLst/>
              <a:ahLst/>
              <a:cxnLst/>
              <a:rect l="l" t="t" r="r" b="b"/>
              <a:pathLst>
                <a:path w="760993" h="857967" extrusionOk="0">
                  <a:moveTo>
                    <a:pt x="270731" y="851121"/>
                  </a:moveTo>
                  <a:cubicBezTo>
                    <a:pt x="270731" y="851121"/>
                    <a:pt x="71838" y="667854"/>
                    <a:pt x="35891" y="505184"/>
                  </a:cubicBezTo>
                  <a:cubicBezTo>
                    <a:pt x="-55" y="342514"/>
                    <a:pt x="0" y="0"/>
                    <a:pt x="0" y="0"/>
                  </a:cubicBezTo>
                  <a:cubicBezTo>
                    <a:pt x="0" y="0"/>
                    <a:pt x="223686" y="164934"/>
                    <a:pt x="425781" y="256871"/>
                  </a:cubicBezTo>
                  <a:cubicBezTo>
                    <a:pt x="799272" y="426720"/>
                    <a:pt x="759791" y="857968"/>
                    <a:pt x="759791" y="857968"/>
                  </a:cubicBezTo>
                  <a:lnTo>
                    <a:pt x="270731" y="851121"/>
                  </a:lnTo>
                  <a:close/>
                </a:path>
              </a:pathLst>
            </a:custGeom>
            <a:solidFill>
              <a:srgbClr val="67740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48" name="Google Shape;1048;p11"/>
          <p:cNvGrpSpPr/>
          <p:nvPr/>
        </p:nvGrpSpPr>
        <p:grpSpPr>
          <a:xfrm rot="9688804">
            <a:off x="3065142" y="32240"/>
            <a:ext cx="603863" cy="410807"/>
            <a:chOff x="896578" y="4997631"/>
            <a:chExt cx="708039" cy="481678"/>
          </a:xfrm>
        </p:grpSpPr>
        <p:sp>
          <p:nvSpPr>
            <p:cNvPr id="1049" name="Google Shape;1049;p11"/>
            <p:cNvSpPr/>
            <p:nvPr/>
          </p:nvSpPr>
          <p:spPr>
            <a:xfrm>
              <a:off x="896578" y="5115849"/>
              <a:ext cx="223547" cy="223547"/>
            </a:xfrm>
            <a:custGeom>
              <a:avLst/>
              <a:gdLst/>
              <a:ahLst/>
              <a:cxnLst/>
              <a:rect l="l" t="t" r="r" b="b"/>
              <a:pathLst>
                <a:path w="223547" h="223547" extrusionOk="0">
                  <a:moveTo>
                    <a:pt x="215444" y="153490"/>
                  </a:moveTo>
                  <a:cubicBezTo>
                    <a:pt x="192419" y="210751"/>
                    <a:pt x="127317" y="238470"/>
                    <a:pt x="70057" y="215444"/>
                  </a:cubicBezTo>
                  <a:cubicBezTo>
                    <a:pt x="12797" y="192419"/>
                    <a:pt x="-14923" y="127317"/>
                    <a:pt x="8103" y="70057"/>
                  </a:cubicBezTo>
                  <a:cubicBezTo>
                    <a:pt x="31129" y="12797"/>
                    <a:pt x="96230" y="-14923"/>
                    <a:pt x="153490" y="8103"/>
                  </a:cubicBezTo>
                  <a:cubicBezTo>
                    <a:pt x="210751" y="31129"/>
                    <a:pt x="238470" y="96230"/>
                    <a:pt x="215444" y="15349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0" name="Google Shape;1050;p11"/>
            <p:cNvSpPr/>
            <p:nvPr/>
          </p:nvSpPr>
          <p:spPr>
            <a:xfrm>
              <a:off x="1202790" y="5194511"/>
              <a:ext cx="175223" cy="175223"/>
            </a:xfrm>
            <a:custGeom>
              <a:avLst/>
              <a:gdLst/>
              <a:ahLst/>
              <a:cxnLst/>
              <a:rect l="l" t="t" r="r" b="b"/>
              <a:pathLst>
                <a:path w="175223" h="175223" extrusionOk="0">
                  <a:moveTo>
                    <a:pt x="168864" y="120328"/>
                  </a:moveTo>
                  <a:cubicBezTo>
                    <a:pt x="150808" y="165220"/>
                    <a:pt x="99787" y="186921"/>
                    <a:pt x="54896" y="168864"/>
                  </a:cubicBezTo>
                  <a:cubicBezTo>
                    <a:pt x="10004" y="150808"/>
                    <a:pt x="-11697" y="99787"/>
                    <a:pt x="6360" y="54896"/>
                  </a:cubicBezTo>
                  <a:cubicBezTo>
                    <a:pt x="24416" y="10004"/>
                    <a:pt x="75437" y="-11697"/>
                    <a:pt x="120328" y="6360"/>
                  </a:cubicBezTo>
                  <a:cubicBezTo>
                    <a:pt x="165220" y="24415"/>
                    <a:pt x="186920" y="75437"/>
                    <a:pt x="168864" y="12032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1" name="Google Shape;1051;p11"/>
            <p:cNvSpPr/>
            <p:nvPr/>
          </p:nvSpPr>
          <p:spPr>
            <a:xfrm>
              <a:off x="1413213" y="5178652"/>
              <a:ext cx="89217" cy="89217"/>
            </a:xfrm>
            <a:custGeom>
              <a:avLst/>
              <a:gdLst/>
              <a:ahLst/>
              <a:cxnLst/>
              <a:rect l="l" t="t" r="r" b="b"/>
              <a:pathLst>
                <a:path w="89217" h="89217" extrusionOk="0">
                  <a:moveTo>
                    <a:pt x="85994" y="61257"/>
                  </a:moveTo>
                  <a:cubicBezTo>
                    <a:pt x="76773" y="84117"/>
                    <a:pt x="50821" y="95160"/>
                    <a:pt x="27961" y="85994"/>
                  </a:cubicBezTo>
                  <a:cubicBezTo>
                    <a:pt x="5101" y="76828"/>
                    <a:pt x="-5943" y="50821"/>
                    <a:pt x="3223" y="27961"/>
                  </a:cubicBezTo>
                  <a:cubicBezTo>
                    <a:pt x="12445" y="5101"/>
                    <a:pt x="38397" y="-5943"/>
                    <a:pt x="61257" y="3224"/>
                  </a:cubicBezTo>
                  <a:cubicBezTo>
                    <a:pt x="84117" y="12445"/>
                    <a:pt x="95160" y="38397"/>
                    <a:pt x="85994" y="6125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2" name="Google Shape;1052;p11"/>
            <p:cNvSpPr/>
            <p:nvPr/>
          </p:nvSpPr>
          <p:spPr>
            <a:xfrm>
              <a:off x="1092112" y="5374718"/>
              <a:ext cx="104591" cy="104591"/>
            </a:xfrm>
            <a:custGeom>
              <a:avLst/>
              <a:gdLst/>
              <a:ahLst/>
              <a:cxnLst/>
              <a:rect l="l" t="t" r="r" b="b"/>
              <a:pathLst>
                <a:path w="104591" h="104591" extrusionOk="0">
                  <a:moveTo>
                    <a:pt x="100804" y="71815"/>
                  </a:moveTo>
                  <a:cubicBezTo>
                    <a:pt x="90037" y="98595"/>
                    <a:pt x="59557" y="111572"/>
                    <a:pt x="32776" y="100804"/>
                  </a:cubicBezTo>
                  <a:cubicBezTo>
                    <a:pt x="5996" y="90037"/>
                    <a:pt x="-6980" y="59557"/>
                    <a:pt x="3787" y="32776"/>
                  </a:cubicBezTo>
                  <a:cubicBezTo>
                    <a:pt x="14555" y="5996"/>
                    <a:pt x="45035" y="-6980"/>
                    <a:pt x="71815" y="3787"/>
                  </a:cubicBezTo>
                  <a:cubicBezTo>
                    <a:pt x="98595" y="14555"/>
                    <a:pt x="111571" y="45035"/>
                    <a:pt x="100804" y="7181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3" name="Google Shape;1053;p11"/>
            <p:cNvSpPr/>
            <p:nvPr/>
          </p:nvSpPr>
          <p:spPr>
            <a:xfrm>
              <a:off x="1304503" y="4997631"/>
              <a:ext cx="77373" cy="77350"/>
            </a:xfrm>
            <a:custGeom>
              <a:avLst/>
              <a:gdLst/>
              <a:ahLst/>
              <a:cxnLst/>
              <a:rect l="l" t="t" r="r" b="b"/>
              <a:pathLst>
                <a:path w="77373" h="77350" extrusionOk="0">
                  <a:moveTo>
                    <a:pt x="74551" y="53103"/>
                  </a:moveTo>
                  <a:cubicBezTo>
                    <a:pt x="66599" y="72926"/>
                    <a:pt x="44071" y="82534"/>
                    <a:pt x="24248" y="74528"/>
                  </a:cubicBezTo>
                  <a:cubicBezTo>
                    <a:pt x="4425" y="66576"/>
                    <a:pt x="-5183" y="44048"/>
                    <a:pt x="2823" y="24224"/>
                  </a:cubicBezTo>
                  <a:cubicBezTo>
                    <a:pt x="10775" y="4402"/>
                    <a:pt x="33303" y="-5151"/>
                    <a:pt x="53126" y="2800"/>
                  </a:cubicBezTo>
                  <a:cubicBezTo>
                    <a:pt x="72949" y="10752"/>
                    <a:pt x="82557" y="33280"/>
                    <a:pt x="74551" y="5310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4" name="Google Shape;1054;p11"/>
            <p:cNvSpPr/>
            <p:nvPr/>
          </p:nvSpPr>
          <p:spPr>
            <a:xfrm>
              <a:off x="1546803" y="5361994"/>
              <a:ext cx="57814" cy="57814"/>
            </a:xfrm>
            <a:custGeom>
              <a:avLst/>
              <a:gdLst/>
              <a:ahLst/>
              <a:cxnLst/>
              <a:rect l="l" t="t" r="r" b="b"/>
              <a:pathLst>
                <a:path w="57814" h="57814" extrusionOk="0">
                  <a:moveTo>
                    <a:pt x="55715" y="39702"/>
                  </a:moveTo>
                  <a:cubicBezTo>
                    <a:pt x="49752" y="54501"/>
                    <a:pt x="32911" y="61679"/>
                    <a:pt x="18112" y="55715"/>
                  </a:cubicBezTo>
                  <a:cubicBezTo>
                    <a:pt x="3314" y="49752"/>
                    <a:pt x="-3864" y="32911"/>
                    <a:pt x="2099" y="18112"/>
                  </a:cubicBezTo>
                  <a:cubicBezTo>
                    <a:pt x="8063" y="3314"/>
                    <a:pt x="24904" y="-3864"/>
                    <a:pt x="39702" y="2099"/>
                  </a:cubicBezTo>
                  <a:cubicBezTo>
                    <a:pt x="54501" y="8063"/>
                    <a:pt x="61679" y="24849"/>
                    <a:pt x="55715" y="397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55" name="Google Shape;1055;p11"/>
          <p:cNvGrpSpPr/>
          <p:nvPr/>
        </p:nvGrpSpPr>
        <p:grpSpPr>
          <a:xfrm rot="515518">
            <a:off x="-34793" y="-800210"/>
            <a:ext cx="3048719" cy="1928766"/>
            <a:chOff x="797609" y="-831241"/>
            <a:chExt cx="3048650" cy="1928722"/>
          </a:xfrm>
        </p:grpSpPr>
        <p:sp>
          <p:nvSpPr>
            <p:cNvPr id="1056" name="Google Shape;1056;p11"/>
            <p:cNvSpPr/>
            <p:nvPr/>
          </p:nvSpPr>
          <p:spPr>
            <a:xfrm rot="9690711">
              <a:off x="864923" y="-383480"/>
              <a:ext cx="2942167" cy="725890"/>
            </a:xfrm>
            <a:custGeom>
              <a:avLst/>
              <a:gdLst/>
              <a:ahLst/>
              <a:cxnLst/>
              <a:rect l="l" t="t" r="r" b="b"/>
              <a:pathLst>
                <a:path w="3455504" h="852540" extrusionOk="0">
                  <a:moveTo>
                    <a:pt x="3455504" y="720906"/>
                  </a:moveTo>
                  <a:cubicBezTo>
                    <a:pt x="3455504" y="720906"/>
                    <a:pt x="2641490" y="934487"/>
                    <a:pt x="1919633" y="817536"/>
                  </a:cubicBezTo>
                  <a:cubicBezTo>
                    <a:pt x="1075414" y="680763"/>
                    <a:pt x="964427" y="428640"/>
                    <a:pt x="561285" y="234496"/>
                  </a:cubicBezTo>
                  <a:cubicBezTo>
                    <a:pt x="299389" y="108379"/>
                    <a:pt x="0" y="325936"/>
                    <a:pt x="0" y="325936"/>
                  </a:cubicBezTo>
                  <a:cubicBezTo>
                    <a:pt x="0" y="325936"/>
                    <a:pt x="126337" y="-4320"/>
                    <a:pt x="491380" y="43"/>
                  </a:cubicBezTo>
                  <a:cubicBezTo>
                    <a:pt x="703194" y="2583"/>
                    <a:pt x="1062935" y="165198"/>
                    <a:pt x="1415387" y="260006"/>
                  </a:cubicBezTo>
                  <a:cubicBezTo>
                    <a:pt x="1734654" y="345925"/>
                    <a:pt x="1920682" y="86182"/>
                    <a:pt x="2370924" y="203850"/>
                  </a:cubicBezTo>
                  <a:cubicBezTo>
                    <a:pt x="2821112" y="321518"/>
                    <a:pt x="3455504" y="720906"/>
                    <a:pt x="3455504" y="720906"/>
                  </a:cubicBezTo>
                  <a:close/>
                </a:path>
              </a:pathLst>
            </a:custGeom>
            <a:solidFill>
              <a:srgbClr val="8098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7" name="Google Shape;1057;p11"/>
            <p:cNvSpPr/>
            <p:nvPr/>
          </p:nvSpPr>
          <p:spPr>
            <a:xfrm rot="9690711">
              <a:off x="1784602" y="199941"/>
              <a:ext cx="1010529" cy="383769"/>
            </a:xfrm>
            <a:custGeom>
              <a:avLst/>
              <a:gdLst/>
              <a:ahLst/>
              <a:cxnLst/>
              <a:rect l="l" t="t" r="r" b="b"/>
              <a:pathLst>
                <a:path w="1186842" h="450728" extrusionOk="0">
                  <a:moveTo>
                    <a:pt x="1186843" y="376995"/>
                  </a:moveTo>
                  <a:cubicBezTo>
                    <a:pt x="1186843" y="376995"/>
                    <a:pt x="855594" y="538616"/>
                    <a:pt x="621803" y="383290"/>
                  </a:cubicBezTo>
                  <a:cubicBezTo>
                    <a:pt x="272443" y="151211"/>
                    <a:pt x="0" y="195330"/>
                    <a:pt x="0" y="195330"/>
                  </a:cubicBezTo>
                  <a:cubicBezTo>
                    <a:pt x="0" y="195330"/>
                    <a:pt x="313635" y="-36197"/>
                    <a:pt x="586519" y="4885"/>
                  </a:cubicBezTo>
                  <a:cubicBezTo>
                    <a:pt x="963599" y="61649"/>
                    <a:pt x="1186843" y="376995"/>
                    <a:pt x="1186843" y="376995"/>
                  </a:cubicBezTo>
                  <a:close/>
                </a:path>
              </a:pathLst>
            </a:custGeom>
            <a:solidFill>
              <a:srgbClr val="87A1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8" name="Google Shape;1058;p11"/>
            <p:cNvSpPr/>
            <p:nvPr/>
          </p:nvSpPr>
          <p:spPr>
            <a:xfrm rot="9690711">
              <a:off x="902359" y="-158416"/>
              <a:ext cx="2150396" cy="701315"/>
            </a:xfrm>
            <a:custGeom>
              <a:avLst/>
              <a:gdLst/>
              <a:ahLst/>
              <a:cxnLst/>
              <a:rect l="l" t="t" r="r" b="b"/>
              <a:pathLst>
                <a:path w="2525588" h="823678" extrusionOk="0">
                  <a:moveTo>
                    <a:pt x="2525588" y="823678"/>
                  </a:moveTo>
                  <a:cubicBezTo>
                    <a:pt x="2525588" y="823678"/>
                    <a:pt x="1653043" y="525614"/>
                    <a:pt x="1037645" y="597728"/>
                  </a:cubicBezTo>
                  <a:cubicBezTo>
                    <a:pt x="339200" y="679560"/>
                    <a:pt x="0" y="0"/>
                    <a:pt x="0" y="0"/>
                  </a:cubicBezTo>
                  <a:cubicBezTo>
                    <a:pt x="0" y="0"/>
                    <a:pt x="386466" y="235171"/>
                    <a:pt x="955592" y="79292"/>
                  </a:cubicBezTo>
                  <a:cubicBezTo>
                    <a:pt x="1713120" y="-128215"/>
                    <a:pt x="2525588" y="823678"/>
                    <a:pt x="2525588" y="823678"/>
                  </a:cubicBezTo>
                  <a:close/>
                </a:path>
              </a:pathLst>
            </a:custGeom>
            <a:solidFill>
              <a:srgbClr val="6072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059" name="Google Shape;1059;p11"/>
            <p:cNvGrpSpPr/>
            <p:nvPr/>
          </p:nvGrpSpPr>
          <p:grpSpPr>
            <a:xfrm rot="9688804">
              <a:off x="920987" y="2931"/>
              <a:ext cx="1063528" cy="950248"/>
              <a:chOff x="3312428" y="5380779"/>
              <a:chExt cx="1247003" cy="1114181"/>
            </a:xfrm>
          </p:grpSpPr>
          <p:sp>
            <p:nvSpPr>
              <p:cNvPr id="1060" name="Google Shape;1060;p11"/>
              <p:cNvSpPr/>
              <p:nvPr/>
            </p:nvSpPr>
            <p:spPr>
              <a:xfrm>
                <a:off x="4075541" y="6067223"/>
                <a:ext cx="483890" cy="427737"/>
              </a:xfrm>
              <a:custGeom>
                <a:avLst/>
                <a:gdLst/>
                <a:ahLst/>
                <a:cxnLst/>
                <a:rect l="l" t="t" r="r" b="b"/>
                <a:pathLst>
                  <a:path w="483890" h="427737" extrusionOk="0">
                    <a:moveTo>
                      <a:pt x="35835" y="9"/>
                    </a:moveTo>
                    <a:cubicBezTo>
                      <a:pt x="22141" y="-323"/>
                      <a:pt x="9055" y="8788"/>
                      <a:pt x="3091" y="23918"/>
                    </a:cubicBezTo>
                    <a:cubicBezTo>
                      <a:pt x="-4805" y="44072"/>
                      <a:pt x="2925" y="67595"/>
                      <a:pt x="20595" y="76595"/>
                    </a:cubicBezTo>
                    <a:cubicBezTo>
                      <a:pt x="62726" y="98130"/>
                      <a:pt x="105575" y="117401"/>
                      <a:pt x="144945" y="145285"/>
                    </a:cubicBezTo>
                    <a:cubicBezTo>
                      <a:pt x="248256" y="218448"/>
                      <a:pt x="335445" y="317288"/>
                      <a:pt x="420590" y="415188"/>
                    </a:cubicBezTo>
                    <a:cubicBezTo>
                      <a:pt x="435057" y="431753"/>
                      <a:pt x="458358" y="431974"/>
                      <a:pt x="472881" y="415520"/>
                    </a:cubicBezTo>
                    <a:cubicBezTo>
                      <a:pt x="487403" y="399065"/>
                      <a:pt x="487624" y="372173"/>
                      <a:pt x="473157" y="355664"/>
                    </a:cubicBezTo>
                    <a:cubicBezTo>
                      <a:pt x="383373" y="253125"/>
                      <a:pt x="290995" y="152850"/>
                      <a:pt x="181995" y="76926"/>
                    </a:cubicBezTo>
                    <a:cubicBezTo>
                      <a:pt x="139809" y="47551"/>
                      <a:pt x="94365" y="26568"/>
                      <a:pt x="49308" y="3653"/>
                    </a:cubicBezTo>
                    <a:cubicBezTo>
                      <a:pt x="44946" y="1334"/>
                      <a:pt x="40418" y="119"/>
                      <a:pt x="35835" y="9"/>
                    </a:cubicBezTo>
                    <a:close/>
                  </a:path>
                </a:pathLst>
              </a:custGeom>
              <a:solidFill>
                <a:srgbClr val="424C0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1" name="Google Shape;1061;p11"/>
              <p:cNvSpPr/>
              <p:nvPr/>
            </p:nvSpPr>
            <p:spPr>
              <a:xfrm>
                <a:off x="3312428" y="5380779"/>
                <a:ext cx="787467" cy="954843"/>
              </a:xfrm>
              <a:custGeom>
                <a:avLst/>
                <a:gdLst/>
                <a:ahLst/>
                <a:cxnLst/>
                <a:rect l="l" t="t" r="r" b="b"/>
                <a:pathLst>
                  <a:path w="787467" h="954843" extrusionOk="0">
                    <a:moveTo>
                      <a:pt x="782659" y="724718"/>
                    </a:moveTo>
                    <a:cubicBezTo>
                      <a:pt x="771947" y="739847"/>
                      <a:pt x="747265" y="742719"/>
                      <a:pt x="732246" y="752161"/>
                    </a:cubicBezTo>
                    <a:cubicBezTo>
                      <a:pt x="718552" y="760775"/>
                      <a:pt x="560023" y="837803"/>
                      <a:pt x="537715" y="849564"/>
                    </a:cubicBezTo>
                    <a:cubicBezTo>
                      <a:pt x="495142" y="871983"/>
                      <a:pt x="449367" y="885014"/>
                      <a:pt x="405083" y="902408"/>
                    </a:cubicBezTo>
                    <a:cubicBezTo>
                      <a:pt x="377474" y="913286"/>
                      <a:pt x="350031" y="924826"/>
                      <a:pt x="321649" y="933606"/>
                    </a:cubicBezTo>
                    <a:cubicBezTo>
                      <a:pt x="234185" y="960717"/>
                      <a:pt x="150254" y="969497"/>
                      <a:pt x="71901" y="913286"/>
                    </a:cubicBezTo>
                    <a:cubicBezTo>
                      <a:pt x="43188" y="892690"/>
                      <a:pt x="27175" y="867400"/>
                      <a:pt x="14475" y="835153"/>
                    </a:cubicBezTo>
                    <a:cubicBezTo>
                      <a:pt x="-7999" y="778003"/>
                      <a:pt x="-5072" y="729025"/>
                      <a:pt x="28666" y="677397"/>
                    </a:cubicBezTo>
                    <a:cubicBezTo>
                      <a:pt x="39212" y="661273"/>
                      <a:pt x="48102" y="660776"/>
                      <a:pt x="65220" y="649567"/>
                    </a:cubicBezTo>
                    <a:cubicBezTo>
                      <a:pt x="86810" y="635487"/>
                      <a:pt x="113977" y="616326"/>
                      <a:pt x="131646" y="597498"/>
                    </a:cubicBezTo>
                    <a:cubicBezTo>
                      <a:pt x="148211" y="579828"/>
                      <a:pt x="159862" y="548685"/>
                      <a:pt x="168255" y="526101"/>
                    </a:cubicBezTo>
                    <a:cubicBezTo>
                      <a:pt x="190674" y="466135"/>
                      <a:pt x="157322" y="378339"/>
                      <a:pt x="218227" y="335822"/>
                    </a:cubicBezTo>
                    <a:cubicBezTo>
                      <a:pt x="250253" y="313459"/>
                      <a:pt x="288188" y="318097"/>
                      <a:pt x="324079" y="308214"/>
                    </a:cubicBezTo>
                    <a:cubicBezTo>
                      <a:pt x="359749" y="298385"/>
                      <a:pt x="385149" y="271163"/>
                      <a:pt x="406077" y="241897"/>
                    </a:cubicBezTo>
                    <a:cubicBezTo>
                      <a:pt x="426673" y="213129"/>
                      <a:pt x="439538" y="170225"/>
                      <a:pt x="444673" y="135328"/>
                    </a:cubicBezTo>
                    <a:cubicBezTo>
                      <a:pt x="448207" y="111198"/>
                      <a:pt x="447269" y="87233"/>
                      <a:pt x="453619" y="63158"/>
                    </a:cubicBezTo>
                    <a:cubicBezTo>
                      <a:pt x="460742" y="36047"/>
                      <a:pt x="472779" y="4683"/>
                      <a:pt x="505302" y="873"/>
                    </a:cubicBezTo>
                    <a:cubicBezTo>
                      <a:pt x="579183" y="-7685"/>
                      <a:pt x="633959" y="48195"/>
                      <a:pt x="674323" y="101259"/>
                    </a:cubicBezTo>
                    <a:cubicBezTo>
                      <a:pt x="687630" y="118762"/>
                      <a:pt x="700441" y="134168"/>
                      <a:pt x="707895" y="155261"/>
                    </a:cubicBezTo>
                    <a:cubicBezTo>
                      <a:pt x="733681" y="228148"/>
                      <a:pt x="741467" y="305176"/>
                      <a:pt x="751958" y="381321"/>
                    </a:cubicBezTo>
                    <a:cubicBezTo>
                      <a:pt x="762947" y="461165"/>
                      <a:pt x="770401" y="541672"/>
                      <a:pt x="782770" y="621185"/>
                    </a:cubicBezTo>
                    <a:cubicBezTo>
                      <a:pt x="786525" y="645371"/>
                      <a:pt x="787960" y="667127"/>
                      <a:pt x="785641" y="691367"/>
                    </a:cubicBezTo>
                    <a:cubicBezTo>
                      <a:pt x="784095" y="708208"/>
                      <a:pt x="792378" y="711024"/>
                      <a:pt x="782659" y="724718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2" name="Google Shape;1062;p11"/>
              <p:cNvSpPr/>
              <p:nvPr/>
            </p:nvSpPr>
            <p:spPr>
              <a:xfrm>
                <a:off x="3321247" y="5529063"/>
                <a:ext cx="778919" cy="578469"/>
              </a:xfrm>
              <a:custGeom>
                <a:avLst/>
                <a:gdLst/>
                <a:ahLst/>
                <a:cxnLst/>
                <a:rect l="l" t="t" r="r" b="b"/>
                <a:pathLst>
                  <a:path w="778919" h="578469" extrusionOk="0">
                    <a:moveTo>
                      <a:pt x="778920" y="576323"/>
                    </a:moveTo>
                    <a:cubicBezTo>
                      <a:pt x="778920" y="576323"/>
                      <a:pt x="5104" y="612987"/>
                      <a:pt x="134" y="383283"/>
                    </a:cubicBezTo>
                    <a:cubicBezTo>
                      <a:pt x="-5001" y="143529"/>
                      <a:pt x="139061" y="230607"/>
                      <a:pt x="149718" y="207084"/>
                    </a:cubicBezTo>
                    <a:cubicBezTo>
                      <a:pt x="159547" y="185329"/>
                      <a:pt x="124704" y="129449"/>
                      <a:pt x="218463" y="42757"/>
                    </a:cubicBezTo>
                    <a:cubicBezTo>
                      <a:pt x="465893" y="-185787"/>
                      <a:pt x="778920" y="576323"/>
                      <a:pt x="778920" y="57632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3" name="Google Shape;1063;p11"/>
              <p:cNvSpPr/>
              <p:nvPr/>
            </p:nvSpPr>
            <p:spPr>
              <a:xfrm>
                <a:off x="3867284" y="5891818"/>
                <a:ext cx="254282" cy="299516"/>
              </a:xfrm>
              <a:custGeom>
                <a:avLst/>
                <a:gdLst/>
                <a:ahLst/>
                <a:cxnLst/>
                <a:rect l="l" t="t" r="r" b="b"/>
                <a:pathLst>
                  <a:path w="254282" h="299516" extrusionOk="0">
                    <a:moveTo>
                      <a:pt x="245197" y="216053"/>
                    </a:moveTo>
                    <a:cubicBezTo>
                      <a:pt x="233325" y="232342"/>
                      <a:pt x="109362" y="303076"/>
                      <a:pt x="55580" y="299376"/>
                    </a:cubicBezTo>
                    <a:cubicBezTo>
                      <a:pt x="1799" y="295676"/>
                      <a:pt x="-12724" y="243993"/>
                      <a:pt x="11020" y="196395"/>
                    </a:cubicBezTo>
                    <a:cubicBezTo>
                      <a:pt x="34763" y="148798"/>
                      <a:pt x="95392" y="158351"/>
                      <a:pt x="111240" y="133282"/>
                    </a:cubicBezTo>
                    <a:cubicBezTo>
                      <a:pt x="127087" y="108213"/>
                      <a:pt x="115105" y="63874"/>
                      <a:pt x="139566" y="31020"/>
                    </a:cubicBezTo>
                    <a:cubicBezTo>
                      <a:pt x="161543" y="1534"/>
                      <a:pt x="215435" y="-18676"/>
                      <a:pt x="237025" y="26382"/>
                    </a:cubicBezTo>
                    <a:cubicBezTo>
                      <a:pt x="258615" y="71494"/>
                      <a:pt x="258284" y="198108"/>
                      <a:pt x="245197" y="21605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064" name="Google Shape;1064;p11"/>
          <p:cNvGrpSpPr/>
          <p:nvPr/>
        </p:nvGrpSpPr>
        <p:grpSpPr>
          <a:xfrm rot="9688804">
            <a:off x="893483" y="840214"/>
            <a:ext cx="572227" cy="394263"/>
            <a:chOff x="3729990" y="4901592"/>
            <a:chExt cx="670945" cy="462279"/>
          </a:xfrm>
        </p:grpSpPr>
        <p:sp>
          <p:nvSpPr>
            <p:cNvPr id="1065" name="Google Shape;1065;p11"/>
            <p:cNvSpPr/>
            <p:nvPr/>
          </p:nvSpPr>
          <p:spPr>
            <a:xfrm>
              <a:off x="3851081" y="4901592"/>
              <a:ext cx="214243" cy="214243"/>
            </a:xfrm>
            <a:custGeom>
              <a:avLst/>
              <a:gdLst/>
              <a:ahLst/>
              <a:cxnLst/>
              <a:rect l="l" t="t" r="r" b="b"/>
              <a:pathLst>
                <a:path w="214243" h="214243" extrusionOk="0">
                  <a:moveTo>
                    <a:pt x="0" y="107122"/>
                  </a:moveTo>
                  <a:cubicBezTo>
                    <a:pt x="0" y="47984"/>
                    <a:pt x="47929" y="0"/>
                    <a:pt x="107122" y="0"/>
                  </a:cubicBezTo>
                  <a:cubicBezTo>
                    <a:pt x="166259" y="0"/>
                    <a:pt x="214243" y="47984"/>
                    <a:pt x="214243" y="107122"/>
                  </a:cubicBezTo>
                  <a:cubicBezTo>
                    <a:pt x="214243" y="166259"/>
                    <a:pt x="166259" y="214243"/>
                    <a:pt x="107122" y="214243"/>
                  </a:cubicBezTo>
                  <a:cubicBezTo>
                    <a:pt x="47929" y="214243"/>
                    <a:pt x="0" y="166259"/>
                    <a:pt x="0" y="10712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6" name="Google Shape;1066;p11"/>
            <p:cNvSpPr/>
            <p:nvPr/>
          </p:nvSpPr>
          <p:spPr>
            <a:xfrm>
              <a:off x="3906243" y="5251671"/>
              <a:ext cx="89562" cy="89562"/>
            </a:xfrm>
            <a:custGeom>
              <a:avLst/>
              <a:gdLst/>
              <a:ahLst/>
              <a:cxnLst/>
              <a:rect l="l" t="t" r="r" b="b"/>
              <a:pathLst>
                <a:path w="89562" h="89562" extrusionOk="0">
                  <a:moveTo>
                    <a:pt x="0" y="44781"/>
                  </a:moveTo>
                  <a:cubicBezTo>
                    <a:pt x="0" y="20044"/>
                    <a:pt x="20044" y="0"/>
                    <a:pt x="44781" y="0"/>
                  </a:cubicBezTo>
                  <a:cubicBezTo>
                    <a:pt x="69519" y="0"/>
                    <a:pt x="89563" y="20044"/>
                    <a:pt x="89563" y="44781"/>
                  </a:cubicBezTo>
                  <a:cubicBezTo>
                    <a:pt x="89563" y="69519"/>
                    <a:pt x="69519" y="89562"/>
                    <a:pt x="44781" y="89562"/>
                  </a:cubicBezTo>
                  <a:cubicBezTo>
                    <a:pt x="20044" y="89562"/>
                    <a:pt x="0" y="69519"/>
                    <a:pt x="0" y="4478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7" name="Google Shape;1067;p11"/>
            <p:cNvSpPr/>
            <p:nvPr/>
          </p:nvSpPr>
          <p:spPr>
            <a:xfrm>
              <a:off x="4249088" y="5212024"/>
              <a:ext cx="151847" cy="151847"/>
            </a:xfrm>
            <a:custGeom>
              <a:avLst/>
              <a:gdLst/>
              <a:ahLst/>
              <a:cxnLst/>
              <a:rect l="l" t="t" r="r" b="b"/>
              <a:pathLst>
                <a:path w="151847" h="151847" extrusionOk="0">
                  <a:moveTo>
                    <a:pt x="0" y="75924"/>
                  </a:moveTo>
                  <a:cubicBezTo>
                    <a:pt x="0" y="34014"/>
                    <a:pt x="34014" y="0"/>
                    <a:pt x="75924" y="0"/>
                  </a:cubicBezTo>
                  <a:cubicBezTo>
                    <a:pt x="117834" y="0"/>
                    <a:pt x="151848" y="34014"/>
                    <a:pt x="151848" y="75924"/>
                  </a:cubicBezTo>
                  <a:cubicBezTo>
                    <a:pt x="151848" y="117834"/>
                    <a:pt x="117834" y="151848"/>
                    <a:pt x="75924" y="151848"/>
                  </a:cubicBezTo>
                  <a:cubicBezTo>
                    <a:pt x="33958" y="151848"/>
                    <a:pt x="0" y="117834"/>
                    <a:pt x="0" y="759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8" name="Google Shape;1068;p11"/>
            <p:cNvSpPr/>
            <p:nvPr/>
          </p:nvSpPr>
          <p:spPr>
            <a:xfrm>
              <a:off x="3729990" y="5193692"/>
              <a:ext cx="48039" cy="48038"/>
            </a:xfrm>
            <a:custGeom>
              <a:avLst/>
              <a:gdLst/>
              <a:ahLst/>
              <a:cxnLst/>
              <a:rect l="l" t="t" r="r" b="b"/>
              <a:pathLst>
                <a:path w="48039" h="48038" extrusionOk="0">
                  <a:moveTo>
                    <a:pt x="0" y="24019"/>
                  </a:moveTo>
                  <a:cubicBezTo>
                    <a:pt x="0" y="10767"/>
                    <a:pt x="10767" y="0"/>
                    <a:pt x="24019" y="0"/>
                  </a:cubicBezTo>
                  <a:cubicBezTo>
                    <a:pt x="37272" y="0"/>
                    <a:pt x="48039" y="10767"/>
                    <a:pt x="48039" y="24019"/>
                  </a:cubicBezTo>
                  <a:cubicBezTo>
                    <a:pt x="48039" y="37272"/>
                    <a:pt x="37272" y="48039"/>
                    <a:pt x="24019" y="48039"/>
                  </a:cubicBezTo>
                  <a:cubicBezTo>
                    <a:pt x="10767" y="48039"/>
                    <a:pt x="0" y="37327"/>
                    <a:pt x="0" y="2401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69" name="Google Shape;1069;p11"/>
          <p:cNvGrpSpPr/>
          <p:nvPr/>
        </p:nvGrpSpPr>
        <p:grpSpPr>
          <a:xfrm rot="-10179979">
            <a:off x="1511308" y="155583"/>
            <a:ext cx="458595" cy="359506"/>
            <a:chOff x="2482074" y="5682871"/>
            <a:chExt cx="537667" cy="421493"/>
          </a:xfrm>
        </p:grpSpPr>
        <p:sp>
          <p:nvSpPr>
            <p:cNvPr id="1070" name="Google Shape;1070;p11"/>
            <p:cNvSpPr/>
            <p:nvPr/>
          </p:nvSpPr>
          <p:spPr>
            <a:xfrm>
              <a:off x="2584216" y="5724140"/>
              <a:ext cx="403877" cy="359345"/>
            </a:xfrm>
            <a:custGeom>
              <a:avLst/>
              <a:gdLst/>
              <a:ahLst/>
              <a:cxnLst/>
              <a:rect l="l" t="t" r="r" b="b"/>
              <a:pathLst>
                <a:path w="403877" h="359345" extrusionOk="0">
                  <a:moveTo>
                    <a:pt x="5203" y="106043"/>
                  </a:moveTo>
                  <a:cubicBezTo>
                    <a:pt x="28615" y="24542"/>
                    <a:pt x="171518" y="-33436"/>
                    <a:pt x="273615" y="21670"/>
                  </a:cubicBezTo>
                  <a:cubicBezTo>
                    <a:pt x="375711" y="76778"/>
                    <a:pt x="435346" y="171641"/>
                    <a:pt x="386589" y="267223"/>
                  </a:cubicBezTo>
                  <a:cubicBezTo>
                    <a:pt x="342636" y="353362"/>
                    <a:pt x="250147" y="379093"/>
                    <a:pt x="145786" y="344417"/>
                  </a:cubicBezTo>
                  <a:cubicBezTo>
                    <a:pt x="56997" y="314930"/>
                    <a:pt x="-21191" y="198035"/>
                    <a:pt x="5203" y="10604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1" name="Google Shape;1071;p11"/>
            <p:cNvSpPr/>
            <p:nvPr/>
          </p:nvSpPr>
          <p:spPr>
            <a:xfrm>
              <a:off x="2578727" y="5713976"/>
              <a:ext cx="441014" cy="390388"/>
            </a:xfrm>
            <a:custGeom>
              <a:avLst/>
              <a:gdLst/>
              <a:ahLst/>
              <a:cxnLst/>
              <a:rect l="l" t="t" r="r" b="b"/>
              <a:pathLst>
                <a:path w="441014" h="390388" extrusionOk="0">
                  <a:moveTo>
                    <a:pt x="19306" y="82138"/>
                  </a:moveTo>
                  <a:cubicBezTo>
                    <a:pt x="19306" y="82138"/>
                    <a:pt x="-23985" y="84734"/>
                    <a:pt x="19085" y="221010"/>
                  </a:cubicBezTo>
                  <a:cubicBezTo>
                    <a:pt x="59173" y="347899"/>
                    <a:pt x="203677" y="399473"/>
                    <a:pt x="277557" y="389092"/>
                  </a:cubicBezTo>
                  <a:cubicBezTo>
                    <a:pt x="369329" y="376171"/>
                    <a:pt x="373581" y="335531"/>
                    <a:pt x="377501" y="318634"/>
                  </a:cubicBezTo>
                  <a:cubicBezTo>
                    <a:pt x="381642" y="300855"/>
                    <a:pt x="119801" y="130729"/>
                    <a:pt x="119801" y="130729"/>
                  </a:cubicBezTo>
                  <a:cubicBezTo>
                    <a:pt x="119801" y="130729"/>
                    <a:pt x="411460" y="266785"/>
                    <a:pt x="425098" y="240060"/>
                  </a:cubicBezTo>
                  <a:cubicBezTo>
                    <a:pt x="434209" y="222225"/>
                    <a:pt x="450995" y="172087"/>
                    <a:pt x="433105" y="121895"/>
                  </a:cubicBezTo>
                  <a:cubicBezTo>
                    <a:pt x="414055" y="68389"/>
                    <a:pt x="328413" y="5165"/>
                    <a:pt x="242439" y="306"/>
                  </a:cubicBezTo>
                  <a:cubicBezTo>
                    <a:pt x="134324" y="-5823"/>
                    <a:pt x="19306" y="82138"/>
                    <a:pt x="19306" y="82138"/>
                  </a:cubicBezTo>
                  <a:close/>
                </a:path>
              </a:pathLst>
            </a:custGeom>
            <a:solidFill>
              <a:srgbClr val="D40B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2" name="Google Shape;1072;p11"/>
            <p:cNvSpPr/>
            <p:nvPr/>
          </p:nvSpPr>
          <p:spPr>
            <a:xfrm>
              <a:off x="2916897" y="5771171"/>
              <a:ext cx="29939" cy="29928"/>
            </a:xfrm>
            <a:custGeom>
              <a:avLst/>
              <a:gdLst/>
              <a:ahLst/>
              <a:cxnLst/>
              <a:rect l="l" t="t" r="r" b="b"/>
              <a:pathLst>
                <a:path w="29939" h="29928" extrusionOk="0">
                  <a:moveTo>
                    <a:pt x="27294" y="6445"/>
                  </a:moveTo>
                  <a:cubicBezTo>
                    <a:pt x="22600" y="-346"/>
                    <a:pt x="13213" y="-2058"/>
                    <a:pt x="6421" y="2691"/>
                  </a:cubicBezTo>
                  <a:cubicBezTo>
                    <a:pt x="-370" y="7384"/>
                    <a:pt x="-2027" y="16716"/>
                    <a:pt x="2667" y="23508"/>
                  </a:cubicBezTo>
                  <a:cubicBezTo>
                    <a:pt x="7360" y="30300"/>
                    <a:pt x="16637" y="31956"/>
                    <a:pt x="23428" y="27262"/>
                  </a:cubicBezTo>
                  <a:cubicBezTo>
                    <a:pt x="30275" y="22569"/>
                    <a:pt x="31987" y="13237"/>
                    <a:pt x="27294" y="644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3" name="Google Shape;1073;p11"/>
            <p:cNvSpPr/>
            <p:nvPr/>
          </p:nvSpPr>
          <p:spPr>
            <a:xfrm>
              <a:off x="2829337" y="6040940"/>
              <a:ext cx="37666" cy="37704"/>
            </a:xfrm>
            <a:custGeom>
              <a:avLst/>
              <a:gdLst/>
              <a:ahLst/>
              <a:cxnLst/>
              <a:rect l="l" t="t" r="r" b="b"/>
              <a:pathLst>
                <a:path w="37666" h="37704" extrusionOk="0">
                  <a:moveTo>
                    <a:pt x="34347" y="8125"/>
                  </a:moveTo>
                  <a:cubicBezTo>
                    <a:pt x="28439" y="-434"/>
                    <a:pt x="16622" y="-2587"/>
                    <a:pt x="8064" y="3376"/>
                  </a:cubicBezTo>
                  <a:cubicBezTo>
                    <a:pt x="-495" y="9284"/>
                    <a:pt x="-2538" y="21045"/>
                    <a:pt x="3370" y="29604"/>
                  </a:cubicBezTo>
                  <a:cubicBezTo>
                    <a:pt x="9278" y="38163"/>
                    <a:pt x="20985" y="40261"/>
                    <a:pt x="29543" y="34353"/>
                  </a:cubicBezTo>
                  <a:cubicBezTo>
                    <a:pt x="38047" y="28445"/>
                    <a:pt x="40255" y="16684"/>
                    <a:pt x="34347" y="812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4" name="Google Shape;1074;p11"/>
            <p:cNvSpPr/>
            <p:nvPr/>
          </p:nvSpPr>
          <p:spPr>
            <a:xfrm>
              <a:off x="2950484" y="5874349"/>
              <a:ext cx="37666" cy="37705"/>
            </a:xfrm>
            <a:custGeom>
              <a:avLst/>
              <a:gdLst/>
              <a:ahLst/>
              <a:cxnLst/>
              <a:rect l="l" t="t" r="r" b="b"/>
              <a:pathLst>
                <a:path w="37666" h="37705" extrusionOk="0">
                  <a:moveTo>
                    <a:pt x="34347" y="8125"/>
                  </a:moveTo>
                  <a:cubicBezTo>
                    <a:pt x="28439" y="-434"/>
                    <a:pt x="16622" y="-2587"/>
                    <a:pt x="8064" y="3376"/>
                  </a:cubicBezTo>
                  <a:cubicBezTo>
                    <a:pt x="-495" y="9285"/>
                    <a:pt x="-2538" y="21046"/>
                    <a:pt x="3370" y="29604"/>
                  </a:cubicBezTo>
                  <a:cubicBezTo>
                    <a:pt x="9278" y="38163"/>
                    <a:pt x="20985" y="40262"/>
                    <a:pt x="29543" y="34353"/>
                  </a:cubicBezTo>
                  <a:cubicBezTo>
                    <a:pt x="38047" y="28445"/>
                    <a:pt x="40255" y="16684"/>
                    <a:pt x="34347" y="812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5" name="Google Shape;1075;p11"/>
            <p:cNvSpPr/>
            <p:nvPr/>
          </p:nvSpPr>
          <p:spPr>
            <a:xfrm>
              <a:off x="2744875" y="6044519"/>
              <a:ext cx="30571" cy="30571"/>
            </a:xfrm>
            <a:custGeom>
              <a:avLst/>
              <a:gdLst/>
              <a:ahLst/>
              <a:cxnLst/>
              <a:rect l="l" t="t" r="r" b="b"/>
              <a:pathLst>
                <a:path w="30571" h="30571" extrusionOk="0">
                  <a:moveTo>
                    <a:pt x="27866" y="6589"/>
                  </a:moveTo>
                  <a:cubicBezTo>
                    <a:pt x="23062" y="-369"/>
                    <a:pt x="13509" y="-2080"/>
                    <a:pt x="6552" y="2724"/>
                  </a:cubicBezTo>
                  <a:cubicBezTo>
                    <a:pt x="-406" y="7528"/>
                    <a:pt x="-2062" y="17080"/>
                    <a:pt x="2742" y="23982"/>
                  </a:cubicBezTo>
                  <a:cubicBezTo>
                    <a:pt x="7546" y="30940"/>
                    <a:pt x="16988" y="32651"/>
                    <a:pt x="23945" y="27847"/>
                  </a:cubicBezTo>
                  <a:cubicBezTo>
                    <a:pt x="30903" y="22988"/>
                    <a:pt x="32670" y="13491"/>
                    <a:pt x="27866" y="658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6" name="Google Shape;1076;p11"/>
            <p:cNvSpPr/>
            <p:nvPr/>
          </p:nvSpPr>
          <p:spPr>
            <a:xfrm>
              <a:off x="2668654" y="5956181"/>
              <a:ext cx="37681" cy="37705"/>
            </a:xfrm>
            <a:custGeom>
              <a:avLst/>
              <a:gdLst/>
              <a:ahLst/>
              <a:cxnLst/>
              <a:rect l="l" t="t" r="r" b="b"/>
              <a:pathLst>
                <a:path w="37681" h="37705" extrusionOk="0">
                  <a:moveTo>
                    <a:pt x="34347" y="8125"/>
                  </a:moveTo>
                  <a:cubicBezTo>
                    <a:pt x="28439" y="-434"/>
                    <a:pt x="16622" y="-2587"/>
                    <a:pt x="8064" y="3376"/>
                  </a:cubicBezTo>
                  <a:cubicBezTo>
                    <a:pt x="-495" y="9284"/>
                    <a:pt x="-2538" y="21046"/>
                    <a:pt x="3370" y="29605"/>
                  </a:cubicBezTo>
                  <a:cubicBezTo>
                    <a:pt x="9279" y="38163"/>
                    <a:pt x="20985" y="40261"/>
                    <a:pt x="29543" y="34353"/>
                  </a:cubicBezTo>
                  <a:cubicBezTo>
                    <a:pt x="38102" y="28389"/>
                    <a:pt x="40255" y="16683"/>
                    <a:pt x="34347" y="812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7" name="Google Shape;1077;p11"/>
            <p:cNvSpPr/>
            <p:nvPr/>
          </p:nvSpPr>
          <p:spPr>
            <a:xfrm>
              <a:off x="2769125" y="5933192"/>
              <a:ext cx="58086" cy="58086"/>
            </a:xfrm>
            <a:custGeom>
              <a:avLst/>
              <a:gdLst/>
              <a:ahLst/>
              <a:cxnLst/>
              <a:rect l="l" t="t" r="r" b="b"/>
              <a:pathLst>
                <a:path w="58086" h="58086" extrusionOk="0">
                  <a:moveTo>
                    <a:pt x="52925" y="12506"/>
                  </a:moveTo>
                  <a:cubicBezTo>
                    <a:pt x="43814" y="-691"/>
                    <a:pt x="25703" y="-3949"/>
                    <a:pt x="12506" y="5161"/>
                  </a:cubicBezTo>
                  <a:cubicBezTo>
                    <a:pt x="-691" y="14272"/>
                    <a:pt x="-3949" y="32384"/>
                    <a:pt x="5162" y="45581"/>
                  </a:cubicBezTo>
                  <a:cubicBezTo>
                    <a:pt x="14273" y="58778"/>
                    <a:pt x="32384" y="62036"/>
                    <a:pt x="45581" y="52925"/>
                  </a:cubicBezTo>
                  <a:cubicBezTo>
                    <a:pt x="58778" y="43814"/>
                    <a:pt x="62036" y="25703"/>
                    <a:pt x="52925" y="1250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8" name="Google Shape;1078;p11"/>
            <p:cNvSpPr/>
            <p:nvPr/>
          </p:nvSpPr>
          <p:spPr>
            <a:xfrm>
              <a:off x="2818192" y="5831297"/>
              <a:ext cx="58075" cy="58127"/>
            </a:xfrm>
            <a:custGeom>
              <a:avLst/>
              <a:gdLst/>
              <a:ahLst/>
              <a:cxnLst/>
              <a:rect l="l" t="t" r="r" b="b"/>
              <a:pathLst>
                <a:path w="58075" h="58127" extrusionOk="0">
                  <a:moveTo>
                    <a:pt x="54272" y="14622"/>
                  </a:moveTo>
                  <a:cubicBezTo>
                    <a:pt x="48640" y="4794"/>
                    <a:pt x="37486" y="-1225"/>
                    <a:pt x="25559" y="211"/>
                  </a:cubicBezTo>
                  <a:cubicBezTo>
                    <a:pt x="9656" y="2143"/>
                    <a:pt x="-1719" y="16665"/>
                    <a:pt x="214" y="32568"/>
                  </a:cubicBezTo>
                  <a:cubicBezTo>
                    <a:pt x="2146" y="48471"/>
                    <a:pt x="16669" y="59846"/>
                    <a:pt x="32571" y="57913"/>
                  </a:cubicBezTo>
                  <a:cubicBezTo>
                    <a:pt x="48474" y="55980"/>
                    <a:pt x="59793" y="41513"/>
                    <a:pt x="57861" y="25611"/>
                  </a:cubicBezTo>
                  <a:cubicBezTo>
                    <a:pt x="57364" y="21635"/>
                    <a:pt x="56149" y="17881"/>
                    <a:pt x="54272" y="1462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9" name="Google Shape;1079;p11"/>
            <p:cNvSpPr/>
            <p:nvPr/>
          </p:nvSpPr>
          <p:spPr>
            <a:xfrm>
              <a:off x="2777579" y="5746225"/>
              <a:ext cx="37601" cy="37772"/>
            </a:xfrm>
            <a:custGeom>
              <a:avLst/>
              <a:gdLst/>
              <a:ahLst/>
              <a:cxnLst/>
              <a:rect l="l" t="t" r="r" b="b"/>
              <a:pathLst>
                <a:path w="37601" h="37772" extrusionOk="0">
                  <a:moveTo>
                    <a:pt x="35250" y="9470"/>
                  </a:moveTo>
                  <a:cubicBezTo>
                    <a:pt x="31605" y="3120"/>
                    <a:pt x="24372" y="-801"/>
                    <a:pt x="16586" y="138"/>
                  </a:cubicBezTo>
                  <a:cubicBezTo>
                    <a:pt x="6261" y="1408"/>
                    <a:pt x="-1083" y="10795"/>
                    <a:pt x="131" y="21176"/>
                  </a:cubicBezTo>
                  <a:cubicBezTo>
                    <a:pt x="1401" y="31501"/>
                    <a:pt x="10733" y="38900"/>
                    <a:pt x="21059" y="37631"/>
                  </a:cubicBezTo>
                  <a:cubicBezTo>
                    <a:pt x="31384" y="36361"/>
                    <a:pt x="38728" y="26974"/>
                    <a:pt x="37458" y="16593"/>
                  </a:cubicBezTo>
                  <a:cubicBezTo>
                    <a:pt x="37237" y="13997"/>
                    <a:pt x="36465" y="11568"/>
                    <a:pt x="35250" y="947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0" name="Google Shape;1080;p11"/>
            <p:cNvSpPr/>
            <p:nvPr/>
          </p:nvSpPr>
          <p:spPr>
            <a:xfrm>
              <a:off x="2757882" y="5731760"/>
              <a:ext cx="217818" cy="102090"/>
            </a:xfrm>
            <a:custGeom>
              <a:avLst/>
              <a:gdLst/>
              <a:ahLst/>
              <a:cxnLst/>
              <a:rect l="l" t="t" r="r" b="b"/>
              <a:pathLst>
                <a:path w="217818" h="102090" extrusionOk="0">
                  <a:moveTo>
                    <a:pt x="216237" y="97760"/>
                  </a:moveTo>
                  <a:cubicBezTo>
                    <a:pt x="206022" y="80753"/>
                    <a:pt x="154338" y="41052"/>
                    <a:pt x="125791" y="21395"/>
                  </a:cubicBezTo>
                  <a:cubicBezTo>
                    <a:pt x="95201" y="356"/>
                    <a:pt x="16350" y="-19135"/>
                    <a:pt x="1994" y="35254"/>
                  </a:cubicBezTo>
                  <a:cubicBezTo>
                    <a:pt x="-10541" y="82796"/>
                    <a:pt x="37940" y="89533"/>
                    <a:pt x="93765" y="84397"/>
                  </a:cubicBezTo>
                  <a:cubicBezTo>
                    <a:pt x="186861" y="75839"/>
                    <a:pt x="226508" y="114712"/>
                    <a:pt x="216237" y="97760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25882"/>
                  </a:srgbClr>
                </a:gs>
                <a:gs pos="100000">
                  <a:srgbClr val="FFFFFF">
                    <a:alpha val="23921"/>
                  </a:srgbClr>
                </a:gs>
              </a:gsLst>
              <a:lin ang="3316051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1" name="Google Shape;1081;p11"/>
            <p:cNvSpPr/>
            <p:nvPr/>
          </p:nvSpPr>
          <p:spPr>
            <a:xfrm>
              <a:off x="2639280" y="5783745"/>
              <a:ext cx="89391" cy="132918"/>
            </a:xfrm>
            <a:custGeom>
              <a:avLst/>
              <a:gdLst/>
              <a:ahLst/>
              <a:cxnLst/>
              <a:rect l="l" t="t" r="r" b="b"/>
              <a:pathLst>
                <a:path w="89391" h="132918" extrusionOk="0">
                  <a:moveTo>
                    <a:pt x="62837" y="0"/>
                  </a:moveTo>
                  <a:cubicBezTo>
                    <a:pt x="62837" y="0"/>
                    <a:pt x="113251" y="11099"/>
                    <a:pt x="75151" y="89121"/>
                  </a:cubicBezTo>
                  <a:cubicBezTo>
                    <a:pt x="44947" y="151075"/>
                    <a:pt x="0" y="129154"/>
                    <a:pt x="0" y="129154"/>
                  </a:cubicBezTo>
                  <a:lnTo>
                    <a:pt x="62837" y="0"/>
                  </a:lnTo>
                  <a:close/>
                </a:path>
              </a:pathLst>
            </a:custGeom>
            <a:solidFill>
              <a:srgbClr val="FBFDF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2" name="Google Shape;1082;p11"/>
            <p:cNvSpPr/>
            <p:nvPr/>
          </p:nvSpPr>
          <p:spPr>
            <a:xfrm>
              <a:off x="2561382" y="5727717"/>
              <a:ext cx="178056" cy="228306"/>
            </a:xfrm>
            <a:custGeom>
              <a:avLst/>
              <a:gdLst/>
              <a:ahLst/>
              <a:cxnLst/>
              <a:rect l="l" t="t" r="r" b="b"/>
              <a:pathLst>
                <a:path w="178056" h="228306" extrusionOk="0">
                  <a:moveTo>
                    <a:pt x="159565" y="1528"/>
                  </a:moveTo>
                  <a:cubicBezTo>
                    <a:pt x="159565" y="1528"/>
                    <a:pt x="161773" y="37917"/>
                    <a:pt x="153104" y="63483"/>
                  </a:cubicBezTo>
                  <a:cubicBezTo>
                    <a:pt x="141840" y="96668"/>
                    <a:pt x="130575" y="114724"/>
                    <a:pt x="136263" y="115939"/>
                  </a:cubicBezTo>
                  <a:cubicBezTo>
                    <a:pt x="139134" y="116546"/>
                    <a:pt x="163706" y="99374"/>
                    <a:pt x="171050" y="107325"/>
                  </a:cubicBezTo>
                  <a:cubicBezTo>
                    <a:pt x="189548" y="127424"/>
                    <a:pt x="167682" y="170439"/>
                    <a:pt x="148632" y="170714"/>
                  </a:cubicBezTo>
                  <a:cubicBezTo>
                    <a:pt x="135214" y="170880"/>
                    <a:pt x="126765" y="140952"/>
                    <a:pt x="122790" y="142277"/>
                  </a:cubicBezTo>
                  <a:cubicBezTo>
                    <a:pt x="117379" y="144100"/>
                    <a:pt x="113127" y="164475"/>
                    <a:pt x="90046" y="194016"/>
                  </a:cubicBezTo>
                  <a:cubicBezTo>
                    <a:pt x="66910" y="223613"/>
                    <a:pt x="47473" y="228306"/>
                    <a:pt x="47473" y="228306"/>
                  </a:cubicBezTo>
                  <a:cubicBezTo>
                    <a:pt x="47473" y="228306"/>
                    <a:pt x="-28119" y="164033"/>
                    <a:pt x="11472" y="74747"/>
                  </a:cubicBezTo>
                  <a:cubicBezTo>
                    <a:pt x="52222" y="-16969"/>
                    <a:pt x="159565" y="1528"/>
                    <a:pt x="159565" y="152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083" name="Google Shape;1083;p11"/>
            <p:cNvGrpSpPr/>
            <p:nvPr/>
          </p:nvGrpSpPr>
          <p:grpSpPr>
            <a:xfrm>
              <a:off x="2563412" y="5727479"/>
              <a:ext cx="132575" cy="205407"/>
              <a:chOff x="2563412" y="5727479"/>
              <a:chExt cx="132575" cy="205407"/>
            </a:xfrm>
          </p:grpSpPr>
          <p:sp>
            <p:nvSpPr>
              <p:cNvPr id="1084" name="Google Shape;1084;p11"/>
              <p:cNvSpPr/>
              <p:nvPr/>
            </p:nvSpPr>
            <p:spPr>
              <a:xfrm>
                <a:off x="2629814" y="5727479"/>
                <a:ext cx="66173" cy="49123"/>
              </a:xfrm>
              <a:custGeom>
                <a:avLst/>
                <a:gdLst/>
                <a:ahLst/>
                <a:cxnLst/>
                <a:rect l="l" t="t" r="r" b="b"/>
                <a:pathLst>
                  <a:path w="66173" h="49123" extrusionOk="0">
                    <a:moveTo>
                      <a:pt x="62199" y="0"/>
                    </a:moveTo>
                    <a:cubicBezTo>
                      <a:pt x="44805" y="552"/>
                      <a:pt x="22277" y="3754"/>
                      <a:pt x="24" y="14633"/>
                    </a:cubicBezTo>
                    <a:cubicBezTo>
                      <a:pt x="-197" y="21535"/>
                      <a:pt x="1073" y="28602"/>
                      <a:pt x="5325" y="34732"/>
                    </a:cubicBezTo>
                    <a:cubicBezTo>
                      <a:pt x="15816" y="49917"/>
                      <a:pt x="36688" y="53671"/>
                      <a:pt x="51873" y="43180"/>
                    </a:cubicBezTo>
                    <a:cubicBezTo>
                      <a:pt x="66009" y="33407"/>
                      <a:pt x="70095" y="14798"/>
                      <a:pt x="62199" y="0"/>
                    </a:cubicBezTo>
                    <a:close/>
                  </a:path>
                </a:pathLst>
              </a:custGeom>
              <a:solidFill>
                <a:srgbClr val="FBFDF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5" name="Google Shape;1085;p11"/>
              <p:cNvSpPr/>
              <p:nvPr/>
            </p:nvSpPr>
            <p:spPr>
              <a:xfrm>
                <a:off x="2563412" y="5866646"/>
                <a:ext cx="55952" cy="66240"/>
              </a:xfrm>
              <a:custGeom>
                <a:avLst/>
                <a:gdLst/>
                <a:ahLst/>
                <a:cxnLst/>
                <a:rect l="l" t="t" r="r" b="b"/>
                <a:pathLst>
                  <a:path w="55952" h="66240" extrusionOk="0">
                    <a:moveTo>
                      <a:pt x="50027" y="14391"/>
                    </a:moveTo>
                    <a:cubicBezTo>
                      <a:pt x="39481" y="-793"/>
                      <a:pt x="18664" y="-4548"/>
                      <a:pt x="3479" y="5944"/>
                    </a:cubicBezTo>
                    <a:cubicBezTo>
                      <a:pt x="2209" y="6827"/>
                      <a:pt x="1104" y="7821"/>
                      <a:pt x="0" y="8870"/>
                    </a:cubicBezTo>
                    <a:cubicBezTo>
                      <a:pt x="4417" y="32945"/>
                      <a:pt x="15350" y="52381"/>
                      <a:pt x="25510" y="66241"/>
                    </a:cubicBezTo>
                    <a:cubicBezTo>
                      <a:pt x="31087" y="65744"/>
                      <a:pt x="36609" y="64308"/>
                      <a:pt x="41524" y="60885"/>
                    </a:cubicBezTo>
                    <a:cubicBezTo>
                      <a:pt x="56708" y="50338"/>
                      <a:pt x="60518" y="29522"/>
                      <a:pt x="50027" y="14391"/>
                    </a:cubicBezTo>
                    <a:close/>
                  </a:path>
                </a:pathLst>
              </a:custGeom>
              <a:solidFill>
                <a:srgbClr val="FBFDF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086" name="Google Shape;1086;p11"/>
            <p:cNvSpPr/>
            <p:nvPr/>
          </p:nvSpPr>
          <p:spPr>
            <a:xfrm>
              <a:off x="2567922" y="5682871"/>
              <a:ext cx="52142" cy="91542"/>
            </a:xfrm>
            <a:custGeom>
              <a:avLst/>
              <a:gdLst/>
              <a:ahLst/>
              <a:cxnLst/>
              <a:rect l="l" t="t" r="r" b="b"/>
              <a:pathLst>
                <a:path w="52142" h="91542" extrusionOk="0">
                  <a:moveTo>
                    <a:pt x="52143" y="91543"/>
                  </a:moveTo>
                  <a:cubicBezTo>
                    <a:pt x="52143" y="91543"/>
                    <a:pt x="42867" y="53387"/>
                    <a:pt x="35909" y="38368"/>
                  </a:cubicBezTo>
                  <a:cubicBezTo>
                    <a:pt x="28952" y="23349"/>
                    <a:pt x="6368" y="-4425"/>
                    <a:pt x="846" y="600"/>
                  </a:cubicBezTo>
                  <a:cubicBezTo>
                    <a:pt x="-4676" y="5624"/>
                    <a:pt x="18405" y="33620"/>
                    <a:pt x="24590" y="42123"/>
                  </a:cubicBezTo>
                  <a:cubicBezTo>
                    <a:pt x="36019" y="57915"/>
                    <a:pt x="52143" y="91543"/>
                    <a:pt x="52143" y="9154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7" name="Google Shape;1087;p11"/>
            <p:cNvSpPr/>
            <p:nvPr/>
          </p:nvSpPr>
          <p:spPr>
            <a:xfrm>
              <a:off x="2482074" y="5849012"/>
              <a:ext cx="102927" cy="23951"/>
            </a:xfrm>
            <a:custGeom>
              <a:avLst/>
              <a:gdLst/>
              <a:ahLst/>
              <a:cxnLst/>
              <a:rect l="l" t="t" r="r" b="b"/>
              <a:pathLst>
                <a:path w="102927" h="23951" extrusionOk="0">
                  <a:moveTo>
                    <a:pt x="102927" y="0"/>
                  </a:moveTo>
                  <a:cubicBezTo>
                    <a:pt x="102927" y="0"/>
                    <a:pt x="67478" y="17007"/>
                    <a:pt x="51465" y="21148"/>
                  </a:cubicBezTo>
                  <a:cubicBezTo>
                    <a:pt x="35452" y="25289"/>
                    <a:pt x="-329" y="25345"/>
                    <a:pt x="2" y="17890"/>
                  </a:cubicBezTo>
                  <a:cubicBezTo>
                    <a:pt x="389" y="10436"/>
                    <a:pt x="36722" y="10601"/>
                    <a:pt x="47158" y="9994"/>
                  </a:cubicBezTo>
                  <a:cubicBezTo>
                    <a:pt x="66760" y="8835"/>
                    <a:pt x="102927" y="0"/>
                    <a:pt x="10292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88" name="Google Shape;1088;p11"/>
          <p:cNvGrpSpPr/>
          <p:nvPr/>
        </p:nvGrpSpPr>
        <p:grpSpPr>
          <a:xfrm rot="-1111196">
            <a:off x="175244" y="1517661"/>
            <a:ext cx="311332" cy="390307"/>
            <a:chOff x="863710" y="1549068"/>
            <a:chExt cx="365042" cy="457641"/>
          </a:xfrm>
        </p:grpSpPr>
        <p:sp>
          <p:nvSpPr>
            <p:cNvPr id="1089" name="Google Shape;1089;p11"/>
            <p:cNvSpPr/>
            <p:nvPr/>
          </p:nvSpPr>
          <p:spPr>
            <a:xfrm>
              <a:off x="891319" y="1792466"/>
              <a:ext cx="214243" cy="214243"/>
            </a:xfrm>
            <a:custGeom>
              <a:avLst/>
              <a:gdLst/>
              <a:ahLst/>
              <a:cxnLst/>
              <a:rect l="l" t="t" r="r" b="b"/>
              <a:pathLst>
                <a:path w="214243" h="214243" extrusionOk="0">
                  <a:moveTo>
                    <a:pt x="0" y="107122"/>
                  </a:moveTo>
                  <a:cubicBezTo>
                    <a:pt x="0" y="47984"/>
                    <a:pt x="47984" y="0"/>
                    <a:pt x="107122" y="0"/>
                  </a:cubicBezTo>
                  <a:cubicBezTo>
                    <a:pt x="166260" y="0"/>
                    <a:pt x="214243" y="47929"/>
                    <a:pt x="214243" y="107122"/>
                  </a:cubicBezTo>
                  <a:cubicBezTo>
                    <a:pt x="214243" y="166260"/>
                    <a:pt x="166260" y="214244"/>
                    <a:pt x="107122" y="214244"/>
                  </a:cubicBezTo>
                  <a:cubicBezTo>
                    <a:pt x="47984" y="214244"/>
                    <a:pt x="0" y="166260"/>
                    <a:pt x="0" y="10712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0" name="Google Shape;1090;p11"/>
            <p:cNvSpPr/>
            <p:nvPr/>
          </p:nvSpPr>
          <p:spPr>
            <a:xfrm>
              <a:off x="1024614" y="1549068"/>
              <a:ext cx="121699" cy="121699"/>
            </a:xfrm>
            <a:custGeom>
              <a:avLst/>
              <a:gdLst/>
              <a:ahLst/>
              <a:cxnLst/>
              <a:rect l="l" t="t" r="r" b="b"/>
              <a:pathLst>
                <a:path w="121699" h="121699" extrusionOk="0">
                  <a:moveTo>
                    <a:pt x="0" y="60850"/>
                  </a:moveTo>
                  <a:cubicBezTo>
                    <a:pt x="0" y="27222"/>
                    <a:pt x="27222" y="0"/>
                    <a:pt x="60850" y="0"/>
                  </a:cubicBezTo>
                  <a:cubicBezTo>
                    <a:pt x="94477" y="0"/>
                    <a:pt x="121699" y="27222"/>
                    <a:pt x="121699" y="60850"/>
                  </a:cubicBezTo>
                  <a:cubicBezTo>
                    <a:pt x="121699" y="94477"/>
                    <a:pt x="94477" y="121699"/>
                    <a:pt x="60850" y="121699"/>
                  </a:cubicBezTo>
                  <a:cubicBezTo>
                    <a:pt x="27277" y="121699"/>
                    <a:pt x="0" y="94477"/>
                    <a:pt x="0" y="6085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1" name="Google Shape;1091;p11"/>
            <p:cNvSpPr/>
            <p:nvPr/>
          </p:nvSpPr>
          <p:spPr>
            <a:xfrm>
              <a:off x="1165473" y="1780926"/>
              <a:ext cx="63279" cy="63279"/>
            </a:xfrm>
            <a:custGeom>
              <a:avLst/>
              <a:gdLst/>
              <a:ahLst/>
              <a:cxnLst/>
              <a:rect l="l" t="t" r="r" b="b"/>
              <a:pathLst>
                <a:path w="63279" h="63279" extrusionOk="0">
                  <a:moveTo>
                    <a:pt x="0" y="31640"/>
                  </a:moveTo>
                  <a:cubicBezTo>
                    <a:pt x="0" y="14191"/>
                    <a:pt x="14136" y="0"/>
                    <a:pt x="31640" y="0"/>
                  </a:cubicBezTo>
                  <a:cubicBezTo>
                    <a:pt x="49088" y="0"/>
                    <a:pt x="63279" y="14136"/>
                    <a:pt x="63279" y="31640"/>
                  </a:cubicBezTo>
                  <a:cubicBezTo>
                    <a:pt x="63279" y="49143"/>
                    <a:pt x="49143" y="63279"/>
                    <a:pt x="31640" y="63279"/>
                  </a:cubicBezTo>
                  <a:cubicBezTo>
                    <a:pt x="14191" y="63279"/>
                    <a:pt x="0" y="49143"/>
                    <a:pt x="0" y="3164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2" name="Google Shape;1092;p11"/>
            <p:cNvSpPr/>
            <p:nvPr/>
          </p:nvSpPr>
          <p:spPr>
            <a:xfrm>
              <a:off x="863710" y="1623667"/>
              <a:ext cx="82163" cy="82163"/>
            </a:xfrm>
            <a:custGeom>
              <a:avLst/>
              <a:gdLst/>
              <a:ahLst/>
              <a:cxnLst/>
              <a:rect l="l" t="t" r="r" b="b"/>
              <a:pathLst>
                <a:path w="82163" h="82163" extrusionOk="0">
                  <a:moveTo>
                    <a:pt x="0" y="41082"/>
                  </a:moveTo>
                  <a:cubicBezTo>
                    <a:pt x="0" y="18387"/>
                    <a:pt x="18387" y="0"/>
                    <a:pt x="41082" y="0"/>
                  </a:cubicBezTo>
                  <a:cubicBezTo>
                    <a:pt x="63776" y="0"/>
                    <a:pt x="82163" y="18387"/>
                    <a:pt x="82163" y="41082"/>
                  </a:cubicBezTo>
                  <a:cubicBezTo>
                    <a:pt x="82163" y="63776"/>
                    <a:pt x="63776" y="82164"/>
                    <a:pt x="41082" y="82164"/>
                  </a:cubicBezTo>
                  <a:cubicBezTo>
                    <a:pt x="18387" y="82164"/>
                    <a:pt x="0" y="63776"/>
                    <a:pt x="0" y="410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93" name="Google Shape;1093;p11"/>
          <p:cNvSpPr/>
          <p:nvPr/>
        </p:nvSpPr>
        <p:spPr>
          <a:xfrm rot="5400000">
            <a:off x="11010503" y="536986"/>
            <a:ext cx="1198837" cy="1260462"/>
          </a:xfrm>
          <a:custGeom>
            <a:avLst/>
            <a:gdLst/>
            <a:ahLst/>
            <a:cxnLst/>
            <a:rect l="l" t="t" r="r" b="b"/>
            <a:pathLst>
              <a:path w="1422952" h="1496097" extrusionOk="0">
                <a:moveTo>
                  <a:pt x="0" y="1495674"/>
                </a:moveTo>
                <a:cubicBezTo>
                  <a:pt x="1822" y="1502686"/>
                  <a:pt x="918210" y="1427535"/>
                  <a:pt x="731354" y="907111"/>
                </a:cubicBezTo>
                <a:cubicBezTo>
                  <a:pt x="524179" y="330034"/>
                  <a:pt x="890104" y="328875"/>
                  <a:pt x="1109980" y="289229"/>
                </a:cubicBezTo>
                <a:cubicBezTo>
                  <a:pt x="1250453" y="263884"/>
                  <a:pt x="1394736" y="14853"/>
                  <a:pt x="1422952" y="0"/>
                </a:cubicBezTo>
              </a:path>
            </a:pathLst>
          </a:custGeom>
          <a:noFill/>
          <a:ln w="15650" cap="rnd" cmpd="sng">
            <a:solidFill>
              <a:schemeClr val="accent4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4" name="Google Shape;1094;p11"/>
          <p:cNvSpPr/>
          <p:nvPr/>
        </p:nvSpPr>
        <p:spPr>
          <a:xfrm flipH="1">
            <a:off x="10532484" y="10256"/>
            <a:ext cx="1132837" cy="575859"/>
          </a:xfrm>
          <a:custGeom>
            <a:avLst/>
            <a:gdLst/>
            <a:ahLst/>
            <a:cxnLst/>
            <a:rect l="l" t="t" r="r" b="b"/>
            <a:pathLst>
              <a:path w="1344614" h="683512" extrusionOk="0">
                <a:moveTo>
                  <a:pt x="383927" y="0"/>
                </a:moveTo>
                <a:cubicBezTo>
                  <a:pt x="450243" y="5908"/>
                  <a:pt x="539916" y="10381"/>
                  <a:pt x="599275" y="46272"/>
                </a:cubicBezTo>
                <a:cubicBezTo>
                  <a:pt x="651344" y="77746"/>
                  <a:pt x="705071" y="108889"/>
                  <a:pt x="749963" y="150523"/>
                </a:cubicBezTo>
                <a:cubicBezTo>
                  <a:pt x="869287" y="261123"/>
                  <a:pt x="966580" y="390884"/>
                  <a:pt x="1077678" y="511700"/>
                </a:cubicBezTo>
                <a:cubicBezTo>
                  <a:pt x="1191812" y="635828"/>
                  <a:pt x="1332948" y="662830"/>
                  <a:pt x="1344599" y="682377"/>
                </a:cubicBezTo>
                <a:cubicBezTo>
                  <a:pt x="1346476" y="685579"/>
                  <a:pt x="1184579" y="682266"/>
                  <a:pt x="1121300" y="669124"/>
                </a:cubicBezTo>
                <a:cubicBezTo>
                  <a:pt x="1092035" y="663050"/>
                  <a:pt x="970722" y="652449"/>
                  <a:pt x="940463" y="651289"/>
                </a:cubicBezTo>
                <a:cubicBezTo>
                  <a:pt x="876300" y="648915"/>
                  <a:pt x="812027" y="644939"/>
                  <a:pt x="748582" y="635000"/>
                </a:cubicBezTo>
                <a:cubicBezTo>
                  <a:pt x="617110" y="614404"/>
                  <a:pt x="460955" y="560512"/>
                  <a:pt x="358968" y="470287"/>
                </a:cubicBezTo>
                <a:cubicBezTo>
                  <a:pt x="259301" y="382049"/>
                  <a:pt x="180892" y="283652"/>
                  <a:pt x="100275" y="178518"/>
                </a:cubicBezTo>
                <a:cubicBezTo>
                  <a:pt x="64163" y="131417"/>
                  <a:pt x="41358" y="75096"/>
                  <a:pt x="0" y="33517"/>
                </a:cubicBezTo>
              </a:path>
            </a:pathLst>
          </a:custGeom>
          <a:solidFill>
            <a:srgbClr val="40510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5" name="Google Shape;1095;p11"/>
          <p:cNvSpPr/>
          <p:nvPr/>
        </p:nvSpPr>
        <p:spPr>
          <a:xfrm rot="-1082605">
            <a:off x="11057070" y="28793"/>
            <a:ext cx="729775" cy="1080783"/>
          </a:xfrm>
          <a:custGeom>
            <a:avLst/>
            <a:gdLst/>
            <a:ahLst/>
            <a:cxnLst/>
            <a:rect l="l" t="t" r="r" b="b"/>
            <a:pathLst>
              <a:path w="1051343" h="1557019" extrusionOk="0">
                <a:moveTo>
                  <a:pt x="0" y="1557020"/>
                </a:moveTo>
                <a:cubicBezTo>
                  <a:pt x="0" y="1557020"/>
                  <a:pt x="118883" y="631356"/>
                  <a:pt x="502644" y="502036"/>
                </a:cubicBezTo>
                <a:cubicBezTo>
                  <a:pt x="832347" y="390939"/>
                  <a:pt x="993250" y="0"/>
                  <a:pt x="993250" y="0"/>
                </a:cubicBezTo>
                <a:cubicBezTo>
                  <a:pt x="993250" y="0"/>
                  <a:pt x="1199929" y="610594"/>
                  <a:pt x="833617" y="1015006"/>
                </a:cubicBezTo>
                <a:cubicBezTo>
                  <a:pt x="674646" y="1190652"/>
                  <a:pt x="0" y="1557020"/>
                  <a:pt x="0" y="1557020"/>
                </a:cubicBezTo>
                <a:close/>
              </a:path>
            </a:pathLst>
          </a:custGeom>
          <a:solidFill>
            <a:srgbClr val="88A10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6" name="Google Shape;1096;p11"/>
          <p:cNvSpPr/>
          <p:nvPr/>
        </p:nvSpPr>
        <p:spPr>
          <a:xfrm flipH="1">
            <a:off x="8969138" y="-55971"/>
            <a:ext cx="1592572" cy="947423"/>
          </a:xfrm>
          <a:custGeom>
            <a:avLst/>
            <a:gdLst/>
            <a:ahLst/>
            <a:cxnLst/>
            <a:rect l="l" t="t" r="r" b="b"/>
            <a:pathLst>
              <a:path w="1890293" h="1124538" extrusionOk="0">
                <a:moveTo>
                  <a:pt x="187606" y="2453"/>
                </a:moveTo>
                <a:cubicBezTo>
                  <a:pt x="260548" y="-2074"/>
                  <a:pt x="323716" y="-2406"/>
                  <a:pt x="395002" y="19902"/>
                </a:cubicBezTo>
                <a:cubicBezTo>
                  <a:pt x="567722" y="74015"/>
                  <a:pt x="670150" y="225421"/>
                  <a:pt x="769045" y="367109"/>
                </a:cubicBezTo>
                <a:cubicBezTo>
                  <a:pt x="831109" y="456009"/>
                  <a:pt x="1025530" y="732759"/>
                  <a:pt x="1305868" y="864673"/>
                </a:cubicBezTo>
                <a:cubicBezTo>
                  <a:pt x="1586207" y="996587"/>
                  <a:pt x="1886314" y="892171"/>
                  <a:pt x="1890289" y="894711"/>
                </a:cubicBezTo>
                <a:cubicBezTo>
                  <a:pt x="1891393" y="895429"/>
                  <a:pt x="1675825" y="1192057"/>
                  <a:pt x="1135743" y="1110280"/>
                </a:cubicBezTo>
                <a:cubicBezTo>
                  <a:pt x="720012" y="1047332"/>
                  <a:pt x="559053" y="739219"/>
                  <a:pt x="390916" y="549823"/>
                </a:cubicBezTo>
                <a:cubicBezTo>
                  <a:pt x="306986" y="455291"/>
                  <a:pt x="191636" y="403221"/>
                  <a:pt x="98153" y="320229"/>
                </a:cubicBezTo>
                <a:cubicBezTo>
                  <a:pt x="49893" y="277381"/>
                  <a:pt x="-4993" y="202948"/>
                  <a:pt x="363" y="133153"/>
                </a:cubicBezTo>
                <a:cubicBezTo>
                  <a:pt x="1523" y="118189"/>
                  <a:pt x="12787" y="105434"/>
                  <a:pt x="15272" y="90636"/>
                </a:cubicBezTo>
              </a:path>
            </a:pathLst>
          </a:custGeom>
          <a:solidFill>
            <a:srgbClr val="88A10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11"/>
          <p:cNvSpPr/>
          <p:nvPr/>
        </p:nvSpPr>
        <p:spPr>
          <a:xfrm flipH="1">
            <a:off x="10091914" y="-55920"/>
            <a:ext cx="1449519" cy="858216"/>
          </a:xfrm>
          <a:custGeom>
            <a:avLst/>
            <a:gdLst/>
            <a:ahLst/>
            <a:cxnLst/>
            <a:rect l="l" t="t" r="r" b="b"/>
            <a:pathLst>
              <a:path w="1720497" h="1018654" extrusionOk="0">
                <a:moveTo>
                  <a:pt x="458580" y="42908"/>
                </a:moveTo>
                <a:cubicBezTo>
                  <a:pt x="683260" y="28496"/>
                  <a:pt x="1020362" y="-43011"/>
                  <a:pt x="1231569" y="37993"/>
                </a:cubicBezTo>
                <a:cubicBezTo>
                  <a:pt x="1401417" y="103150"/>
                  <a:pt x="1501029" y="183160"/>
                  <a:pt x="1624717" y="433074"/>
                </a:cubicBezTo>
                <a:cubicBezTo>
                  <a:pt x="1774190" y="734947"/>
                  <a:pt x="1704064" y="1018654"/>
                  <a:pt x="1704064" y="1018654"/>
                </a:cubicBezTo>
                <a:cubicBezTo>
                  <a:pt x="1704064" y="1018654"/>
                  <a:pt x="1550449" y="603309"/>
                  <a:pt x="827764" y="466425"/>
                </a:cubicBezTo>
                <a:cubicBezTo>
                  <a:pt x="545327" y="412920"/>
                  <a:pt x="300327" y="326615"/>
                  <a:pt x="77801" y="135783"/>
                </a:cubicBezTo>
                <a:cubicBezTo>
                  <a:pt x="44450" y="107181"/>
                  <a:pt x="27112" y="67093"/>
                  <a:pt x="0" y="33852"/>
                </a:cubicBezTo>
                <a:cubicBezTo>
                  <a:pt x="55" y="33907"/>
                  <a:pt x="348532" y="49976"/>
                  <a:pt x="458580" y="42908"/>
                </a:cubicBezTo>
                <a:close/>
              </a:path>
            </a:pathLst>
          </a:custGeom>
          <a:solidFill>
            <a:srgbClr val="6477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11"/>
          <p:cNvSpPr/>
          <p:nvPr/>
        </p:nvSpPr>
        <p:spPr>
          <a:xfrm rot="1054276" flipH="1">
            <a:off x="11423882" y="-37473"/>
            <a:ext cx="954721" cy="382566"/>
          </a:xfrm>
          <a:custGeom>
            <a:avLst/>
            <a:gdLst/>
            <a:ahLst/>
            <a:cxnLst/>
            <a:rect l="l" t="t" r="r" b="b"/>
            <a:pathLst>
              <a:path w="2022612" h="810480" extrusionOk="0">
                <a:moveTo>
                  <a:pt x="0" y="405240"/>
                </a:moveTo>
                <a:cubicBezTo>
                  <a:pt x="0" y="405240"/>
                  <a:pt x="452783" y="0"/>
                  <a:pt x="1011307" y="0"/>
                </a:cubicBezTo>
                <a:cubicBezTo>
                  <a:pt x="1569830" y="0"/>
                  <a:pt x="2022613" y="405240"/>
                  <a:pt x="2022613" y="405240"/>
                </a:cubicBezTo>
                <a:cubicBezTo>
                  <a:pt x="2022613" y="405240"/>
                  <a:pt x="1569830" y="810481"/>
                  <a:pt x="1011307" y="810481"/>
                </a:cubicBezTo>
                <a:cubicBezTo>
                  <a:pt x="452783" y="810481"/>
                  <a:pt x="0" y="405240"/>
                  <a:pt x="0" y="405240"/>
                </a:cubicBezTo>
                <a:close/>
              </a:path>
            </a:pathLst>
          </a:custGeom>
          <a:solidFill>
            <a:srgbClr val="40510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99" name="Google Shape;1099;p11"/>
          <p:cNvGrpSpPr/>
          <p:nvPr/>
        </p:nvGrpSpPr>
        <p:grpSpPr>
          <a:xfrm flipH="1">
            <a:off x="10210954" y="83179"/>
            <a:ext cx="469713" cy="324065"/>
            <a:chOff x="5654408" y="444554"/>
            <a:chExt cx="558119" cy="385058"/>
          </a:xfrm>
        </p:grpSpPr>
        <p:grpSp>
          <p:nvGrpSpPr>
            <p:cNvPr id="1100" name="Google Shape;1100;p11"/>
            <p:cNvGrpSpPr/>
            <p:nvPr/>
          </p:nvGrpSpPr>
          <p:grpSpPr>
            <a:xfrm>
              <a:off x="5654408" y="444554"/>
              <a:ext cx="483850" cy="385058"/>
              <a:chOff x="5654408" y="444554"/>
              <a:chExt cx="483850" cy="385058"/>
            </a:xfrm>
          </p:grpSpPr>
          <p:grpSp>
            <p:nvGrpSpPr>
              <p:cNvPr id="1101" name="Google Shape;1101;p11"/>
              <p:cNvGrpSpPr/>
              <p:nvPr/>
            </p:nvGrpSpPr>
            <p:grpSpPr>
              <a:xfrm>
                <a:off x="5654408" y="444554"/>
                <a:ext cx="456395" cy="385058"/>
                <a:chOff x="5654408" y="444554"/>
                <a:chExt cx="456395" cy="385058"/>
              </a:xfrm>
            </p:grpSpPr>
            <p:sp>
              <p:nvSpPr>
                <p:cNvPr id="1102" name="Google Shape;1102;p11"/>
                <p:cNvSpPr/>
                <p:nvPr/>
              </p:nvSpPr>
              <p:spPr>
                <a:xfrm>
                  <a:off x="5654408" y="444554"/>
                  <a:ext cx="456395" cy="3850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6395" h="385058" extrusionOk="0">
                      <a:moveTo>
                        <a:pt x="456390" y="207453"/>
                      </a:moveTo>
                      <a:cubicBezTo>
                        <a:pt x="457384" y="300881"/>
                        <a:pt x="324807" y="407119"/>
                        <a:pt x="199685" y="381056"/>
                      </a:cubicBezTo>
                      <a:cubicBezTo>
                        <a:pt x="74562" y="355049"/>
                        <a:pt x="-18259" y="273714"/>
                        <a:pt x="3055" y="157536"/>
                      </a:cubicBezTo>
                      <a:cubicBezTo>
                        <a:pt x="22271" y="52789"/>
                        <a:pt x="111779" y="-3478"/>
                        <a:pt x="232870" y="167"/>
                      </a:cubicBezTo>
                      <a:cubicBezTo>
                        <a:pt x="335906" y="3314"/>
                        <a:pt x="455230" y="102098"/>
                        <a:pt x="456390" y="207453"/>
                      </a:cubicBezTo>
                      <a:close/>
                    </a:path>
                  </a:pathLst>
                </a:custGeom>
                <a:solidFill>
                  <a:srgbClr val="D40B0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03" name="Google Shape;1103;p11"/>
                <p:cNvSpPr/>
                <p:nvPr/>
              </p:nvSpPr>
              <p:spPr>
                <a:xfrm>
                  <a:off x="5656359" y="595133"/>
                  <a:ext cx="290056" cy="511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0056" h="51131" extrusionOk="0">
                      <a:moveTo>
                        <a:pt x="290057" y="51131"/>
                      </a:moveTo>
                      <a:lnTo>
                        <a:pt x="221" y="14964"/>
                      </a:lnTo>
                      <a:cubicBezTo>
                        <a:pt x="221" y="14964"/>
                        <a:pt x="-276" y="11430"/>
                        <a:pt x="221" y="7675"/>
                      </a:cubicBezTo>
                      <a:cubicBezTo>
                        <a:pt x="718" y="3920"/>
                        <a:pt x="2264" y="0"/>
                        <a:pt x="2264" y="0"/>
                      </a:cubicBezTo>
                      <a:lnTo>
                        <a:pt x="290057" y="5113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04" name="Google Shape;1104;p11"/>
                <p:cNvSpPr/>
                <p:nvPr/>
              </p:nvSpPr>
              <p:spPr>
                <a:xfrm>
                  <a:off x="5933408" y="476875"/>
                  <a:ext cx="41553" cy="41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553" h="41525" extrusionOk="0">
                      <a:moveTo>
                        <a:pt x="7762" y="36978"/>
                      </a:moveTo>
                      <a:cubicBezTo>
                        <a:pt x="16707" y="44156"/>
                        <a:pt x="29849" y="42665"/>
                        <a:pt x="37027" y="33720"/>
                      </a:cubicBezTo>
                      <a:cubicBezTo>
                        <a:pt x="44205" y="24775"/>
                        <a:pt x="42659" y="11688"/>
                        <a:pt x="33714" y="4565"/>
                      </a:cubicBezTo>
                      <a:cubicBezTo>
                        <a:pt x="24769" y="-2613"/>
                        <a:pt x="11738" y="-1177"/>
                        <a:pt x="4615" y="7823"/>
                      </a:cubicBezTo>
                      <a:cubicBezTo>
                        <a:pt x="-2619" y="16768"/>
                        <a:pt x="-1183" y="29800"/>
                        <a:pt x="7762" y="36978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05" name="Google Shape;1105;p11"/>
                <p:cNvSpPr/>
                <p:nvPr/>
              </p:nvSpPr>
              <p:spPr>
                <a:xfrm>
                  <a:off x="5816520" y="531474"/>
                  <a:ext cx="63959" cy="63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959" h="63982" extrusionOk="0">
                      <a:moveTo>
                        <a:pt x="12007" y="56977"/>
                      </a:moveTo>
                      <a:cubicBezTo>
                        <a:pt x="25811" y="68021"/>
                        <a:pt x="45966" y="65757"/>
                        <a:pt x="56954" y="51952"/>
                      </a:cubicBezTo>
                      <a:cubicBezTo>
                        <a:pt x="67997" y="38148"/>
                        <a:pt x="65733" y="18049"/>
                        <a:pt x="51929" y="7005"/>
                      </a:cubicBezTo>
                      <a:cubicBezTo>
                        <a:pt x="38125" y="-4038"/>
                        <a:pt x="18026" y="-1774"/>
                        <a:pt x="6982" y="12030"/>
                      </a:cubicBezTo>
                      <a:cubicBezTo>
                        <a:pt x="-4006" y="25834"/>
                        <a:pt x="-1797" y="45934"/>
                        <a:pt x="12007" y="56977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06" name="Google Shape;1106;p11"/>
                <p:cNvSpPr/>
                <p:nvPr/>
              </p:nvSpPr>
              <p:spPr>
                <a:xfrm>
                  <a:off x="5709312" y="477133"/>
                  <a:ext cx="50827" cy="493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827" h="49358" extrusionOk="0">
                      <a:moveTo>
                        <a:pt x="9332" y="43732"/>
                      </a:moveTo>
                      <a:cubicBezTo>
                        <a:pt x="20320" y="52567"/>
                        <a:pt x="36388" y="50800"/>
                        <a:pt x="45223" y="39812"/>
                      </a:cubicBezTo>
                      <a:cubicBezTo>
                        <a:pt x="54058" y="28823"/>
                        <a:pt x="52236" y="12700"/>
                        <a:pt x="41248" y="3865"/>
                      </a:cubicBezTo>
                      <a:cubicBezTo>
                        <a:pt x="38929" y="1988"/>
                        <a:pt x="36278" y="939"/>
                        <a:pt x="33628" y="0"/>
                      </a:cubicBezTo>
                      <a:cubicBezTo>
                        <a:pt x="21314" y="7289"/>
                        <a:pt x="9995" y="15737"/>
                        <a:pt x="0" y="25345"/>
                      </a:cubicBezTo>
                      <a:cubicBezTo>
                        <a:pt x="387" y="32302"/>
                        <a:pt x="3479" y="39039"/>
                        <a:pt x="9332" y="43732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07" name="Google Shape;1107;p11"/>
                <p:cNvSpPr/>
                <p:nvPr/>
              </p:nvSpPr>
              <p:spPr>
                <a:xfrm>
                  <a:off x="5795975" y="662920"/>
                  <a:ext cx="63990" cy="640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990" h="64010" extrusionOk="0">
                      <a:moveTo>
                        <a:pt x="9913" y="55182"/>
                      </a:moveTo>
                      <a:cubicBezTo>
                        <a:pt x="18968" y="63796"/>
                        <a:pt x="32607" y="66612"/>
                        <a:pt x="44755" y="61366"/>
                      </a:cubicBezTo>
                      <a:cubicBezTo>
                        <a:pt x="60934" y="54298"/>
                        <a:pt x="68388" y="35414"/>
                        <a:pt x="61320" y="19235"/>
                      </a:cubicBezTo>
                      <a:cubicBezTo>
                        <a:pt x="54252" y="3057"/>
                        <a:pt x="35368" y="-4398"/>
                        <a:pt x="19189" y="2670"/>
                      </a:cubicBezTo>
                      <a:cubicBezTo>
                        <a:pt x="3011" y="9738"/>
                        <a:pt x="-4389" y="28567"/>
                        <a:pt x="2679" y="44746"/>
                      </a:cubicBezTo>
                      <a:cubicBezTo>
                        <a:pt x="4446" y="48722"/>
                        <a:pt x="6876" y="52311"/>
                        <a:pt x="9913" y="55182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08" name="Google Shape;1108;p11"/>
                <p:cNvSpPr/>
                <p:nvPr/>
              </p:nvSpPr>
              <p:spPr>
                <a:xfrm>
                  <a:off x="5677452" y="699956"/>
                  <a:ext cx="49683" cy="508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683" h="50834" extrusionOk="0">
                      <a:moveTo>
                        <a:pt x="26338" y="50834"/>
                      </a:moveTo>
                      <a:cubicBezTo>
                        <a:pt x="29044" y="50613"/>
                        <a:pt x="31750" y="50116"/>
                        <a:pt x="34400" y="48957"/>
                      </a:cubicBezTo>
                      <a:cubicBezTo>
                        <a:pt x="47321" y="43325"/>
                        <a:pt x="53174" y="28250"/>
                        <a:pt x="47542" y="15329"/>
                      </a:cubicBezTo>
                      <a:cubicBezTo>
                        <a:pt x="41910" y="2409"/>
                        <a:pt x="26946" y="-3500"/>
                        <a:pt x="13970" y="2133"/>
                      </a:cubicBezTo>
                      <a:cubicBezTo>
                        <a:pt x="6902" y="5225"/>
                        <a:pt x="2154" y="11188"/>
                        <a:pt x="0" y="17980"/>
                      </a:cubicBezTo>
                      <a:cubicBezTo>
                        <a:pt x="7289" y="29741"/>
                        <a:pt x="16234" y="40619"/>
                        <a:pt x="26338" y="50834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09" name="Google Shape;1109;p11"/>
                <p:cNvSpPr/>
                <p:nvPr/>
              </p:nvSpPr>
              <p:spPr>
                <a:xfrm>
                  <a:off x="5892057" y="765242"/>
                  <a:ext cx="41462" cy="415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62" h="41543" extrusionOk="0">
                      <a:moveTo>
                        <a:pt x="6374" y="35796"/>
                      </a:moveTo>
                      <a:cubicBezTo>
                        <a:pt x="12228" y="41373"/>
                        <a:pt x="21118" y="43251"/>
                        <a:pt x="29014" y="39827"/>
                      </a:cubicBezTo>
                      <a:cubicBezTo>
                        <a:pt x="39505" y="35244"/>
                        <a:pt x="44309" y="22986"/>
                        <a:pt x="39726" y="12495"/>
                      </a:cubicBezTo>
                      <a:cubicBezTo>
                        <a:pt x="35143" y="2003"/>
                        <a:pt x="22940" y="-2856"/>
                        <a:pt x="12449" y="1727"/>
                      </a:cubicBezTo>
                      <a:cubicBezTo>
                        <a:pt x="1957" y="6310"/>
                        <a:pt x="-2847" y="18569"/>
                        <a:pt x="1736" y="29060"/>
                      </a:cubicBezTo>
                      <a:cubicBezTo>
                        <a:pt x="2841" y="31655"/>
                        <a:pt x="4442" y="33974"/>
                        <a:pt x="6374" y="35796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10" name="Google Shape;1110;p11"/>
                <p:cNvSpPr/>
                <p:nvPr/>
              </p:nvSpPr>
              <p:spPr>
                <a:xfrm>
                  <a:off x="5729996" y="707845"/>
                  <a:ext cx="248698" cy="999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8698" h="99991" extrusionOk="0">
                      <a:moveTo>
                        <a:pt x="2838" y="42228"/>
                      </a:moveTo>
                      <a:cubicBezTo>
                        <a:pt x="19017" y="56916"/>
                        <a:pt x="85996" y="82592"/>
                        <a:pt x="122384" y="94298"/>
                      </a:cubicBezTo>
                      <a:cubicBezTo>
                        <a:pt x="161312" y="106832"/>
                        <a:pt x="250654" y="102636"/>
                        <a:pt x="248666" y="40682"/>
                      </a:cubicBezTo>
                      <a:cubicBezTo>
                        <a:pt x="246899" y="-13486"/>
                        <a:pt x="193670" y="-5259"/>
                        <a:pt x="136354" y="17711"/>
                      </a:cubicBezTo>
                      <a:cubicBezTo>
                        <a:pt x="40773" y="56088"/>
                        <a:pt x="-13340" y="27540"/>
                        <a:pt x="2838" y="4222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FFFFFF">
                        <a:alpha val="34901"/>
                      </a:srgbClr>
                    </a:gs>
                    <a:gs pos="100000">
                      <a:srgbClr val="FFFFFF">
                        <a:alpha val="26666"/>
                      </a:srgbClr>
                    </a:gs>
                  </a:gsLst>
                  <a:lin ang="13119129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111" name="Google Shape;1111;p11"/>
              <p:cNvSpPr/>
              <p:nvPr/>
            </p:nvSpPr>
            <p:spPr>
              <a:xfrm>
                <a:off x="5962686" y="580112"/>
                <a:ext cx="69426" cy="156459"/>
              </a:xfrm>
              <a:custGeom>
                <a:avLst/>
                <a:gdLst/>
                <a:ahLst/>
                <a:cxnLst/>
                <a:rect l="l" t="t" r="r" b="b"/>
                <a:pathLst>
                  <a:path w="69426" h="156459" extrusionOk="0">
                    <a:moveTo>
                      <a:pt x="43806" y="156432"/>
                    </a:moveTo>
                    <a:cubicBezTo>
                      <a:pt x="43806" y="156432"/>
                      <a:pt x="-12902" y="160574"/>
                      <a:pt x="2724" y="66262"/>
                    </a:cubicBezTo>
                    <a:cubicBezTo>
                      <a:pt x="15093" y="-8613"/>
                      <a:pt x="69427" y="333"/>
                      <a:pt x="69427" y="333"/>
                    </a:cubicBezTo>
                    <a:lnTo>
                      <a:pt x="43806" y="156432"/>
                    </a:lnTo>
                    <a:close/>
                  </a:path>
                </a:pathLst>
              </a:custGeom>
              <a:solidFill>
                <a:srgbClr val="FBFDF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2" name="Google Shape;1112;p11"/>
              <p:cNvSpPr/>
              <p:nvPr/>
            </p:nvSpPr>
            <p:spPr>
              <a:xfrm>
                <a:off x="5942656" y="525227"/>
                <a:ext cx="195602" cy="274761"/>
              </a:xfrm>
              <a:custGeom>
                <a:avLst/>
                <a:gdLst/>
                <a:ahLst/>
                <a:cxnLst/>
                <a:rect l="l" t="t" r="r" b="b"/>
                <a:pathLst>
                  <a:path w="195602" h="274761" extrusionOk="0">
                    <a:moveTo>
                      <a:pt x="61076" y="274762"/>
                    </a:moveTo>
                    <a:cubicBezTo>
                      <a:pt x="61076" y="274762"/>
                      <a:pt x="47271" y="237103"/>
                      <a:pt x="48376" y="207286"/>
                    </a:cubicBezTo>
                    <a:cubicBezTo>
                      <a:pt x="49811" y="168744"/>
                      <a:pt x="56051" y="146105"/>
                      <a:pt x="49645" y="146657"/>
                    </a:cubicBezTo>
                    <a:cubicBezTo>
                      <a:pt x="46388" y="146933"/>
                      <a:pt x="25902" y="172775"/>
                      <a:pt x="15687" y="166646"/>
                    </a:cubicBezTo>
                    <a:cubicBezTo>
                      <a:pt x="-10155" y="151240"/>
                      <a:pt x="-602" y="99005"/>
                      <a:pt x="19386" y="92710"/>
                    </a:cubicBezTo>
                    <a:cubicBezTo>
                      <a:pt x="33467" y="88293"/>
                      <a:pt x="51799" y="117227"/>
                      <a:pt x="55609" y="114576"/>
                    </a:cubicBezTo>
                    <a:cubicBezTo>
                      <a:pt x="60744" y="110987"/>
                      <a:pt x="58812" y="88127"/>
                      <a:pt x="73886" y="49640"/>
                    </a:cubicBezTo>
                    <a:cubicBezTo>
                      <a:pt x="88961" y="11154"/>
                      <a:pt x="107955" y="0"/>
                      <a:pt x="107955" y="0"/>
                    </a:cubicBezTo>
                    <a:cubicBezTo>
                      <a:pt x="107955" y="0"/>
                      <a:pt x="208009" y="44008"/>
                      <a:pt x="194315" y="150743"/>
                    </a:cubicBezTo>
                    <a:cubicBezTo>
                      <a:pt x="180235" y="260460"/>
                      <a:pt x="61076" y="274762"/>
                      <a:pt x="61076" y="274762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113" name="Google Shape;1113;p11"/>
              <p:cNvGrpSpPr/>
              <p:nvPr/>
            </p:nvGrpSpPr>
            <p:grpSpPr>
              <a:xfrm>
                <a:off x="6024106" y="543560"/>
                <a:ext cx="99833" cy="249140"/>
                <a:chOff x="6024106" y="543560"/>
                <a:chExt cx="99833" cy="249140"/>
              </a:xfrm>
            </p:grpSpPr>
            <p:sp>
              <p:nvSpPr>
                <p:cNvPr id="1114" name="Google Shape;1114;p11"/>
                <p:cNvSpPr/>
                <p:nvPr/>
              </p:nvSpPr>
              <p:spPr>
                <a:xfrm>
                  <a:off x="6024106" y="730084"/>
                  <a:ext cx="71728" cy="626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728" h="62616" extrusionOk="0">
                      <a:moveTo>
                        <a:pt x="10768" y="62616"/>
                      </a:moveTo>
                      <a:cubicBezTo>
                        <a:pt x="28990" y="56542"/>
                        <a:pt x="51739" y="46051"/>
                        <a:pt x="71728" y="27608"/>
                      </a:cubicBezTo>
                      <a:cubicBezTo>
                        <a:pt x="69796" y="20209"/>
                        <a:pt x="66206" y="13197"/>
                        <a:pt x="59801" y="8061"/>
                      </a:cubicBezTo>
                      <a:cubicBezTo>
                        <a:pt x="43899" y="-4639"/>
                        <a:pt x="20707" y="-2043"/>
                        <a:pt x="8007" y="13804"/>
                      </a:cubicBezTo>
                      <a:cubicBezTo>
                        <a:pt x="-3809" y="28602"/>
                        <a:pt x="-2263" y="49530"/>
                        <a:pt x="10768" y="62616"/>
                      </a:cubicBezTo>
                      <a:close/>
                    </a:path>
                  </a:pathLst>
                </a:custGeom>
                <a:solidFill>
                  <a:srgbClr val="FBFDFB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15" name="Google Shape;1115;p11"/>
                <p:cNvSpPr/>
                <p:nvPr/>
              </p:nvSpPr>
              <p:spPr>
                <a:xfrm>
                  <a:off x="6055652" y="543560"/>
                  <a:ext cx="68287" cy="704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287" h="70457" extrusionOk="0">
                      <a:moveTo>
                        <a:pt x="13788" y="62396"/>
                      </a:moveTo>
                      <a:cubicBezTo>
                        <a:pt x="29691" y="75096"/>
                        <a:pt x="52882" y="72500"/>
                        <a:pt x="65582" y="56653"/>
                      </a:cubicBezTo>
                      <a:cubicBezTo>
                        <a:pt x="66631" y="55328"/>
                        <a:pt x="67459" y="53892"/>
                        <a:pt x="68288" y="52512"/>
                      </a:cubicBezTo>
                      <a:cubicBezTo>
                        <a:pt x="56029" y="28492"/>
                        <a:pt x="38360" y="11430"/>
                        <a:pt x="23341" y="0"/>
                      </a:cubicBezTo>
                      <a:cubicBezTo>
                        <a:pt x="17598" y="2264"/>
                        <a:pt x="12242" y="5522"/>
                        <a:pt x="8100" y="10712"/>
                      </a:cubicBezTo>
                      <a:cubicBezTo>
                        <a:pt x="-4599" y="26504"/>
                        <a:pt x="-2115" y="49696"/>
                        <a:pt x="13788" y="62396"/>
                      </a:cubicBezTo>
                      <a:close/>
                    </a:path>
                  </a:pathLst>
                </a:custGeom>
                <a:solidFill>
                  <a:srgbClr val="FBFDFB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1116" name="Google Shape;1116;p11"/>
            <p:cNvSpPr/>
            <p:nvPr/>
          </p:nvSpPr>
          <p:spPr>
            <a:xfrm>
              <a:off x="6096000" y="720531"/>
              <a:ext cx="83144" cy="81181"/>
            </a:xfrm>
            <a:custGeom>
              <a:avLst/>
              <a:gdLst/>
              <a:ahLst/>
              <a:cxnLst/>
              <a:rect l="l" t="t" r="r" b="b"/>
              <a:pathLst>
                <a:path w="83144" h="81181" extrusionOk="0">
                  <a:moveTo>
                    <a:pt x="0" y="0"/>
                  </a:moveTo>
                  <a:cubicBezTo>
                    <a:pt x="0" y="0"/>
                    <a:pt x="21811" y="37382"/>
                    <a:pt x="33848" y="51021"/>
                  </a:cubicBezTo>
                  <a:cubicBezTo>
                    <a:pt x="45886" y="64660"/>
                    <a:pt x="78519" y="86857"/>
                    <a:pt x="82771" y="79844"/>
                  </a:cubicBezTo>
                  <a:cubicBezTo>
                    <a:pt x="87023" y="72832"/>
                    <a:pt x="53782" y="50524"/>
                    <a:pt x="44616" y="43511"/>
                  </a:cubicBezTo>
                  <a:cubicBezTo>
                    <a:pt x="27609" y="30425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7" name="Google Shape;1117;p11"/>
            <p:cNvSpPr/>
            <p:nvPr/>
          </p:nvSpPr>
          <p:spPr>
            <a:xfrm>
              <a:off x="6109473" y="576850"/>
              <a:ext cx="103054" cy="53952"/>
            </a:xfrm>
            <a:custGeom>
              <a:avLst/>
              <a:gdLst/>
              <a:ahLst/>
              <a:cxnLst/>
              <a:rect l="l" t="t" r="r" b="b"/>
              <a:pathLst>
                <a:path w="103054" h="53952" extrusionOk="0">
                  <a:moveTo>
                    <a:pt x="0" y="53953"/>
                  </a:moveTo>
                  <a:cubicBezTo>
                    <a:pt x="0" y="53953"/>
                    <a:pt x="32026" y="24853"/>
                    <a:pt x="47653" y="15466"/>
                  </a:cubicBezTo>
                  <a:cubicBezTo>
                    <a:pt x="63224" y="6079"/>
                    <a:pt x="100992" y="-5295"/>
                    <a:pt x="102981" y="2711"/>
                  </a:cubicBezTo>
                  <a:cubicBezTo>
                    <a:pt x="104968" y="10718"/>
                    <a:pt x="66537" y="21982"/>
                    <a:pt x="55714" y="25903"/>
                  </a:cubicBezTo>
                  <a:cubicBezTo>
                    <a:pt x="35449" y="33191"/>
                    <a:pt x="0" y="53953"/>
                    <a:pt x="0" y="5395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18" name="Google Shape;1118;p11"/>
          <p:cNvGrpSpPr/>
          <p:nvPr/>
        </p:nvGrpSpPr>
        <p:grpSpPr>
          <a:xfrm>
            <a:off x="10387288" y="835112"/>
            <a:ext cx="404214" cy="275017"/>
            <a:chOff x="10016117" y="731733"/>
            <a:chExt cx="707992" cy="481701"/>
          </a:xfrm>
        </p:grpSpPr>
        <p:sp>
          <p:nvSpPr>
            <p:cNvPr id="1119" name="Google Shape;1119;p11"/>
            <p:cNvSpPr/>
            <p:nvPr/>
          </p:nvSpPr>
          <p:spPr>
            <a:xfrm>
              <a:off x="10016117" y="849975"/>
              <a:ext cx="223547" cy="223547"/>
            </a:xfrm>
            <a:custGeom>
              <a:avLst/>
              <a:gdLst/>
              <a:ahLst/>
              <a:cxnLst/>
              <a:rect l="l" t="t" r="r" b="b"/>
              <a:pathLst>
                <a:path w="223547" h="223547" extrusionOk="0">
                  <a:moveTo>
                    <a:pt x="215443" y="153490"/>
                  </a:moveTo>
                  <a:cubicBezTo>
                    <a:pt x="192308" y="210751"/>
                    <a:pt x="127317" y="238470"/>
                    <a:pt x="70001" y="215444"/>
                  </a:cubicBezTo>
                  <a:cubicBezTo>
                    <a:pt x="12796" y="192419"/>
                    <a:pt x="-14979" y="127317"/>
                    <a:pt x="8158" y="70057"/>
                  </a:cubicBezTo>
                  <a:cubicBezTo>
                    <a:pt x="31183" y="12797"/>
                    <a:pt x="96285" y="-14923"/>
                    <a:pt x="153545" y="8103"/>
                  </a:cubicBezTo>
                  <a:cubicBezTo>
                    <a:pt x="210750" y="31129"/>
                    <a:pt x="238469" y="96230"/>
                    <a:pt x="215443" y="15349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0" name="Google Shape;1120;p11"/>
            <p:cNvSpPr/>
            <p:nvPr/>
          </p:nvSpPr>
          <p:spPr>
            <a:xfrm>
              <a:off x="10322281" y="928636"/>
              <a:ext cx="175216" cy="175223"/>
            </a:xfrm>
            <a:custGeom>
              <a:avLst/>
              <a:gdLst/>
              <a:ahLst/>
              <a:cxnLst/>
              <a:rect l="l" t="t" r="r" b="b"/>
              <a:pathLst>
                <a:path w="175216" h="175223" extrusionOk="0">
                  <a:moveTo>
                    <a:pt x="168857" y="120328"/>
                  </a:moveTo>
                  <a:cubicBezTo>
                    <a:pt x="150801" y="165220"/>
                    <a:pt x="99780" y="186920"/>
                    <a:pt x="54888" y="168864"/>
                  </a:cubicBezTo>
                  <a:cubicBezTo>
                    <a:pt x="10052" y="150808"/>
                    <a:pt x="-11704" y="99787"/>
                    <a:pt x="6352" y="54896"/>
                  </a:cubicBezTo>
                  <a:cubicBezTo>
                    <a:pt x="24409" y="10004"/>
                    <a:pt x="75429" y="-11697"/>
                    <a:pt x="120321" y="6360"/>
                  </a:cubicBezTo>
                  <a:cubicBezTo>
                    <a:pt x="165213" y="24416"/>
                    <a:pt x="186913" y="75437"/>
                    <a:pt x="168857" y="12032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1" name="Google Shape;1121;p11"/>
            <p:cNvSpPr/>
            <p:nvPr/>
          </p:nvSpPr>
          <p:spPr>
            <a:xfrm>
              <a:off x="10532702" y="912777"/>
              <a:ext cx="89233" cy="89217"/>
            </a:xfrm>
            <a:custGeom>
              <a:avLst/>
              <a:gdLst/>
              <a:ahLst/>
              <a:cxnLst/>
              <a:rect l="l" t="t" r="r" b="b"/>
              <a:pathLst>
                <a:path w="89233" h="89217" extrusionOk="0">
                  <a:moveTo>
                    <a:pt x="85988" y="61257"/>
                  </a:moveTo>
                  <a:cubicBezTo>
                    <a:pt x="76822" y="84117"/>
                    <a:pt x="50759" y="95160"/>
                    <a:pt x="27899" y="85994"/>
                  </a:cubicBezTo>
                  <a:cubicBezTo>
                    <a:pt x="5150" y="76773"/>
                    <a:pt x="-5949" y="50821"/>
                    <a:pt x="3217" y="27961"/>
                  </a:cubicBezTo>
                  <a:cubicBezTo>
                    <a:pt x="12438" y="5101"/>
                    <a:pt x="38446" y="-5943"/>
                    <a:pt x="61195" y="3224"/>
                  </a:cubicBezTo>
                  <a:cubicBezTo>
                    <a:pt x="84110" y="12445"/>
                    <a:pt x="95209" y="38397"/>
                    <a:pt x="85988" y="6125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2" name="Google Shape;1122;p11"/>
            <p:cNvSpPr/>
            <p:nvPr/>
          </p:nvSpPr>
          <p:spPr>
            <a:xfrm>
              <a:off x="10211565" y="1108843"/>
              <a:ext cx="104628" cy="104591"/>
            </a:xfrm>
            <a:custGeom>
              <a:avLst/>
              <a:gdLst/>
              <a:ahLst/>
              <a:cxnLst/>
              <a:rect l="l" t="t" r="r" b="b"/>
              <a:pathLst>
                <a:path w="104628" h="104591" extrusionOk="0">
                  <a:moveTo>
                    <a:pt x="100834" y="71815"/>
                  </a:moveTo>
                  <a:cubicBezTo>
                    <a:pt x="90067" y="98595"/>
                    <a:pt x="59587" y="111572"/>
                    <a:pt x="32807" y="100804"/>
                  </a:cubicBezTo>
                  <a:cubicBezTo>
                    <a:pt x="5971" y="90037"/>
                    <a:pt x="-7006" y="59557"/>
                    <a:pt x="3817" y="32776"/>
                  </a:cubicBezTo>
                  <a:cubicBezTo>
                    <a:pt x="14585" y="5996"/>
                    <a:pt x="45065" y="-6980"/>
                    <a:pt x="71845" y="3787"/>
                  </a:cubicBezTo>
                  <a:cubicBezTo>
                    <a:pt x="98681" y="14555"/>
                    <a:pt x="111602" y="45035"/>
                    <a:pt x="100834" y="7181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3" name="Google Shape;1123;p11"/>
            <p:cNvSpPr/>
            <p:nvPr/>
          </p:nvSpPr>
          <p:spPr>
            <a:xfrm>
              <a:off x="10423962" y="731733"/>
              <a:ext cx="77422" cy="77373"/>
            </a:xfrm>
            <a:custGeom>
              <a:avLst/>
              <a:gdLst/>
              <a:ahLst/>
              <a:cxnLst/>
              <a:rect l="l" t="t" r="r" b="b"/>
              <a:pathLst>
                <a:path w="77422" h="77373" extrusionOk="0">
                  <a:moveTo>
                    <a:pt x="74630" y="53126"/>
                  </a:moveTo>
                  <a:cubicBezTo>
                    <a:pt x="66624" y="72949"/>
                    <a:pt x="44040" y="82557"/>
                    <a:pt x="24272" y="74551"/>
                  </a:cubicBezTo>
                  <a:cubicBezTo>
                    <a:pt x="4449" y="66599"/>
                    <a:pt x="-5159" y="44071"/>
                    <a:pt x="2793" y="24248"/>
                  </a:cubicBezTo>
                  <a:cubicBezTo>
                    <a:pt x="10799" y="4425"/>
                    <a:pt x="33383" y="-5183"/>
                    <a:pt x="53151" y="2823"/>
                  </a:cubicBezTo>
                  <a:cubicBezTo>
                    <a:pt x="72974" y="10775"/>
                    <a:pt x="82581" y="33303"/>
                    <a:pt x="74630" y="5312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4" name="Google Shape;1124;p11"/>
            <p:cNvSpPr/>
            <p:nvPr/>
          </p:nvSpPr>
          <p:spPr>
            <a:xfrm>
              <a:off x="10666341" y="1096119"/>
              <a:ext cx="57768" cy="57814"/>
            </a:xfrm>
            <a:custGeom>
              <a:avLst/>
              <a:gdLst/>
              <a:ahLst/>
              <a:cxnLst/>
              <a:rect l="l" t="t" r="r" b="b"/>
              <a:pathLst>
                <a:path w="57768" h="57814" extrusionOk="0">
                  <a:moveTo>
                    <a:pt x="55661" y="39702"/>
                  </a:moveTo>
                  <a:cubicBezTo>
                    <a:pt x="49808" y="54501"/>
                    <a:pt x="32912" y="61679"/>
                    <a:pt x="18058" y="55715"/>
                  </a:cubicBezTo>
                  <a:cubicBezTo>
                    <a:pt x="3315" y="49752"/>
                    <a:pt x="-3863" y="32911"/>
                    <a:pt x="2100" y="18112"/>
                  </a:cubicBezTo>
                  <a:cubicBezTo>
                    <a:pt x="8064" y="3314"/>
                    <a:pt x="24849" y="-3864"/>
                    <a:pt x="39703" y="2099"/>
                  </a:cubicBezTo>
                  <a:cubicBezTo>
                    <a:pt x="54501" y="8063"/>
                    <a:pt x="61624" y="24849"/>
                    <a:pt x="55661" y="397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25" name="Google Shape;1125;p11"/>
          <p:cNvGrpSpPr/>
          <p:nvPr/>
        </p:nvGrpSpPr>
        <p:grpSpPr>
          <a:xfrm>
            <a:off x="10712665" y="708134"/>
            <a:ext cx="375660" cy="279184"/>
            <a:chOff x="10586017" y="509328"/>
            <a:chExt cx="657980" cy="488999"/>
          </a:xfrm>
        </p:grpSpPr>
        <p:sp>
          <p:nvSpPr>
            <p:cNvPr id="1126" name="Google Shape;1126;p11"/>
            <p:cNvSpPr/>
            <p:nvPr/>
          </p:nvSpPr>
          <p:spPr>
            <a:xfrm>
              <a:off x="10976427" y="527858"/>
              <a:ext cx="214279" cy="214283"/>
            </a:xfrm>
            <a:custGeom>
              <a:avLst/>
              <a:gdLst/>
              <a:ahLst/>
              <a:cxnLst/>
              <a:rect l="l" t="t" r="r" b="b"/>
              <a:pathLst>
                <a:path w="214279" h="214283" extrusionOk="0">
                  <a:moveTo>
                    <a:pt x="20281" y="44415"/>
                  </a:moveTo>
                  <a:cubicBezTo>
                    <a:pt x="54903" y="-3569"/>
                    <a:pt x="121936" y="-14337"/>
                    <a:pt x="169865" y="20285"/>
                  </a:cubicBezTo>
                  <a:cubicBezTo>
                    <a:pt x="217849" y="54906"/>
                    <a:pt x="228616" y="121885"/>
                    <a:pt x="193995" y="169869"/>
                  </a:cubicBezTo>
                  <a:cubicBezTo>
                    <a:pt x="159374" y="217852"/>
                    <a:pt x="92450" y="228620"/>
                    <a:pt x="44467" y="193999"/>
                  </a:cubicBezTo>
                  <a:cubicBezTo>
                    <a:pt x="-3573" y="159322"/>
                    <a:pt x="-14340" y="92399"/>
                    <a:pt x="20281" y="4441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7" name="Google Shape;1127;p11"/>
            <p:cNvSpPr/>
            <p:nvPr/>
          </p:nvSpPr>
          <p:spPr>
            <a:xfrm>
              <a:off x="11114320" y="868681"/>
              <a:ext cx="129677" cy="129646"/>
            </a:xfrm>
            <a:custGeom>
              <a:avLst/>
              <a:gdLst/>
              <a:ahLst/>
              <a:cxnLst/>
              <a:rect l="l" t="t" r="r" b="b"/>
              <a:pathLst>
                <a:path w="129677" h="129646" extrusionOk="0">
                  <a:moveTo>
                    <a:pt x="12260" y="26889"/>
                  </a:moveTo>
                  <a:cubicBezTo>
                    <a:pt x="33242" y="-2155"/>
                    <a:pt x="73717" y="-8671"/>
                    <a:pt x="102816" y="12256"/>
                  </a:cubicBezTo>
                  <a:cubicBezTo>
                    <a:pt x="131805" y="33239"/>
                    <a:pt x="138376" y="73769"/>
                    <a:pt x="117394" y="102758"/>
                  </a:cubicBezTo>
                  <a:cubicBezTo>
                    <a:pt x="96411" y="131802"/>
                    <a:pt x="55937" y="138318"/>
                    <a:pt x="26837" y="117390"/>
                  </a:cubicBezTo>
                  <a:cubicBezTo>
                    <a:pt x="-2152" y="96463"/>
                    <a:pt x="-8667" y="55933"/>
                    <a:pt x="12260" y="2688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8" name="Google Shape;1128;p11"/>
            <p:cNvSpPr/>
            <p:nvPr/>
          </p:nvSpPr>
          <p:spPr>
            <a:xfrm>
              <a:off x="10726575" y="738083"/>
              <a:ext cx="151861" cy="151862"/>
            </a:xfrm>
            <a:custGeom>
              <a:avLst/>
              <a:gdLst/>
              <a:ahLst/>
              <a:cxnLst/>
              <a:rect l="l" t="t" r="r" b="b"/>
              <a:pathLst>
                <a:path w="151861" h="151862" extrusionOk="0">
                  <a:moveTo>
                    <a:pt x="14367" y="31481"/>
                  </a:moveTo>
                  <a:cubicBezTo>
                    <a:pt x="38884" y="-2533"/>
                    <a:pt x="86315" y="-10153"/>
                    <a:pt x="120385" y="14364"/>
                  </a:cubicBezTo>
                  <a:cubicBezTo>
                    <a:pt x="154343" y="38935"/>
                    <a:pt x="162073" y="86367"/>
                    <a:pt x="137447" y="120381"/>
                  </a:cubicBezTo>
                  <a:cubicBezTo>
                    <a:pt x="112930" y="154395"/>
                    <a:pt x="65443" y="162015"/>
                    <a:pt x="31430" y="137499"/>
                  </a:cubicBezTo>
                  <a:cubicBezTo>
                    <a:pt x="-2529" y="112927"/>
                    <a:pt x="-10149" y="65440"/>
                    <a:pt x="14367" y="3148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9" name="Google Shape;1129;p11"/>
            <p:cNvSpPr/>
            <p:nvPr/>
          </p:nvSpPr>
          <p:spPr>
            <a:xfrm>
              <a:off x="10586017" y="509328"/>
              <a:ext cx="121696" cy="121692"/>
            </a:xfrm>
            <a:custGeom>
              <a:avLst/>
              <a:gdLst/>
              <a:ahLst/>
              <a:cxnLst/>
              <a:rect l="l" t="t" r="r" b="b"/>
              <a:pathLst>
                <a:path w="121696" h="121692" extrusionOk="0">
                  <a:moveTo>
                    <a:pt x="11470" y="25231"/>
                  </a:moveTo>
                  <a:cubicBezTo>
                    <a:pt x="31183" y="-1991"/>
                    <a:pt x="69227" y="-8175"/>
                    <a:pt x="96450" y="11537"/>
                  </a:cubicBezTo>
                  <a:cubicBezTo>
                    <a:pt x="123727" y="31195"/>
                    <a:pt x="129856" y="69239"/>
                    <a:pt x="110143" y="96462"/>
                  </a:cubicBezTo>
                  <a:cubicBezTo>
                    <a:pt x="90486" y="123684"/>
                    <a:pt x="52497" y="129868"/>
                    <a:pt x="25219" y="110155"/>
                  </a:cubicBezTo>
                  <a:cubicBezTo>
                    <a:pt x="-2003" y="90498"/>
                    <a:pt x="-8132" y="52453"/>
                    <a:pt x="11470" y="2523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30" name="Google Shape;1130;p11"/>
          <p:cNvSpPr/>
          <p:nvPr/>
        </p:nvSpPr>
        <p:spPr>
          <a:xfrm flipH="1">
            <a:off x="1715865" y="5009067"/>
            <a:ext cx="3692408" cy="1089480"/>
          </a:xfrm>
          <a:custGeom>
            <a:avLst/>
            <a:gdLst/>
            <a:ahLst/>
            <a:cxnLst/>
            <a:rect l="l" t="t" r="r" b="b"/>
            <a:pathLst>
              <a:path w="3203825" h="945319" extrusionOk="0">
                <a:moveTo>
                  <a:pt x="168" y="421031"/>
                </a:moveTo>
                <a:cubicBezTo>
                  <a:pt x="168" y="421031"/>
                  <a:pt x="-20980" y="57093"/>
                  <a:pt x="411206" y="3587"/>
                </a:cubicBezTo>
                <a:cubicBezTo>
                  <a:pt x="858467" y="-51796"/>
                  <a:pt x="1175139" y="552283"/>
                  <a:pt x="1593356" y="561890"/>
                </a:cubicBezTo>
                <a:cubicBezTo>
                  <a:pt x="2011572" y="571498"/>
                  <a:pt x="2298868" y="261066"/>
                  <a:pt x="2701458" y="356923"/>
                </a:cubicBezTo>
                <a:cubicBezTo>
                  <a:pt x="3104048" y="452781"/>
                  <a:pt x="3203826" y="945320"/>
                  <a:pt x="3203826" y="945320"/>
                </a:cubicBezTo>
              </a:path>
            </a:pathLst>
          </a:custGeom>
          <a:noFill/>
          <a:ln w="15650" cap="rnd" cmpd="sng">
            <a:solidFill>
              <a:schemeClr val="accent4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31" name="Google Shape;1131;p11"/>
          <p:cNvGrpSpPr/>
          <p:nvPr/>
        </p:nvGrpSpPr>
        <p:grpSpPr>
          <a:xfrm>
            <a:off x="11537514" y="113551"/>
            <a:ext cx="635663" cy="579312"/>
            <a:chOff x="11404955" y="6386605"/>
            <a:chExt cx="869580" cy="792492"/>
          </a:xfrm>
        </p:grpSpPr>
        <p:sp>
          <p:nvSpPr>
            <p:cNvPr id="1132" name="Google Shape;1132;p11"/>
            <p:cNvSpPr/>
            <p:nvPr/>
          </p:nvSpPr>
          <p:spPr>
            <a:xfrm>
              <a:off x="11404955" y="6386605"/>
              <a:ext cx="869580" cy="792492"/>
            </a:xfrm>
            <a:custGeom>
              <a:avLst/>
              <a:gdLst/>
              <a:ahLst/>
              <a:cxnLst/>
              <a:rect l="l" t="t" r="r" b="b"/>
              <a:pathLst>
                <a:path w="754516" h="687629" extrusionOk="0">
                  <a:moveTo>
                    <a:pt x="357371" y="186561"/>
                  </a:moveTo>
                  <a:cubicBezTo>
                    <a:pt x="357371" y="186561"/>
                    <a:pt x="417503" y="-49715"/>
                    <a:pt x="533459" y="9534"/>
                  </a:cubicBezTo>
                  <a:cubicBezTo>
                    <a:pt x="649526" y="68782"/>
                    <a:pt x="502813" y="266626"/>
                    <a:pt x="502813" y="266626"/>
                  </a:cubicBezTo>
                  <a:cubicBezTo>
                    <a:pt x="502813" y="266626"/>
                    <a:pt x="714130" y="139294"/>
                    <a:pt x="749801" y="285124"/>
                  </a:cubicBezTo>
                  <a:cubicBezTo>
                    <a:pt x="790441" y="450776"/>
                    <a:pt x="555049" y="427530"/>
                    <a:pt x="555049" y="427530"/>
                  </a:cubicBezTo>
                  <a:cubicBezTo>
                    <a:pt x="555049" y="427530"/>
                    <a:pt x="723518" y="569162"/>
                    <a:pt x="618218" y="647405"/>
                  </a:cubicBezTo>
                  <a:cubicBezTo>
                    <a:pt x="444945" y="776172"/>
                    <a:pt x="397182" y="518251"/>
                    <a:pt x="397182" y="518251"/>
                  </a:cubicBezTo>
                  <a:cubicBezTo>
                    <a:pt x="397182" y="518251"/>
                    <a:pt x="365046" y="729845"/>
                    <a:pt x="235562" y="680039"/>
                  </a:cubicBezTo>
                  <a:cubicBezTo>
                    <a:pt x="71787" y="617091"/>
                    <a:pt x="220708" y="438352"/>
                    <a:pt x="220708" y="438352"/>
                  </a:cubicBezTo>
                  <a:cubicBezTo>
                    <a:pt x="220708" y="438352"/>
                    <a:pt x="55221" y="542713"/>
                    <a:pt x="8287" y="415106"/>
                  </a:cubicBezTo>
                  <a:cubicBezTo>
                    <a:pt x="-46324" y="266792"/>
                    <a:pt x="186859" y="250006"/>
                    <a:pt x="186859" y="250006"/>
                  </a:cubicBezTo>
                  <a:cubicBezTo>
                    <a:pt x="186859" y="250006"/>
                    <a:pt x="34681" y="118975"/>
                    <a:pt x="169853" y="44487"/>
                  </a:cubicBezTo>
                  <a:cubicBezTo>
                    <a:pt x="334069" y="-45959"/>
                    <a:pt x="357371" y="186561"/>
                    <a:pt x="357371" y="1865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3" name="Google Shape;1133;p11"/>
            <p:cNvSpPr/>
            <p:nvPr/>
          </p:nvSpPr>
          <p:spPr>
            <a:xfrm>
              <a:off x="11685577" y="6677337"/>
              <a:ext cx="272101" cy="272111"/>
            </a:xfrm>
            <a:custGeom>
              <a:avLst/>
              <a:gdLst/>
              <a:ahLst/>
              <a:cxnLst/>
              <a:rect l="l" t="t" r="r" b="b"/>
              <a:pathLst>
                <a:path w="236096" h="236105" extrusionOk="0">
                  <a:moveTo>
                    <a:pt x="10154" y="70152"/>
                  </a:moveTo>
                  <a:cubicBezTo>
                    <a:pt x="36658" y="10572"/>
                    <a:pt x="106398" y="-16264"/>
                    <a:pt x="165977" y="10186"/>
                  </a:cubicBezTo>
                  <a:cubicBezTo>
                    <a:pt x="225501" y="36634"/>
                    <a:pt x="252337" y="106429"/>
                    <a:pt x="225943" y="165954"/>
                  </a:cubicBezTo>
                  <a:cubicBezTo>
                    <a:pt x="199439" y="225533"/>
                    <a:pt x="129699" y="252369"/>
                    <a:pt x="70120" y="225920"/>
                  </a:cubicBezTo>
                  <a:cubicBezTo>
                    <a:pt x="10595" y="199470"/>
                    <a:pt x="-16240" y="129731"/>
                    <a:pt x="10154" y="7015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34" name="Google Shape;1134;p11"/>
          <p:cNvGrpSpPr/>
          <p:nvPr/>
        </p:nvGrpSpPr>
        <p:grpSpPr>
          <a:xfrm flipH="1">
            <a:off x="-787104" y="5515333"/>
            <a:ext cx="5858266" cy="1792596"/>
            <a:chOff x="1043332" y="5244050"/>
            <a:chExt cx="5088392" cy="1557019"/>
          </a:xfrm>
        </p:grpSpPr>
        <p:sp>
          <p:nvSpPr>
            <p:cNvPr id="1135" name="Google Shape;1135;p11"/>
            <p:cNvSpPr/>
            <p:nvPr/>
          </p:nvSpPr>
          <p:spPr>
            <a:xfrm>
              <a:off x="4699165" y="5244050"/>
              <a:ext cx="1051343" cy="1557019"/>
            </a:xfrm>
            <a:custGeom>
              <a:avLst/>
              <a:gdLst/>
              <a:ahLst/>
              <a:cxnLst/>
              <a:rect l="l" t="t" r="r" b="b"/>
              <a:pathLst>
                <a:path w="1051343" h="1557019" extrusionOk="0">
                  <a:moveTo>
                    <a:pt x="0" y="1557020"/>
                  </a:moveTo>
                  <a:cubicBezTo>
                    <a:pt x="0" y="1557020"/>
                    <a:pt x="118883" y="631356"/>
                    <a:pt x="502644" y="502036"/>
                  </a:cubicBezTo>
                  <a:cubicBezTo>
                    <a:pt x="832347" y="390939"/>
                    <a:pt x="993250" y="0"/>
                    <a:pt x="993250" y="0"/>
                  </a:cubicBezTo>
                  <a:cubicBezTo>
                    <a:pt x="993250" y="0"/>
                    <a:pt x="1199929" y="610594"/>
                    <a:pt x="833617" y="1015006"/>
                  </a:cubicBezTo>
                  <a:cubicBezTo>
                    <a:pt x="674646" y="1190652"/>
                    <a:pt x="0" y="1557020"/>
                    <a:pt x="0" y="1557020"/>
                  </a:cubicBezTo>
                  <a:close/>
                </a:path>
              </a:pathLst>
            </a:custGeom>
            <a:solidFill>
              <a:srgbClr val="424C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6" name="Google Shape;1136;p11"/>
            <p:cNvSpPr/>
            <p:nvPr/>
          </p:nvSpPr>
          <p:spPr>
            <a:xfrm>
              <a:off x="3799122" y="5396782"/>
              <a:ext cx="793528" cy="1037590"/>
            </a:xfrm>
            <a:custGeom>
              <a:avLst/>
              <a:gdLst/>
              <a:ahLst/>
              <a:cxnLst/>
              <a:rect l="l" t="t" r="r" b="b"/>
              <a:pathLst>
                <a:path w="793528" h="1037590" extrusionOk="0">
                  <a:moveTo>
                    <a:pt x="793529" y="1037590"/>
                  </a:moveTo>
                  <a:cubicBezTo>
                    <a:pt x="793529" y="1037590"/>
                    <a:pt x="445880" y="814512"/>
                    <a:pt x="287296" y="641074"/>
                  </a:cubicBezTo>
                  <a:cubicBezTo>
                    <a:pt x="128712" y="467636"/>
                    <a:pt x="0" y="0"/>
                    <a:pt x="0" y="0"/>
                  </a:cubicBezTo>
                  <a:cubicBezTo>
                    <a:pt x="0" y="0"/>
                    <a:pt x="286468" y="85698"/>
                    <a:pt x="460623" y="293038"/>
                  </a:cubicBezTo>
                  <a:cubicBezTo>
                    <a:pt x="634834" y="500435"/>
                    <a:pt x="793529" y="1037590"/>
                    <a:pt x="793529" y="1037590"/>
                  </a:cubicBezTo>
                  <a:close/>
                </a:path>
              </a:pathLst>
            </a:custGeom>
            <a:solidFill>
              <a:srgbClr val="839C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7" name="Google Shape;1137;p11"/>
            <p:cNvSpPr/>
            <p:nvPr/>
          </p:nvSpPr>
          <p:spPr>
            <a:xfrm>
              <a:off x="1043332" y="5736492"/>
              <a:ext cx="3455504" cy="852540"/>
            </a:xfrm>
            <a:custGeom>
              <a:avLst/>
              <a:gdLst/>
              <a:ahLst/>
              <a:cxnLst/>
              <a:rect l="l" t="t" r="r" b="b"/>
              <a:pathLst>
                <a:path w="3455504" h="852540" extrusionOk="0">
                  <a:moveTo>
                    <a:pt x="3455504" y="720906"/>
                  </a:moveTo>
                  <a:cubicBezTo>
                    <a:pt x="3455504" y="720906"/>
                    <a:pt x="2641490" y="934487"/>
                    <a:pt x="1919633" y="817536"/>
                  </a:cubicBezTo>
                  <a:cubicBezTo>
                    <a:pt x="1075414" y="680763"/>
                    <a:pt x="964427" y="428640"/>
                    <a:pt x="561285" y="234496"/>
                  </a:cubicBezTo>
                  <a:cubicBezTo>
                    <a:pt x="299389" y="108379"/>
                    <a:pt x="0" y="325936"/>
                    <a:pt x="0" y="325936"/>
                  </a:cubicBezTo>
                  <a:cubicBezTo>
                    <a:pt x="0" y="325936"/>
                    <a:pt x="126337" y="-4320"/>
                    <a:pt x="491380" y="43"/>
                  </a:cubicBezTo>
                  <a:cubicBezTo>
                    <a:pt x="703194" y="2583"/>
                    <a:pt x="1062935" y="165198"/>
                    <a:pt x="1415387" y="260006"/>
                  </a:cubicBezTo>
                  <a:cubicBezTo>
                    <a:pt x="1734654" y="345925"/>
                    <a:pt x="1920682" y="86182"/>
                    <a:pt x="2370924" y="203850"/>
                  </a:cubicBezTo>
                  <a:cubicBezTo>
                    <a:pt x="2821112" y="321518"/>
                    <a:pt x="3455504" y="720906"/>
                    <a:pt x="3455504" y="720906"/>
                  </a:cubicBezTo>
                  <a:close/>
                </a:path>
              </a:pathLst>
            </a:custGeom>
            <a:solidFill>
              <a:srgbClr val="8098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8" name="Google Shape;1138;p11"/>
            <p:cNvSpPr/>
            <p:nvPr/>
          </p:nvSpPr>
          <p:spPr>
            <a:xfrm>
              <a:off x="2380476" y="5496478"/>
              <a:ext cx="1186842" cy="450728"/>
            </a:xfrm>
            <a:custGeom>
              <a:avLst/>
              <a:gdLst/>
              <a:ahLst/>
              <a:cxnLst/>
              <a:rect l="l" t="t" r="r" b="b"/>
              <a:pathLst>
                <a:path w="1186842" h="450728" extrusionOk="0">
                  <a:moveTo>
                    <a:pt x="1186843" y="376995"/>
                  </a:moveTo>
                  <a:cubicBezTo>
                    <a:pt x="1186843" y="376995"/>
                    <a:pt x="855594" y="538616"/>
                    <a:pt x="621803" y="383290"/>
                  </a:cubicBezTo>
                  <a:cubicBezTo>
                    <a:pt x="272443" y="151211"/>
                    <a:pt x="0" y="195330"/>
                    <a:pt x="0" y="195330"/>
                  </a:cubicBezTo>
                  <a:cubicBezTo>
                    <a:pt x="0" y="195330"/>
                    <a:pt x="313635" y="-36197"/>
                    <a:pt x="586519" y="4885"/>
                  </a:cubicBezTo>
                  <a:cubicBezTo>
                    <a:pt x="963599" y="61649"/>
                    <a:pt x="1186843" y="376995"/>
                    <a:pt x="1186843" y="376995"/>
                  </a:cubicBezTo>
                  <a:close/>
                </a:path>
              </a:pathLst>
            </a:custGeom>
            <a:solidFill>
              <a:srgbClr val="87A1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9" name="Google Shape;1139;p11"/>
            <p:cNvSpPr/>
            <p:nvPr/>
          </p:nvSpPr>
          <p:spPr>
            <a:xfrm>
              <a:off x="5034279" y="5930458"/>
              <a:ext cx="1097445" cy="548637"/>
            </a:xfrm>
            <a:custGeom>
              <a:avLst/>
              <a:gdLst/>
              <a:ahLst/>
              <a:cxnLst/>
              <a:rect l="l" t="t" r="r" b="b"/>
              <a:pathLst>
                <a:path w="1097445" h="548637" extrusionOk="0">
                  <a:moveTo>
                    <a:pt x="0" y="487128"/>
                  </a:moveTo>
                  <a:cubicBezTo>
                    <a:pt x="0" y="487128"/>
                    <a:pt x="191826" y="172389"/>
                    <a:pt x="472440" y="177082"/>
                  </a:cubicBezTo>
                  <a:cubicBezTo>
                    <a:pt x="891816" y="184095"/>
                    <a:pt x="1097446" y="0"/>
                    <a:pt x="1097446" y="0"/>
                  </a:cubicBezTo>
                  <a:cubicBezTo>
                    <a:pt x="1097446" y="0"/>
                    <a:pt x="958188" y="364103"/>
                    <a:pt x="706286" y="476692"/>
                  </a:cubicBezTo>
                  <a:cubicBezTo>
                    <a:pt x="358030" y="632239"/>
                    <a:pt x="0" y="487128"/>
                    <a:pt x="0" y="487128"/>
                  </a:cubicBezTo>
                  <a:close/>
                </a:path>
              </a:pathLst>
            </a:custGeom>
            <a:solidFill>
              <a:srgbClr val="839C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0" name="Google Shape;1140;p11"/>
            <p:cNvSpPr/>
            <p:nvPr/>
          </p:nvSpPr>
          <p:spPr>
            <a:xfrm>
              <a:off x="1985230" y="5648131"/>
              <a:ext cx="2525588" cy="823678"/>
            </a:xfrm>
            <a:custGeom>
              <a:avLst/>
              <a:gdLst/>
              <a:ahLst/>
              <a:cxnLst/>
              <a:rect l="l" t="t" r="r" b="b"/>
              <a:pathLst>
                <a:path w="2525588" h="823678" extrusionOk="0">
                  <a:moveTo>
                    <a:pt x="2525588" y="823678"/>
                  </a:moveTo>
                  <a:cubicBezTo>
                    <a:pt x="2525588" y="823678"/>
                    <a:pt x="1653043" y="525614"/>
                    <a:pt x="1037645" y="597728"/>
                  </a:cubicBezTo>
                  <a:cubicBezTo>
                    <a:pt x="339200" y="679560"/>
                    <a:pt x="0" y="0"/>
                    <a:pt x="0" y="0"/>
                  </a:cubicBezTo>
                  <a:cubicBezTo>
                    <a:pt x="0" y="0"/>
                    <a:pt x="386466" y="235171"/>
                    <a:pt x="955592" y="79292"/>
                  </a:cubicBezTo>
                  <a:cubicBezTo>
                    <a:pt x="1713120" y="-128215"/>
                    <a:pt x="2525588" y="823678"/>
                    <a:pt x="2525588" y="823678"/>
                  </a:cubicBezTo>
                  <a:close/>
                </a:path>
              </a:pathLst>
            </a:custGeom>
            <a:solidFill>
              <a:srgbClr val="6072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1" name="Google Shape;1141;p11"/>
            <p:cNvSpPr/>
            <p:nvPr/>
          </p:nvSpPr>
          <p:spPr>
            <a:xfrm>
              <a:off x="4304582" y="5625989"/>
              <a:ext cx="760993" cy="857967"/>
            </a:xfrm>
            <a:custGeom>
              <a:avLst/>
              <a:gdLst/>
              <a:ahLst/>
              <a:cxnLst/>
              <a:rect l="l" t="t" r="r" b="b"/>
              <a:pathLst>
                <a:path w="760993" h="857967" extrusionOk="0">
                  <a:moveTo>
                    <a:pt x="270731" y="851121"/>
                  </a:moveTo>
                  <a:cubicBezTo>
                    <a:pt x="270731" y="851121"/>
                    <a:pt x="71838" y="667854"/>
                    <a:pt x="35891" y="505184"/>
                  </a:cubicBezTo>
                  <a:cubicBezTo>
                    <a:pt x="-55" y="342514"/>
                    <a:pt x="0" y="0"/>
                    <a:pt x="0" y="0"/>
                  </a:cubicBezTo>
                  <a:cubicBezTo>
                    <a:pt x="0" y="0"/>
                    <a:pt x="223686" y="164934"/>
                    <a:pt x="425781" y="256871"/>
                  </a:cubicBezTo>
                  <a:cubicBezTo>
                    <a:pt x="799272" y="426720"/>
                    <a:pt x="759791" y="857968"/>
                    <a:pt x="759791" y="857968"/>
                  </a:cubicBezTo>
                  <a:lnTo>
                    <a:pt x="270731" y="851121"/>
                  </a:lnTo>
                  <a:close/>
                </a:path>
              </a:pathLst>
            </a:custGeom>
            <a:solidFill>
              <a:srgbClr val="67740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42" name="Google Shape;1142;p11"/>
          <p:cNvGrpSpPr/>
          <p:nvPr/>
        </p:nvGrpSpPr>
        <p:grpSpPr>
          <a:xfrm flipH="1">
            <a:off x="4424955" y="5231629"/>
            <a:ext cx="815165" cy="554556"/>
            <a:chOff x="896578" y="4997631"/>
            <a:chExt cx="708039" cy="481678"/>
          </a:xfrm>
        </p:grpSpPr>
        <p:sp>
          <p:nvSpPr>
            <p:cNvPr id="1143" name="Google Shape;1143;p11"/>
            <p:cNvSpPr/>
            <p:nvPr/>
          </p:nvSpPr>
          <p:spPr>
            <a:xfrm>
              <a:off x="896578" y="5115849"/>
              <a:ext cx="223547" cy="223547"/>
            </a:xfrm>
            <a:custGeom>
              <a:avLst/>
              <a:gdLst/>
              <a:ahLst/>
              <a:cxnLst/>
              <a:rect l="l" t="t" r="r" b="b"/>
              <a:pathLst>
                <a:path w="223547" h="223547" extrusionOk="0">
                  <a:moveTo>
                    <a:pt x="215444" y="153490"/>
                  </a:moveTo>
                  <a:cubicBezTo>
                    <a:pt x="192419" y="210751"/>
                    <a:pt x="127317" y="238470"/>
                    <a:pt x="70057" y="215444"/>
                  </a:cubicBezTo>
                  <a:cubicBezTo>
                    <a:pt x="12797" y="192419"/>
                    <a:pt x="-14923" y="127317"/>
                    <a:pt x="8103" y="70057"/>
                  </a:cubicBezTo>
                  <a:cubicBezTo>
                    <a:pt x="31129" y="12797"/>
                    <a:pt x="96230" y="-14923"/>
                    <a:pt x="153490" y="8103"/>
                  </a:cubicBezTo>
                  <a:cubicBezTo>
                    <a:pt x="210751" y="31129"/>
                    <a:pt x="238470" y="96230"/>
                    <a:pt x="215444" y="15349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4" name="Google Shape;1144;p11"/>
            <p:cNvSpPr/>
            <p:nvPr/>
          </p:nvSpPr>
          <p:spPr>
            <a:xfrm>
              <a:off x="1202790" y="5194511"/>
              <a:ext cx="175223" cy="175223"/>
            </a:xfrm>
            <a:custGeom>
              <a:avLst/>
              <a:gdLst/>
              <a:ahLst/>
              <a:cxnLst/>
              <a:rect l="l" t="t" r="r" b="b"/>
              <a:pathLst>
                <a:path w="175223" h="175223" extrusionOk="0">
                  <a:moveTo>
                    <a:pt x="168864" y="120328"/>
                  </a:moveTo>
                  <a:cubicBezTo>
                    <a:pt x="150808" y="165220"/>
                    <a:pt x="99787" y="186921"/>
                    <a:pt x="54896" y="168864"/>
                  </a:cubicBezTo>
                  <a:cubicBezTo>
                    <a:pt x="10004" y="150808"/>
                    <a:pt x="-11697" y="99787"/>
                    <a:pt x="6360" y="54896"/>
                  </a:cubicBezTo>
                  <a:cubicBezTo>
                    <a:pt x="24416" y="10004"/>
                    <a:pt x="75437" y="-11697"/>
                    <a:pt x="120328" y="6360"/>
                  </a:cubicBezTo>
                  <a:cubicBezTo>
                    <a:pt x="165220" y="24415"/>
                    <a:pt x="186920" y="75437"/>
                    <a:pt x="168864" y="12032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5" name="Google Shape;1145;p11"/>
            <p:cNvSpPr/>
            <p:nvPr/>
          </p:nvSpPr>
          <p:spPr>
            <a:xfrm>
              <a:off x="1413213" y="5178652"/>
              <a:ext cx="89217" cy="89217"/>
            </a:xfrm>
            <a:custGeom>
              <a:avLst/>
              <a:gdLst/>
              <a:ahLst/>
              <a:cxnLst/>
              <a:rect l="l" t="t" r="r" b="b"/>
              <a:pathLst>
                <a:path w="89217" h="89217" extrusionOk="0">
                  <a:moveTo>
                    <a:pt x="85994" y="61257"/>
                  </a:moveTo>
                  <a:cubicBezTo>
                    <a:pt x="76773" y="84117"/>
                    <a:pt x="50821" y="95160"/>
                    <a:pt x="27961" y="85994"/>
                  </a:cubicBezTo>
                  <a:cubicBezTo>
                    <a:pt x="5101" y="76828"/>
                    <a:pt x="-5943" y="50821"/>
                    <a:pt x="3223" y="27961"/>
                  </a:cubicBezTo>
                  <a:cubicBezTo>
                    <a:pt x="12445" y="5101"/>
                    <a:pt x="38397" y="-5943"/>
                    <a:pt x="61257" y="3224"/>
                  </a:cubicBezTo>
                  <a:cubicBezTo>
                    <a:pt x="84117" y="12445"/>
                    <a:pt x="95160" y="38397"/>
                    <a:pt x="85994" y="6125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6" name="Google Shape;1146;p11"/>
            <p:cNvSpPr/>
            <p:nvPr/>
          </p:nvSpPr>
          <p:spPr>
            <a:xfrm>
              <a:off x="1092112" y="5374718"/>
              <a:ext cx="104591" cy="104591"/>
            </a:xfrm>
            <a:custGeom>
              <a:avLst/>
              <a:gdLst/>
              <a:ahLst/>
              <a:cxnLst/>
              <a:rect l="l" t="t" r="r" b="b"/>
              <a:pathLst>
                <a:path w="104591" h="104591" extrusionOk="0">
                  <a:moveTo>
                    <a:pt x="100804" y="71815"/>
                  </a:moveTo>
                  <a:cubicBezTo>
                    <a:pt x="90037" y="98595"/>
                    <a:pt x="59557" y="111572"/>
                    <a:pt x="32776" y="100804"/>
                  </a:cubicBezTo>
                  <a:cubicBezTo>
                    <a:pt x="5996" y="90037"/>
                    <a:pt x="-6980" y="59557"/>
                    <a:pt x="3787" y="32776"/>
                  </a:cubicBezTo>
                  <a:cubicBezTo>
                    <a:pt x="14555" y="5996"/>
                    <a:pt x="45035" y="-6980"/>
                    <a:pt x="71815" y="3787"/>
                  </a:cubicBezTo>
                  <a:cubicBezTo>
                    <a:pt x="98595" y="14555"/>
                    <a:pt x="111571" y="45035"/>
                    <a:pt x="100804" y="7181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7" name="Google Shape;1147;p11"/>
            <p:cNvSpPr/>
            <p:nvPr/>
          </p:nvSpPr>
          <p:spPr>
            <a:xfrm>
              <a:off x="1304503" y="4997631"/>
              <a:ext cx="77373" cy="77350"/>
            </a:xfrm>
            <a:custGeom>
              <a:avLst/>
              <a:gdLst/>
              <a:ahLst/>
              <a:cxnLst/>
              <a:rect l="l" t="t" r="r" b="b"/>
              <a:pathLst>
                <a:path w="77373" h="77350" extrusionOk="0">
                  <a:moveTo>
                    <a:pt x="74551" y="53103"/>
                  </a:moveTo>
                  <a:cubicBezTo>
                    <a:pt x="66599" y="72926"/>
                    <a:pt x="44071" y="82534"/>
                    <a:pt x="24248" y="74528"/>
                  </a:cubicBezTo>
                  <a:cubicBezTo>
                    <a:pt x="4425" y="66576"/>
                    <a:pt x="-5183" y="44048"/>
                    <a:pt x="2823" y="24224"/>
                  </a:cubicBezTo>
                  <a:cubicBezTo>
                    <a:pt x="10775" y="4402"/>
                    <a:pt x="33303" y="-5151"/>
                    <a:pt x="53126" y="2800"/>
                  </a:cubicBezTo>
                  <a:cubicBezTo>
                    <a:pt x="72949" y="10752"/>
                    <a:pt x="82557" y="33280"/>
                    <a:pt x="74551" y="5310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8" name="Google Shape;1148;p11"/>
            <p:cNvSpPr/>
            <p:nvPr/>
          </p:nvSpPr>
          <p:spPr>
            <a:xfrm>
              <a:off x="1546803" y="5361994"/>
              <a:ext cx="57814" cy="57814"/>
            </a:xfrm>
            <a:custGeom>
              <a:avLst/>
              <a:gdLst/>
              <a:ahLst/>
              <a:cxnLst/>
              <a:rect l="l" t="t" r="r" b="b"/>
              <a:pathLst>
                <a:path w="57814" h="57814" extrusionOk="0">
                  <a:moveTo>
                    <a:pt x="55715" y="39702"/>
                  </a:moveTo>
                  <a:cubicBezTo>
                    <a:pt x="49752" y="54501"/>
                    <a:pt x="32911" y="61679"/>
                    <a:pt x="18112" y="55715"/>
                  </a:cubicBezTo>
                  <a:cubicBezTo>
                    <a:pt x="3314" y="49752"/>
                    <a:pt x="-3864" y="32911"/>
                    <a:pt x="2099" y="18112"/>
                  </a:cubicBezTo>
                  <a:cubicBezTo>
                    <a:pt x="8063" y="3314"/>
                    <a:pt x="24904" y="-3864"/>
                    <a:pt x="39702" y="2099"/>
                  </a:cubicBezTo>
                  <a:cubicBezTo>
                    <a:pt x="54501" y="8063"/>
                    <a:pt x="61679" y="24849"/>
                    <a:pt x="55715" y="397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49" name="Google Shape;1149;p11"/>
          <p:cNvGrpSpPr/>
          <p:nvPr/>
        </p:nvGrpSpPr>
        <p:grpSpPr>
          <a:xfrm flipH="1">
            <a:off x="1023078" y="5672751"/>
            <a:ext cx="1435675" cy="1282757"/>
            <a:chOff x="3312428" y="5380779"/>
            <a:chExt cx="1247003" cy="1114181"/>
          </a:xfrm>
        </p:grpSpPr>
        <p:sp>
          <p:nvSpPr>
            <p:cNvPr id="1150" name="Google Shape;1150;p11"/>
            <p:cNvSpPr/>
            <p:nvPr/>
          </p:nvSpPr>
          <p:spPr>
            <a:xfrm>
              <a:off x="4075541" y="6067223"/>
              <a:ext cx="483890" cy="427737"/>
            </a:xfrm>
            <a:custGeom>
              <a:avLst/>
              <a:gdLst/>
              <a:ahLst/>
              <a:cxnLst/>
              <a:rect l="l" t="t" r="r" b="b"/>
              <a:pathLst>
                <a:path w="483890" h="427737" extrusionOk="0">
                  <a:moveTo>
                    <a:pt x="35835" y="9"/>
                  </a:moveTo>
                  <a:cubicBezTo>
                    <a:pt x="22141" y="-323"/>
                    <a:pt x="9055" y="8788"/>
                    <a:pt x="3091" y="23918"/>
                  </a:cubicBezTo>
                  <a:cubicBezTo>
                    <a:pt x="-4805" y="44072"/>
                    <a:pt x="2925" y="67595"/>
                    <a:pt x="20595" y="76595"/>
                  </a:cubicBezTo>
                  <a:cubicBezTo>
                    <a:pt x="62726" y="98130"/>
                    <a:pt x="105575" y="117401"/>
                    <a:pt x="144945" y="145285"/>
                  </a:cubicBezTo>
                  <a:cubicBezTo>
                    <a:pt x="248256" y="218448"/>
                    <a:pt x="335445" y="317288"/>
                    <a:pt x="420590" y="415188"/>
                  </a:cubicBezTo>
                  <a:cubicBezTo>
                    <a:pt x="435057" y="431753"/>
                    <a:pt x="458358" y="431974"/>
                    <a:pt x="472881" y="415520"/>
                  </a:cubicBezTo>
                  <a:cubicBezTo>
                    <a:pt x="487403" y="399065"/>
                    <a:pt x="487624" y="372173"/>
                    <a:pt x="473157" y="355664"/>
                  </a:cubicBezTo>
                  <a:cubicBezTo>
                    <a:pt x="383373" y="253125"/>
                    <a:pt x="290995" y="152850"/>
                    <a:pt x="181995" y="76926"/>
                  </a:cubicBezTo>
                  <a:cubicBezTo>
                    <a:pt x="139809" y="47551"/>
                    <a:pt x="94365" y="26568"/>
                    <a:pt x="49308" y="3653"/>
                  </a:cubicBezTo>
                  <a:cubicBezTo>
                    <a:pt x="44946" y="1334"/>
                    <a:pt x="40418" y="119"/>
                    <a:pt x="35835" y="9"/>
                  </a:cubicBezTo>
                  <a:close/>
                </a:path>
              </a:pathLst>
            </a:custGeom>
            <a:solidFill>
              <a:srgbClr val="424C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1" name="Google Shape;1151;p11"/>
            <p:cNvSpPr/>
            <p:nvPr/>
          </p:nvSpPr>
          <p:spPr>
            <a:xfrm>
              <a:off x="3312428" y="5380779"/>
              <a:ext cx="787467" cy="954843"/>
            </a:xfrm>
            <a:custGeom>
              <a:avLst/>
              <a:gdLst/>
              <a:ahLst/>
              <a:cxnLst/>
              <a:rect l="l" t="t" r="r" b="b"/>
              <a:pathLst>
                <a:path w="787467" h="954843" extrusionOk="0">
                  <a:moveTo>
                    <a:pt x="782659" y="724718"/>
                  </a:moveTo>
                  <a:cubicBezTo>
                    <a:pt x="771947" y="739847"/>
                    <a:pt x="747265" y="742719"/>
                    <a:pt x="732246" y="752161"/>
                  </a:cubicBezTo>
                  <a:cubicBezTo>
                    <a:pt x="718552" y="760775"/>
                    <a:pt x="560023" y="837803"/>
                    <a:pt x="537715" y="849564"/>
                  </a:cubicBezTo>
                  <a:cubicBezTo>
                    <a:pt x="495142" y="871983"/>
                    <a:pt x="449367" y="885014"/>
                    <a:pt x="405083" y="902408"/>
                  </a:cubicBezTo>
                  <a:cubicBezTo>
                    <a:pt x="377474" y="913286"/>
                    <a:pt x="350031" y="924826"/>
                    <a:pt x="321649" y="933606"/>
                  </a:cubicBezTo>
                  <a:cubicBezTo>
                    <a:pt x="234185" y="960717"/>
                    <a:pt x="150254" y="969497"/>
                    <a:pt x="71901" y="913286"/>
                  </a:cubicBezTo>
                  <a:cubicBezTo>
                    <a:pt x="43188" y="892690"/>
                    <a:pt x="27175" y="867400"/>
                    <a:pt x="14475" y="835153"/>
                  </a:cubicBezTo>
                  <a:cubicBezTo>
                    <a:pt x="-7999" y="778003"/>
                    <a:pt x="-5072" y="729025"/>
                    <a:pt x="28666" y="677397"/>
                  </a:cubicBezTo>
                  <a:cubicBezTo>
                    <a:pt x="39212" y="661273"/>
                    <a:pt x="48102" y="660776"/>
                    <a:pt x="65220" y="649567"/>
                  </a:cubicBezTo>
                  <a:cubicBezTo>
                    <a:pt x="86810" y="635487"/>
                    <a:pt x="113977" y="616326"/>
                    <a:pt x="131646" y="597498"/>
                  </a:cubicBezTo>
                  <a:cubicBezTo>
                    <a:pt x="148211" y="579828"/>
                    <a:pt x="159862" y="548685"/>
                    <a:pt x="168255" y="526101"/>
                  </a:cubicBezTo>
                  <a:cubicBezTo>
                    <a:pt x="190674" y="466135"/>
                    <a:pt x="157322" y="378339"/>
                    <a:pt x="218227" y="335822"/>
                  </a:cubicBezTo>
                  <a:cubicBezTo>
                    <a:pt x="250253" y="313459"/>
                    <a:pt x="288188" y="318097"/>
                    <a:pt x="324079" y="308214"/>
                  </a:cubicBezTo>
                  <a:cubicBezTo>
                    <a:pt x="359749" y="298385"/>
                    <a:pt x="385149" y="271163"/>
                    <a:pt x="406077" y="241897"/>
                  </a:cubicBezTo>
                  <a:cubicBezTo>
                    <a:pt x="426673" y="213129"/>
                    <a:pt x="439538" y="170225"/>
                    <a:pt x="444673" y="135328"/>
                  </a:cubicBezTo>
                  <a:cubicBezTo>
                    <a:pt x="448207" y="111198"/>
                    <a:pt x="447269" y="87233"/>
                    <a:pt x="453619" y="63158"/>
                  </a:cubicBezTo>
                  <a:cubicBezTo>
                    <a:pt x="460742" y="36047"/>
                    <a:pt x="472779" y="4683"/>
                    <a:pt x="505302" y="873"/>
                  </a:cubicBezTo>
                  <a:cubicBezTo>
                    <a:pt x="579183" y="-7685"/>
                    <a:pt x="633959" y="48195"/>
                    <a:pt x="674323" y="101259"/>
                  </a:cubicBezTo>
                  <a:cubicBezTo>
                    <a:pt x="687630" y="118762"/>
                    <a:pt x="700441" y="134168"/>
                    <a:pt x="707895" y="155261"/>
                  </a:cubicBezTo>
                  <a:cubicBezTo>
                    <a:pt x="733681" y="228148"/>
                    <a:pt x="741467" y="305176"/>
                    <a:pt x="751958" y="381321"/>
                  </a:cubicBezTo>
                  <a:cubicBezTo>
                    <a:pt x="762947" y="461165"/>
                    <a:pt x="770401" y="541672"/>
                    <a:pt x="782770" y="621185"/>
                  </a:cubicBezTo>
                  <a:cubicBezTo>
                    <a:pt x="786525" y="645371"/>
                    <a:pt x="787960" y="667127"/>
                    <a:pt x="785641" y="691367"/>
                  </a:cubicBezTo>
                  <a:cubicBezTo>
                    <a:pt x="784095" y="708208"/>
                    <a:pt x="792378" y="711024"/>
                    <a:pt x="782659" y="72471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2" name="Google Shape;1152;p11"/>
            <p:cNvSpPr/>
            <p:nvPr/>
          </p:nvSpPr>
          <p:spPr>
            <a:xfrm>
              <a:off x="3321247" y="5529063"/>
              <a:ext cx="778919" cy="578469"/>
            </a:xfrm>
            <a:custGeom>
              <a:avLst/>
              <a:gdLst/>
              <a:ahLst/>
              <a:cxnLst/>
              <a:rect l="l" t="t" r="r" b="b"/>
              <a:pathLst>
                <a:path w="778919" h="578469" extrusionOk="0">
                  <a:moveTo>
                    <a:pt x="778920" y="576323"/>
                  </a:moveTo>
                  <a:cubicBezTo>
                    <a:pt x="778920" y="576323"/>
                    <a:pt x="5104" y="612987"/>
                    <a:pt x="134" y="383283"/>
                  </a:cubicBezTo>
                  <a:cubicBezTo>
                    <a:pt x="-5001" y="143529"/>
                    <a:pt x="139061" y="230607"/>
                    <a:pt x="149718" y="207084"/>
                  </a:cubicBezTo>
                  <a:cubicBezTo>
                    <a:pt x="159547" y="185329"/>
                    <a:pt x="124704" y="129449"/>
                    <a:pt x="218463" y="42757"/>
                  </a:cubicBezTo>
                  <a:cubicBezTo>
                    <a:pt x="465893" y="-185787"/>
                    <a:pt x="778920" y="576323"/>
                    <a:pt x="778920" y="57632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3" name="Google Shape;1153;p11"/>
            <p:cNvSpPr/>
            <p:nvPr/>
          </p:nvSpPr>
          <p:spPr>
            <a:xfrm>
              <a:off x="3867284" y="5891818"/>
              <a:ext cx="254282" cy="299516"/>
            </a:xfrm>
            <a:custGeom>
              <a:avLst/>
              <a:gdLst/>
              <a:ahLst/>
              <a:cxnLst/>
              <a:rect l="l" t="t" r="r" b="b"/>
              <a:pathLst>
                <a:path w="254282" h="299516" extrusionOk="0">
                  <a:moveTo>
                    <a:pt x="245197" y="216053"/>
                  </a:moveTo>
                  <a:cubicBezTo>
                    <a:pt x="233325" y="232342"/>
                    <a:pt x="109362" y="303076"/>
                    <a:pt x="55580" y="299376"/>
                  </a:cubicBezTo>
                  <a:cubicBezTo>
                    <a:pt x="1799" y="295676"/>
                    <a:pt x="-12724" y="243993"/>
                    <a:pt x="11020" y="196395"/>
                  </a:cubicBezTo>
                  <a:cubicBezTo>
                    <a:pt x="34763" y="148798"/>
                    <a:pt x="95392" y="158351"/>
                    <a:pt x="111240" y="133282"/>
                  </a:cubicBezTo>
                  <a:cubicBezTo>
                    <a:pt x="127087" y="108213"/>
                    <a:pt x="115105" y="63874"/>
                    <a:pt x="139566" y="31020"/>
                  </a:cubicBezTo>
                  <a:cubicBezTo>
                    <a:pt x="161543" y="1534"/>
                    <a:pt x="215435" y="-18676"/>
                    <a:pt x="237025" y="26382"/>
                  </a:cubicBezTo>
                  <a:cubicBezTo>
                    <a:pt x="258615" y="71494"/>
                    <a:pt x="258284" y="198108"/>
                    <a:pt x="245197" y="21605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54" name="Google Shape;1154;p11"/>
          <p:cNvGrpSpPr/>
          <p:nvPr/>
        </p:nvGrpSpPr>
        <p:grpSpPr>
          <a:xfrm flipH="1">
            <a:off x="204611" y="5810176"/>
            <a:ext cx="888387" cy="936621"/>
            <a:chOff x="4498700" y="5500144"/>
            <a:chExt cx="771638" cy="813533"/>
          </a:xfrm>
        </p:grpSpPr>
        <p:sp>
          <p:nvSpPr>
            <p:cNvPr id="1155" name="Google Shape;1155;p11"/>
            <p:cNvSpPr/>
            <p:nvPr/>
          </p:nvSpPr>
          <p:spPr>
            <a:xfrm>
              <a:off x="4498700" y="5500144"/>
              <a:ext cx="771638" cy="813533"/>
            </a:xfrm>
            <a:custGeom>
              <a:avLst/>
              <a:gdLst/>
              <a:ahLst/>
              <a:cxnLst/>
              <a:rect l="l" t="t" r="r" b="b"/>
              <a:pathLst>
                <a:path w="771638" h="813533" extrusionOk="0">
                  <a:moveTo>
                    <a:pt x="286549" y="258643"/>
                  </a:moveTo>
                  <a:cubicBezTo>
                    <a:pt x="286549" y="258643"/>
                    <a:pt x="241105" y="-7671"/>
                    <a:pt x="385222" y="170"/>
                  </a:cubicBezTo>
                  <a:cubicBezTo>
                    <a:pt x="529340" y="8011"/>
                    <a:pt x="469815" y="274324"/>
                    <a:pt x="469815" y="274324"/>
                  </a:cubicBezTo>
                  <a:cubicBezTo>
                    <a:pt x="469815" y="274324"/>
                    <a:pt x="626467" y="50307"/>
                    <a:pt x="728343" y="181890"/>
                  </a:cubicBezTo>
                  <a:cubicBezTo>
                    <a:pt x="844024" y="331364"/>
                    <a:pt x="595159" y="413748"/>
                    <a:pt x="595159" y="413748"/>
                  </a:cubicBezTo>
                  <a:cubicBezTo>
                    <a:pt x="595159" y="413748"/>
                    <a:pt x="829501" y="481390"/>
                    <a:pt x="758105" y="608003"/>
                  </a:cubicBezTo>
                  <a:cubicBezTo>
                    <a:pt x="640603" y="816393"/>
                    <a:pt x="476110" y="576695"/>
                    <a:pt x="476110" y="576695"/>
                  </a:cubicBezTo>
                  <a:cubicBezTo>
                    <a:pt x="476110" y="576695"/>
                    <a:pt x="538782" y="805460"/>
                    <a:pt x="385222" y="813246"/>
                  </a:cubicBezTo>
                  <a:cubicBezTo>
                    <a:pt x="191078" y="823130"/>
                    <a:pt x="261480" y="575093"/>
                    <a:pt x="261480" y="575093"/>
                  </a:cubicBezTo>
                  <a:cubicBezTo>
                    <a:pt x="261480" y="575093"/>
                    <a:pt x="140830" y="755268"/>
                    <a:pt x="35862" y="647152"/>
                  </a:cubicBezTo>
                  <a:cubicBezTo>
                    <a:pt x="-86169" y="521477"/>
                    <a:pt x="142376" y="399612"/>
                    <a:pt x="142376" y="399612"/>
                  </a:cubicBezTo>
                  <a:cubicBezTo>
                    <a:pt x="142376" y="399612"/>
                    <a:pt x="-70708" y="335394"/>
                    <a:pt x="32714" y="199063"/>
                  </a:cubicBezTo>
                  <a:cubicBezTo>
                    <a:pt x="158279" y="33632"/>
                    <a:pt x="286549" y="258643"/>
                    <a:pt x="286549" y="25864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6" name="Google Shape;1156;p11"/>
            <p:cNvSpPr/>
            <p:nvPr/>
          </p:nvSpPr>
          <p:spPr>
            <a:xfrm>
              <a:off x="4741738" y="5812403"/>
              <a:ext cx="261620" cy="261620"/>
            </a:xfrm>
            <a:custGeom>
              <a:avLst/>
              <a:gdLst/>
              <a:ahLst/>
              <a:cxnLst/>
              <a:rect l="l" t="t" r="r" b="b"/>
              <a:pathLst>
                <a:path w="261620" h="261620" extrusionOk="0">
                  <a:moveTo>
                    <a:pt x="0" y="130810"/>
                  </a:moveTo>
                  <a:cubicBezTo>
                    <a:pt x="0" y="58586"/>
                    <a:pt x="58586" y="0"/>
                    <a:pt x="130810" y="0"/>
                  </a:cubicBezTo>
                  <a:cubicBezTo>
                    <a:pt x="203034" y="0"/>
                    <a:pt x="261620" y="58586"/>
                    <a:pt x="261620" y="130810"/>
                  </a:cubicBezTo>
                  <a:cubicBezTo>
                    <a:pt x="261620" y="203034"/>
                    <a:pt x="203034" y="261620"/>
                    <a:pt x="130810" y="261620"/>
                  </a:cubicBezTo>
                  <a:cubicBezTo>
                    <a:pt x="58531" y="261620"/>
                    <a:pt x="0" y="203090"/>
                    <a:pt x="0" y="13081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57" name="Google Shape;1157;p11"/>
          <p:cNvGrpSpPr/>
          <p:nvPr/>
        </p:nvGrpSpPr>
        <p:grpSpPr>
          <a:xfrm flipH="1">
            <a:off x="1205552" y="5121057"/>
            <a:ext cx="772459" cy="532222"/>
            <a:chOff x="3729990" y="4901592"/>
            <a:chExt cx="670945" cy="462279"/>
          </a:xfrm>
        </p:grpSpPr>
        <p:sp>
          <p:nvSpPr>
            <p:cNvPr id="1158" name="Google Shape;1158;p11"/>
            <p:cNvSpPr/>
            <p:nvPr/>
          </p:nvSpPr>
          <p:spPr>
            <a:xfrm>
              <a:off x="3851081" y="4901592"/>
              <a:ext cx="214243" cy="214243"/>
            </a:xfrm>
            <a:custGeom>
              <a:avLst/>
              <a:gdLst/>
              <a:ahLst/>
              <a:cxnLst/>
              <a:rect l="l" t="t" r="r" b="b"/>
              <a:pathLst>
                <a:path w="214243" h="214243" extrusionOk="0">
                  <a:moveTo>
                    <a:pt x="0" y="107122"/>
                  </a:moveTo>
                  <a:cubicBezTo>
                    <a:pt x="0" y="47984"/>
                    <a:pt x="47929" y="0"/>
                    <a:pt x="107122" y="0"/>
                  </a:cubicBezTo>
                  <a:cubicBezTo>
                    <a:pt x="166259" y="0"/>
                    <a:pt x="214243" y="47984"/>
                    <a:pt x="214243" y="107122"/>
                  </a:cubicBezTo>
                  <a:cubicBezTo>
                    <a:pt x="214243" y="166259"/>
                    <a:pt x="166259" y="214243"/>
                    <a:pt x="107122" y="214243"/>
                  </a:cubicBezTo>
                  <a:cubicBezTo>
                    <a:pt x="47929" y="214243"/>
                    <a:pt x="0" y="166259"/>
                    <a:pt x="0" y="10712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9" name="Google Shape;1159;p11"/>
            <p:cNvSpPr/>
            <p:nvPr/>
          </p:nvSpPr>
          <p:spPr>
            <a:xfrm>
              <a:off x="3906243" y="5251671"/>
              <a:ext cx="89562" cy="89562"/>
            </a:xfrm>
            <a:custGeom>
              <a:avLst/>
              <a:gdLst/>
              <a:ahLst/>
              <a:cxnLst/>
              <a:rect l="l" t="t" r="r" b="b"/>
              <a:pathLst>
                <a:path w="89562" h="89562" extrusionOk="0">
                  <a:moveTo>
                    <a:pt x="0" y="44781"/>
                  </a:moveTo>
                  <a:cubicBezTo>
                    <a:pt x="0" y="20044"/>
                    <a:pt x="20044" y="0"/>
                    <a:pt x="44781" y="0"/>
                  </a:cubicBezTo>
                  <a:cubicBezTo>
                    <a:pt x="69519" y="0"/>
                    <a:pt x="89563" y="20044"/>
                    <a:pt x="89563" y="44781"/>
                  </a:cubicBezTo>
                  <a:cubicBezTo>
                    <a:pt x="89563" y="69519"/>
                    <a:pt x="69519" y="89562"/>
                    <a:pt x="44781" y="89562"/>
                  </a:cubicBezTo>
                  <a:cubicBezTo>
                    <a:pt x="20044" y="89562"/>
                    <a:pt x="0" y="69519"/>
                    <a:pt x="0" y="4478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0" name="Google Shape;1160;p11"/>
            <p:cNvSpPr/>
            <p:nvPr/>
          </p:nvSpPr>
          <p:spPr>
            <a:xfrm>
              <a:off x="4249088" y="5212024"/>
              <a:ext cx="151847" cy="151847"/>
            </a:xfrm>
            <a:custGeom>
              <a:avLst/>
              <a:gdLst/>
              <a:ahLst/>
              <a:cxnLst/>
              <a:rect l="l" t="t" r="r" b="b"/>
              <a:pathLst>
                <a:path w="151847" h="151847" extrusionOk="0">
                  <a:moveTo>
                    <a:pt x="0" y="75924"/>
                  </a:moveTo>
                  <a:cubicBezTo>
                    <a:pt x="0" y="34014"/>
                    <a:pt x="34014" y="0"/>
                    <a:pt x="75924" y="0"/>
                  </a:cubicBezTo>
                  <a:cubicBezTo>
                    <a:pt x="117834" y="0"/>
                    <a:pt x="151848" y="34014"/>
                    <a:pt x="151848" y="75924"/>
                  </a:cubicBezTo>
                  <a:cubicBezTo>
                    <a:pt x="151848" y="117834"/>
                    <a:pt x="117834" y="151848"/>
                    <a:pt x="75924" y="151848"/>
                  </a:cubicBezTo>
                  <a:cubicBezTo>
                    <a:pt x="33958" y="151848"/>
                    <a:pt x="0" y="117834"/>
                    <a:pt x="0" y="759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1" name="Google Shape;1161;p11"/>
            <p:cNvSpPr/>
            <p:nvPr/>
          </p:nvSpPr>
          <p:spPr>
            <a:xfrm>
              <a:off x="3729990" y="5193692"/>
              <a:ext cx="48039" cy="48038"/>
            </a:xfrm>
            <a:custGeom>
              <a:avLst/>
              <a:gdLst/>
              <a:ahLst/>
              <a:cxnLst/>
              <a:rect l="l" t="t" r="r" b="b"/>
              <a:pathLst>
                <a:path w="48039" h="48038" extrusionOk="0">
                  <a:moveTo>
                    <a:pt x="0" y="24019"/>
                  </a:moveTo>
                  <a:cubicBezTo>
                    <a:pt x="0" y="10767"/>
                    <a:pt x="10767" y="0"/>
                    <a:pt x="24019" y="0"/>
                  </a:cubicBezTo>
                  <a:cubicBezTo>
                    <a:pt x="37272" y="0"/>
                    <a:pt x="48039" y="10767"/>
                    <a:pt x="48039" y="24019"/>
                  </a:cubicBezTo>
                  <a:cubicBezTo>
                    <a:pt x="48039" y="37272"/>
                    <a:pt x="37272" y="48039"/>
                    <a:pt x="24019" y="48039"/>
                  </a:cubicBezTo>
                  <a:cubicBezTo>
                    <a:pt x="10767" y="48039"/>
                    <a:pt x="0" y="37327"/>
                    <a:pt x="0" y="2401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62" name="Google Shape;1162;p11"/>
          <p:cNvGrpSpPr/>
          <p:nvPr/>
        </p:nvGrpSpPr>
        <p:grpSpPr>
          <a:xfrm flipH="1">
            <a:off x="2795722" y="6020547"/>
            <a:ext cx="619016" cy="485265"/>
            <a:chOff x="2482074" y="5682871"/>
            <a:chExt cx="537667" cy="421493"/>
          </a:xfrm>
        </p:grpSpPr>
        <p:sp>
          <p:nvSpPr>
            <p:cNvPr id="1163" name="Google Shape;1163;p11"/>
            <p:cNvSpPr/>
            <p:nvPr/>
          </p:nvSpPr>
          <p:spPr>
            <a:xfrm>
              <a:off x="2584216" y="5724140"/>
              <a:ext cx="403877" cy="359345"/>
            </a:xfrm>
            <a:custGeom>
              <a:avLst/>
              <a:gdLst/>
              <a:ahLst/>
              <a:cxnLst/>
              <a:rect l="l" t="t" r="r" b="b"/>
              <a:pathLst>
                <a:path w="403877" h="359345" extrusionOk="0">
                  <a:moveTo>
                    <a:pt x="5203" y="106043"/>
                  </a:moveTo>
                  <a:cubicBezTo>
                    <a:pt x="28615" y="24542"/>
                    <a:pt x="171518" y="-33436"/>
                    <a:pt x="273615" y="21670"/>
                  </a:cubicBezTo>
                  <a:cubicBezTo>
                    <a:pt x="375711" y="76778"/>
                    <a:pt x="435346" y="171641"/>
                    <a:pt x="386589" y="267223"/>
                  </a:cubicBezTo>
                  <a:cubicBezTo>
                    <a:pt x="342636" y="353362"/>
                    <a:pt x="250147" y="379093"/>
                    <a:pt x="145786" y="344417"/>
                  </a:cubicBezTo>
                  <a:cubicBezTo>
                    <a:pt x="56997" y="314930"/>
                    <a:pt x="-21191" y="198035"/>
                    <a:pt x="5203" y="10604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4" name="Google Shape;1164;p11"/>
            <p:cNvSpPr/>
            <p:nvPr/>
          </p:nvSpPr>
          <p:spPr>
            <a:xfrm>
              <a:off x="2578727" y="5713976"/>
              <a:ext cx="441014" cy="390388"/>
            </a:xfrm>
            <a:custGeom>
              <a:avLst/>
              <a:gdLst/>
              <a:ahLst/>
              <a:cxnLst/>
              <a:rect l="l" t="t" r="r" b="b"/>
              <a:pathLst>
                <a:path w="441014" h="390388" extrusionOk="0">
                  <a:moveTo>
                    <a:pt x="19306" y="82138"/>
                  </a:moveTo>
                  <a:cubicBezTo>
                    <a:pt x="19306" y="82138"/>
                    <a:pt x="-23985" y="84734"/>
                    <a:pt x="19085" y="221010"/>
                  </a:cubicBezTo>
                  <a:cubicBezTo>
                    <a:pt x="59173" y="347899"/>
                    <a:pt x="203677" y="399473"/>
                    <a:pt x="277557" y="389092"/>
                  </a:cubicBezTo>
                  <a:cubicBezTo>
                    <a:pt x="369329" y="376171"/>
                    <a:pt x="373581" y="335531"/>
                    <a:pt x="377501" y="318634"/>
                  </a:cubicBezTo>
                  <a:cubicBezTo>
                    <a:pt x="381642" y="300855"/>
                    <a:pt x="119801" y="130729"/>
                    <a:pt x="119801" y="130729"/>
                  </a:cubicBezTo>
                  <a:cubicBezTo>
                    <a:pt x="119801" y="130729"/>
                    <a:pt x="411460" y="266785"/>
                    <a:pt x="425098" y="240060"/>
                  </a:cubicBezTo>
                  <a:cubicBezTo>
                    <a:pt x="434209" y="222225"/>
                    <a:pt x="450995" y="172087"/>
                    <a:pt x="433105" y="121895"/>
                  </a:cubicBezTo>
                  <a:cubicBezTo>
                    <a:pt x="414055" y="68389"/>
                    <a:pt x="328413" y="5165"/>
                    <a:pt x="242439" y="306"/>
                  </a:cubicBezTo>
                  <a:cubicBezTo>
                    <a:pt x="134324" y="-5823"/>
                    <a:pt x="19306" y="82138"/>
                    <a:pt x="19306" y="82138"/>
                  </a:cubicBezTo>
                  <a:close/>
                </a:path>
              </a:pathLst>
            </a:custGeom>
            <a:solidFill>
              <a:srgbClr val="D40B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5" name="Google Shape;1165;p11"/>
            <p:cNvSpPr/>
            <p:nvPr/>
          </p:nvSpPr>
          <p:spPr>
            <a:xfrm>
              <a:off x="2916897" y="5771171"/>
              <a:ext cx="29939" cy="29928"/>
            </a:xfrm>
            <a:custGeom>
              <a:avLst/>
              <a:gdLst/>
              <a:ahLst/>
              <a:cxnLst/>
              <a:rect l="l" t="t" r="r" b="b"/>
              <a:pathLst>
                <a:path w="29939" h="29928" extrusionOk="0">
                  <a:moveTo>
                    <a:pt x="27294" y="6445"/>
                  </a:moveTo>
                  <a:cubicBezTo>
                    <a:pt x="22600" y="-346"/>
                    <a:pt x="13213" y="-2058"/>
                    <a:pt x="6421" y="2691"/>
                  </a:cubicBezTo>
                  <a:cubicBezTo>
                    <a:pt x="-370" y="7384"/>
                    <a:pt x="-2027" y="16716"/>
                    <a:pt x="2667" y="23508"/>
                  </a:cubicBezTo>
                  <a:cubicBezTo>
                    <a:pt x="7360" y="30300"/>
                    <a:pt x="16637" y="31956"/>
                    <a:pt x="23428" y="27262"/>
                  </a:cubicBezTo>
                  <a:cubicBezTo>
                    <a:pt x="30275" y="22569"/>
                    <a:pt x="31987" y="13237"/>
                    <a:pt x="27294" y="644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6" name="Google Shape;1166;p11"/>
            <p:cNvSpPr/>
            <p:nvPr/>
          </p:nvSpPr>
          <p:spPr>
            <a:xfrm>
              <a:off x="2829337" y="6040940"/>
              <a:ext cx="37666" cy="37704"/>
            </a:xfrm>
            <a:custGeom>
              <a:avLst/>
              <a:gdLst/>
              <a:ahLst/>
              <a:cxnLst/>
              <a:rect l="l" t="t" r="r" b="b"/>
              <a:pathLst>
                <a:path w="37666" h="37704" extrusionOk="0">
                  <a:moveTo>
                    <a:pt x="34347" y="8125"/>
                  </a:moveTo>
                  <a:cubicBezTo>
                    <a:pt x="28439" y="-434"/>
                    <a:pt x="16622" y="-2587"/>
                    <a:pt x="8064" y="3376"/>
                  </a:cubicBezTo>
                  <a:cubicBezTo>
                    <a:pt x="-495" y="9284"/>
                    <a:pt x="-2538" y="21045"/>
                    <a:pt x="3370" y="29604"/>
                  </a:cubicBezTo>
                  <a:cubicBezTo>
                    <a:pt x="9278" y="38163"/>
                    <a:pt x="20985" y="40261"/>
                    <a:pt x="29543" y="34353"/>
                  </a:cubicBezTo>
                  <a:cubicBezTo>
                    <a:pt x="38047" y="28445"/>
                    <a:pt x="40255" y="16684"/>
                    <a:pt x="34347" y="812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7" name="Google Shape;1167;p11"/>
            <p:cNvSpPr/>
            <p:nvPr/>
          </p:nvSpPr>
          <p:spPr>
            <a:xfrm>
              <a:off x="2950484" y="5874349"/>
              <a:ext cx="37666" cy="37705"/>
            </a:xfrm>
            <a:custGeom>
              <a:avLst/>
              <a:gdLst/>
              <a:ahLst/>
              <a:cxnLst/>
              <a:rect l="l" t="t" r="r" b="b"/>
              <a:pathLst>
                <a:path w="37666" h="37705" extrusionOk="0">
                  <a:moveTo>
                    <a:pt x="34347" y="8125"/>
                  </a:moveTo>
                  <a:cubicBezTo>
                    <a:pt x="28439" y="-434"/>
                    <a:pt x="16622" y="-2587"/>
                    <a:pt x="8064" y="3376"/>
                  </a:cubicBezTo>
                  <a:cubicBezTo>
                    <a:pt x="-495" y="9285"/>
                    <a:pt x="-2538" y="21046"/>
                    <a:pt x="3370" y="29604"/>
                  </a:cubicBezTo>
                  <a:cubicBezTo>
                    <a:pt x="9278" y="38163"/>
                    <a:pt x="20985" y="40262"/>
                    <a:pt x="29543" y="34353"/>
                  </a:cubicBezTo>
                  <a:cubicBezTo>
                    <a:pt x="38047" y="28445"/>
                    <a:pt x="40255" y="16684"/>
                    <a:pt x="34347" y="812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8" name="Google Shape;1168;p11"/>
            <p:cNvSpPr/>
            <p:nvPr/>
          </p:nvSpPr>
          <p:spPr>
            <a:xfrm>
              <a:off x="2744875" y="6044519"/>
              <a:ext cx="30571" cy="30571"/>
            </a:xfrm>
            <a:custGeom>
              <a:avLst/>
              <a:gdLst/>
              <a:ahLst/>
              <a:cxnLst/>
              <a:rect l="l" t="t" r="r" b="b"/>
              <a:pathLst>
                <a:path w="30571" h="30571" extrusionOk="0">
                  <a:moveTo>
                    <a:pt x="27866" y="6589"/>
                  </a:moveTo>
                  <a:cubicBezTo>
                    <a:pt x="23062" y="-369"/>
                    <a:pt x="13509" y="-2080"/>
                    <a:pt x="6552" y="2724"/>
                  </a:cubicBezTo>
                  <a:cubicBezTo>
                    <a:pt x="-406" y="7528"/>
                    <a:pt x="-2062" y="17080"/>
                    <a:pt x="2742" y="23982"/>
                  </a:cubicBezTo>
                  <a:cubicBezTo>
                    <a:pt x="7546" y="30940"/>
                    <a:pt x="16988" y="32651"/>
                    <a:pt x="23945" y="27847"/>
                  </a:cubicBezTo>
                  <a:cubicBezTo>
                    <a:pt x="30903" y="22988"/>
                    <a:pt x="32670" y="13491"/>
                    <a:pt x="27866" y="658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9" name="Google Shape;1169;p11"/>
            <p:cNvSpPr/>
            <p:nvPr/>
          </p:nvSpPr>
          <p:spPr>
            <a:xfrm>
              <a:off x="2668654" y="5956181"/>
              <a:ext cx="37681" cy="37705"/>
            </a:xfrm>
            <a:custGeom>
              <a:avLst/>
              <a:gdLst/>
              <a:ahLst/>
              <a:cxnLst/>
              <a:rect l="l" t="t" r="r" b="b"/>
              <a:pathLst>
                <a:path w="37681" h="37705" extrusionOk="0">
                  <a:moveTo>
                    <a:pt x="34347" y="8125"/>
                  </a:moveTo>
                  <a:cubicBezTo>
                    <a:pt x="28439" y="-434"/>
                    <a:pt x="16622" y="-2587"/>
                    <a:pt x="8064" y="3376"/>
                  </a:cubicBezTo>
                  <a:cubicBezTo>
                    <a:pt x="-495" y="9284"/>
                    <a:pt x="-2538" y="21046"/>
                    <a:pt x="3370" y="29605"/>
                  </a:cubicBezTo>
                  <a:cubicBezTo>
                    <a:pt x="9279" y="38163"/>
                    <a:pt x="20985" y="40261"/>
                    <a:pt x="29543" y="34353"/>
                  </a:cubicBezTo>
                  <a:cubicBezTo>
                    <a:pt x="38102" y="28389"/>
                    <a:pt x="40255" y="16683"/>
                    <a:pt x="34347" y="812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0" name="Google Shape;1170;p11"/>
            <p:cNvSpPr/>
            <p:nvPr/>
          </p:nvSpPr>
          <p:spPr>
            <a:xfrm>
              <a:off x="2769125" y="5933192"/>
              <a:ext cx="58086" cy="58086"/>
            </a:xfrm>
            <a:custGeom>
              <a:avLst/>
              <a:gdLst/>
              <a:ahLst/>
              <a:cxnLst/>
              <a:rect l="l" t="t" r="r" b="b"/>
              <a:pathLst>
                <a:path w="58086" h="58086" extrusionOk="0">
                  <a:moveTo>
                    <a:pt x="52925" y="12506"/>
                  </a:moveTo>
                  <a:cubicBezTo>
                    <a:pt x="43814" y="-691"/>
                    <a:pt x="25703" y="-3949"/>
                    <a:pt x="12506" y="5161"/>
                  </a:cubicBezTo>
                  <a:cubicBezTo>
                    <a:pt x="-691" y="14272"/>
                    <a:pt x="-3949" y="32384"/>
                    <a:pt x="5162" y="45581"/>
                  </a:cubicBezTo>
                  <a:cubicBezTo>
                    <a:pt x="14273" y="58778"/>
                    <a:pt x="32384" y="62036"/>
                    <a:pt x="45581" y="52925"/>
                  </a:cubicBezTo>
                  <a:cubicBezTo>
                    <a:pt x="58778" y="43814"/>
                    <a:pt x="62036" y="25703"/>
                    <a:pt x="52925" y="1250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1" name="Google Shape;1171;p11"/>
            <p:cNvSpPr/>
            <p:nvPr/>
          </p:nvSpPr>
          <p:spPr>
            <a:xfrm>
              <a:off x="2818192" y="5831297"/>
              <a:ext cx="58075" cy="58127"/>
            </a:xfrm>
            <a:custGeom>
              <a:avLst/>
              <a:gdLst/>
              <a:ahLst/>
              <a:cxnLst/>
              <a:rect l="l" t="t" r="r" b="b"/>
              <a:pathLst>
                <a:path w="58075" h="58127" extrusionOk="0">
                  <a:moveTo>
                    <a:pt x="54272" y="14622"/>
                  </a:moveTo>
                  <a:cubicBezTo>
                    <a:pt x="48640" y="4794"/>
                    <a:pt x="37486" y="-1225"/>
                    <a:pt x="25559" y="211"/>
                  </a:cubicBezTo>
                  <a:cubicBezTo>
                    <a:pt x="9656" y="2143"/>
                    <a:pt x="-1719" y="16665"/>
                    <a:pt x="214" y="32568"/>
                  </a:cubicBezTo>
                  <a:cubicBezTo>
                    <a:pt x="2146" y="48471"/>
                    <a:pt x="16669" y="59846"/>
                    <a:pt x="32571" y="57913"/>
                  </a:cubicBezTo>
                  <a:cubicBezTo>
                    <a:pt x="48474" y="55980"/>
                    <a:pt x="59793" y="41513"/>
                    <a:pt x="57861" y="25611"/>
                  </a:cubicBezTo>
                  <a:cubicBezTo>
                    <a:pt x="57364" y="21635"/>
                    <a:pt x="56149" y="17881"/>
                    <a:pt x="54272" y="1462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2" name="Google Shape;1172;p11"/>
            <p:cNvSpPr/>
            <p:nvPr/>
          </p:nvSpPr>
          <p:spPr>
            <a:xfrm>
              <a:off x="2777579" y="5746225"/>
              <a:ext cx="37601" cy="37772"/>
            </a:xfrm>
            <a:custGeom>
              <a:avLst/>
              <a:gdLst/>
              <a:ahLst/>
              <a:cxnLst/>
              <a:rect l="l" t="t" r="r" b="b"/>
              <a:pathLst>
                <a:path w="37601" h="37772" extrusionOk="0">
                  <a:moveTo>
                    <a:pt x="35250" y="9470"/>
                  </a:moveTo>
                  <a:cubicBezTo>
                    <a:pt x="31605" y="3120"/>
                    <a:pt x="24372" y="-801"/>
                    <a:pt x="16586" y="138"/>
                  </a:cubicBezTo>
                  <a:cubicBezTo>
                    <a:pt x="6261" y="1408"/>
                    <a:pt x="-1083" y="10795"/>
                    <a:pt x="131" y="21176"/>
                  </a:cubicBezTo>
                  <a:cubicBezTo>
                    <a:pt x="1401" y="31501"/>
                    <a:pt x="10733" y="38900"/>
                    <a:pt x="21059" y="37631"/>
                  </a:cubicBezTo>
                  <a:cubicBezTo>
                    <a:pt x="31384" y="36361"/>
                    <a:pt x="38728" y="26974"/>
                    <a:pt x="37458" y="16593"/>
                  </a:cubicBezTo>
                  <a:cubicBezTo>
                    <a:pt x="37237" y="13997"/>
                    <a:pt x="36465" y="11568"/>
                    <a:pt x="35250" y="947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3" name="Google Shape;1173;p11"/>
            <p:cNvSpPr/>
            <p:nvPr/>
          </p:nvSpPr>
          <p:spPr>
            <a:xfrm>
              <a:off x="2757882" y="5731760"/>
              <a:ext cx="217818" cy="102090"/>
            </a:xfrm>
            <a:custGeom>
              <a:avLst/>
              <a:gdLst/>
              <a:ahLst/>
              <a:cxnLst/>
              <a:rect l="l" t="t" r="r" b="b"/>
              <a:pathLst>
                <a:path w="217818" h="102090" extrusionOk="0">
                  <a:moveTo>
                    <a:pt x="216237" y="97760"/>
                  </a:moveTo>
                  <a:cubicBezTo>
                    <a:pt x="206022" y="80753"/>
                    <a:pt x="154338" y="41052"/>
                    <a:pt x="125791" y="21395"/>
                  </a:cubicBezTo>
                  <a:cubicBezTo>
                    <a:pt x="95201" y="356"/>
                    <a:pt x="16350" y="-19135"/>
                    <a:pt x="1994" y="35254"/>
                  </a:cubicBezTo>
                  <a:cubicBezTo>
                    <a:pt x="-10541" y="82796"/>
                    <a:pt x="37940" y="89533"/>
                    <a:pt x="93765" y="84397"/>
                  </a:cubicBezTo>
                  <a:cubicBezTo>
                    <a:pt x="186861" y="75839"/>
                    <a:pt x="226508" y="114712"/>
                    <a:pt x="216237" y="97760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25882"/>
                  </a:srgbClr>
                </a:gs>
                <a:gs pos="100000">
                  <a:srgbClr val="FFFFFF">
                    <a:alpha val="23921"/>
                  </a:srgbClr>
                </a:gs>
              </a:gsLst>
              <a:lin ang="3316051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4" name="Google Shape;1174;p11"/>
            <p:cNvSpPr/>
            <p:nvPr/>
          </p:nvSpPr>
          <p:spPr>
            <a:xfrm>
              <a:off x="2639280" y="5783745"/>
              <a:ext cx="89391" cy="132918"/>
            </a:xfrm>
            <a:custGeom>
              <a:avLst/>
              <a:gdLst/>
              <a:ahLst/>
              <a:cxnLst/>
              <a:rect l="l" t="t" r="r" b="b"/>
              <a:pathLst>
                <a:path w="89391" h="132918" extrusionOk="0">
                  <a:moveTo>
                    <a:pt x="62837" y="0"/>
                  </a:moveTo>
                  <a:cubicBezTo>
                    <a:pt x="62837" y="0"/>
                    <a:pt x="113251" y="11099"/>
                    <a:pt x="75151" y="89121"/>
                  </a:cubicBezTo>
                  <a:cubicBezTo>
                    <a:pt x="44947" y="151075"/>
                    <a:pt x="0" y="129154"/>
                    <a:pt x="0" y="129154"/>
                  </a:cubicBezTo>
                  <a:lnTo>
                    <a:pt x="62837" y="0"/>
                  </a:lnTo>
                  <a:close/>
                </a:path>
              </a:pathLst>
            </a:custGeom>
            <a:solidFill>
              <a:srgbClr val="FBFDF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5" name="Google Shape;1175;p11"/>
            <p:cNvSpPr/>
            <p:nvPr/>
          </p:nvSpPr>
          <p:spPr>
            <a:xfrm>
              <a:off x="2561382" y="5727717"/>
              <a:ext cx="178056" cy="228306"/>
            </a:xfrm>
            <a:custGeom>
              <a:avLst/>
              <a:gdLst/>
              <a:ahLst/>
              <a:cxnLst/>
              <a:rect l="l" t="t" r="r" b="b"/>
              <a:pathLst>
                <a:path w="178056" h="228306" extrusionOk="0">
                  <a:moveTo>
                    <a:pt x="159565" y="1528"/>
                  </a:moveTo>
                  <a:cubicBezTo>
                    <a:pt x="159565" y="1528"/>
                    <a:pt x="161773" y="37917"/>
                    <a:pt x="153104" y="63483"/>
                  </a:cubicBezTo>
                  <a:cubicBezTo>
                    <a:pt x="141840" y="96668"/>
                    <a:pt x="130575" y="114724"/>
                    <a:pt x="136263" y="115939"/>
                  </a:cubicBezTo>
                  <a:cubicBezTo>
                    <a:pt x="139134" y="116546"/>
                    <a:pt x="163706" y="99374"/>
                    <a:pt x="171050" y="107325"/>
                  </a:cubicBezTo>
                  <a:cubicBezTo>
                    <a:pt x="189548" y="127424"/>
                    <a:pt x="167682" y="170439"/>
                    <a:pt x="148632" y="170714"/>
                  </a:cubicBezTo>
                  <a:cubicBezTo>
                    <a:pt x="135214" y="170880"/>
                    <a:pt x="126765" y="140952"/>
                    <a:pt x="122790" y="142277"/>
                  </a:cubicBezTo>
                  <a:cubicBezTo>
                    <a:pt x="117379" y="144100"/>
                    <a:pt x="113127" y="164475"/>
                    <a:pt x="90046" y="194016"/>
                  </a:cubicBezTo>
                  <a:cubicBezTo>
                    <a:pt x="66910" y="223613"/>
                    <a:pt x="47473" y="228306"/>
                    <a:pt x="47473" y="228306"/>
                  </a:cubicBezTo>
                  <a:cubicBezTo>
                    <a:pt x="47473" y="228306"/>
                    <a:pt x="-28119" y="164033"/>
                    <a:pt x="11472" y="74747"/>
                  </a:cubicBezTo>
                  <a:cubicBezTo>
                    <a:pt x="52222" y="-16969"/>
                    <a:pt x="159565" y="1528"/>
                    <a:pt x="159565" y="152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176" name="Google Shape;1176;p11"/>
            <p:cNvGrpSpPr/>
            <p:nvPr/>
          </p:nvGrpSpPr>
          <p:grpSpPr>
            <a:xfrm>
              <a:off x="2563412" y="5727479"/>
              <a:ext cx="132575" cy="205407"/>
              <a:chOff x="2563412" y="5727479"/>
              <a:chExt cx="132575" cy="205407"/>
            </a:xfrm>
          </p:grpSpPr>
          <p:sp>
            <p:nvSpPr>
              <p:cNvPr id="1177" name="Google Shape;1177;p11"/>
              <p:cNvSpPr/>
              <p:nvPr/>
            </p:nvSpPr>
            <p:spPr>
              <a:xfrm>
                <a:off x="2629814" y="5727479"/>
                <a:ext cx="66173" cy="49123"/>
              </a:xfrm>
              <a:custGeom>
                <a:avLst/>
                <a:gdLst/>
                <a:ahLst/>
                <a:cxnLst/>
                <a:rect l="l" t="t" r="r" b="b"/>
                <a:pathLst>
                  <a:path w="66173" h="49123" extrusionOk="0">
                    <a:moveTo>
                      <a:pt x="62199" y="0"/>
                    </a:moveTo>
                    <a:cubicBezTo>
                      <a:pt x="44805" y="552"/>
                      <a:pt x="22277" y="3754"/>
                      <a:pt x="24" y="14633"/>
                    </a:cubicBezTo>
                    <a:cubicBezTo>
                      <a:pt x="-197" y="21535"/>
                      <a:pt x="1073" y="28602"/>
                      <a:pt x="5325" y="34732"/>
                    </a:cubicBezTo>
                    <a:cubicBezTo>
                      <a:pt x="15816" y="49917"/>
                      <a:pt x="36688" y="53671"/>
                      <a:pt x="51873" y="43180"/>
                    </a:cubicBezTo>
                    <a:cubicBezTo>
                      <a:pt x="66009" y="33407"/>
                      <a:pt x="70095" y="14798"/>
                      <a:pt x="62199" y="0"/>
                    </a:cubicBezTo>
                    <a:close/>
                  </a:path>
                </a:pathLst>
              </a:custGeom>
              <a:solidFill>
                <a:srgbClr val="FBFDF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8" name="Google Shape;1178;p11"/>
              <p:cNvSpPr/>
              <p:nvPr/>
            </p:nvSpPr>
            <p:spPr>
              <a:xfrm>
                <a:off x="2563412" y="5866646"/>
                <a:ext cx="55952" cy="66240"/>
              </a:xfrm>
              <a:custGeom>
                <a:avLst/>
                <a:gdLst/>
                <a:ahLst/>
                <a:cxnLst/>
                <a:rect l="l" t="t" r="r" b="b"/>
                <a:pathLst>
                  <a:path w="55952" h="66240" extrusionOk="0">
                    <a:moveTo>
                      <a:pt x="50027" y="14391"/>
                    </a:moveTo>
                    <a:cubicBezTo>
                      <a:pt x="39481" y="-793"/>
                      <a:pt x="18664" y="-4548"/>
                      <a:pt x="3479" y="5944"/>
                    </a:cubicBezTo>
                    <a:cubicBezTo>
                      <a:pt x="2209" y="6827"/>
                      <a:pt x="1104" y="7821"/>
                      <a:pt x="0" y="8870"/>
                    </a:cubicBezTo>
                    <a:cubicBezTo>
                      <a:pt x="4417" y="32945"/>
                      <a:pt x="15350" y="52381"/>
                      <a:pt x="25510" y="66241"/>
                    </a:cubicBezTo>
                    <a:cubicBezTo>
                      <a:pt x="31087" y="65744"/>
                      <a:pt x="36609" y="64308"/>
                      <a:pt x="41524" y="60885"/>
                    </a:cubicBezTo>
                    <a:cubicBezTo>
                      <a:pt x="56708" y="50338"/>
                      <a:pt x="60518" y="29522"/>
                      <a:pt x="50027" y="14391"/>
                    </a:cubicBezTo>
                    <a:close/>
                  </a:path>
                </a:pathLst>
              </a:custGeom>
              <a:solidFill>
                <a:srgbClr val="FBFDF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79" name="Google Shape;1179;p11"/>
            <p:cNvSpPr/>
            <p:nvPr/>
          </p:nvSpPr>
          <p:spPr>
            <a:xfrm>
              <a:off x="2567922" y="5682871"/>
              <a:ext cx="52142" cy="91542"/>
            </a:xfrm>
            <a:custGeom>
              <a:avLst/>
              <a:gdLst/>
              <a:ahLst/>
              <a:cxnLst/>
              <a:rect l="l" t="t" r="r" b="b"/>
              <a:pathLst>
                <a:path w="52142" h="91542" extrusionOk="0">
                  <a:moveTo>
                    <a:pt x="52143" y="91543"/>
                  </a:moveTo>
                  <a:cubicBezTo>
                    <a:pt x="52143" y="91543"/>
                    <a:pt x="42867" y="53387"/>
                    <a:pt x="35909" y="38368"/>
                  </a:cubicBezTo>
                  <a:cubicBezTo>
                    <a:pt x="28952" y="23349"/>
                    <a:pt x="6368" y="-4425"/>
                    <a:pt x="846" y="600"/>
                  </a:cubicBezTo>
                  <a:cubicBezTo>
                    <a:pt x="-4676" y="5624"/>
                    <a:pt x="18405" y="33620"/>
                    <a:pt x="24590" y="42123"/>
                  </a:cubicBezTo>
                  <a:cubicBezTo>
                    <a:pt x="36019" y="57915"/>
                    <a:pt x="52143" y="91543"/>
                    <a:pt x="52143" y="9154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0" name="Google Shape;1180;p11"/>
            <p:cNvSpPr/>
            <p:nvPr/>
          </p:nvSpPr>
          <p:spPr>
            <a:xfrm>
              <a:off x="2482074" y="5849012"/>
              <a:ext cx="102927" cy="23951"/>
            </a:xfrm>
            <a:custGeom>
              <a:avLst/>
              <a:gdLst/>
              <a:ahLst/>
              <a:cxnLst/>
              <a:rect l="l" t="t" r="r" b="b"/>
              <a:pathLst>
                <a:path w="102927" h="23951" extrusionOk="0">
                  <a:moveTo>
                    <a:pt x="102927" y="0"/>
                  </a:moveTo>
                  <a:cubicBezTo>
                    <a:pt x="102927" y="0"/>
                    <a:pt x="67478" y="17007"/>
                    <a:pt x="51465" y="21148"/>
                  </a:cubicBezTo>
                  <a:cubicBezTo>
                    <a:pt x="35452" y="25289"/>
                    <a:pt x="-329" y="25345"/>
                    <a:pt x="2" y="17890"/>
                  </a:cubicBezTo>
                  <a:cubicBezTo>
                    <a:pt x="389" y="10436"/>
                    <a:pt x="36722" y="10601"/>
                    <a:pt x="47158" y="9994"/>
                  </a:cubicBezTo>
                  <a:cubicBezTo>
                    <a:pt x="66760" y="8835"/>
                    <a:pt x="102927" y="0"/>
                    <a:pt x="10292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81" name="Google Shape;1181;p11"/>
          <p:cNvSpPr/>
          <p:nvPr/>
        </p:nvSpPr>
        <p:spPr>
          <a:xfrm rot="5400000">
            <a:off x="-462658" y="6119355"/>
            <a:ext cx="1131345" cy="114589"/>
          </a:xfrm>
          <a:custGeom>
            <a:avLst/>
            <a:gdLst/>
            <a:ahLst/>
            <a:cxnLst/>
            <a:rect l="l" t="t" r="r" b="b"/>
            <a:pathLst>
              <a:path w="919793" h="87640" extrusionOk="0">
                <a:moveTo>
                  <a:pt x="657321" y="73442"/>
                </a:moveTo>
                <a:cubicBezTo>
                  <a:pt x="659149" y="73404"/>
                  <a:pt x="660912" y="74128"/>
                  <a:pt x="662179" y="75442"/>
                </a:cubicBezTo>
                <a:cubicBezTo>
                  <a:pt x="663493" y="76709"/>
                  <a:pt x="664217" y="78471"/>
                  <a:pt x="664179" y="80300"/>
                </a:cubicBezTo>
                <a:cubicBezTo>
                  <a:pt x="664198" y="82148"/>
                  <a:pt x="663474" y="83939"/>
                  <a:pt x="662179" y="85253"/>
                </a:cubicBezTo>
                <a:cubicBezTo>
                  <a:pt x="660912" y="86568"/>
                  <a:pt x="659149" y="87291"/>
                  <a:pt x="657321" y="87253"/>
                </a:cubicBezTo>
                <a:cubicBezTo>
                  <a:pt x="655492" y="87291"/>
                  <a:pt x="653730" y="86568"/>
                  <a:pt x="652463" y="85253"/>
                </a:cubicBezTo>
                <a:cubicBezTo>
                  <a:pt x="651168" y="83939"/>
                  <a:pt x="650444" y="82148"/>
                  <a:pt x="650463" y="80300"/>
                </a:cubicBezTo>
                <a:cubicBezTo>
                  <a:pt x="650425" y="78471"/>
                  <a:pt x="651149" y="76709"/>
                  <a:pt x="652463" y="75442"/>
                </a:cubicBezTo>
                <a:cubicBezTo>
                  <a:pt x="653730" y="74128"/>
                  <a:pt x="655492" y="73404"/>
                  <a:pt x="657321" y="73442"/>
                </a:cubicBezTo>
                <a:close/>
                <a:moveTo>
                  <a:pt x="783051" y="31056"/>
                </a:moveTo>
                <a:cubicBezTo>
                  <a:pt x="776688" y="30989"/>
                  <a:pt x="770602" y="33618"/>
                  <a:pt x="766287" y="38295"/>
                </a:cubicBezTo>
                <a:cubicBezTo>
                  <a:pt x="761677" y="42876"/>
                  <a:pt x="759134" y="49134"/>
                  <a:pt x="759238" y="55630"/>
                </a:cubicBezTo>
                <a:cubicBezTo>
                  <a:pt x="759229" y="59935"/>
                  <a:pt x="760343" y="64174"/>
                  <a:pt x="762477" y="67917"/>
                </a:cubicBezTo>
                <a:cubicBezTo>
                  <a:pt x="764468" y="71632"/>
                  <a:pt x="767468" y="74709"/>
                  <a:pt x="771144" y="76776"/>
                </a:cubicBezTo>
                <a:cubicBezTo>
                  <a:pt x="774783" y="78804"/>
                  <a:pt x="778888" y="79852"/>
                  <a:pt x="783051" y="79824"/>
                </a:cubicBezTo>
                <a:cubicBezTo>
                  <a:pt x="787213" y="79843"/>
                  <a:pt x="791319" y="78795"/>
                  <a:pt x="794957" y="76776"/>
                </a:cubicBezTo>
                <a:cubicBezTo>
                  <a:pt x="798586" y="74652"/>
                  <a:pt x="801587" y="71594"/>
                  <a:pt x="803625" y="67917"/>
                </a:cubicBezTo>
                <a:cubicBezTo>
                  <a:pt x="805730" y="64165"/>
                  <a:pt x="806816" y="59926"/>
                  <a:pt x="806768" y="55630"/>
                </a:cubicBezTo>
                <a:cubicBezTo>
                  <a:pt x="806873" y="49134"/>
                  <a:pt x="804330" y="42876"/>
                  <a:pt x="799719" y="38295"/>
                </a:cubicBezTo>
                <a:cubicBezTo>
                  <a:pt x="795452" y="33608"/>
                  <a:pt x="789385" y="30979"/>
                  <a:pt x="783051" y="31056"/>
                </a:cubicBezTo>
                <a:close/>
                <a:moveTo>
                  <a:pt x="124778" y="30960"/>
                </a:moveTo>
                <a:cubicBezTo>
                  <a:pt x="120558" y="30922"/>
                  <a:pt x="116405" y="32046"/>
                  <a:pt x="112776" y="34198"/>
                </a:cubicBezTo>
                <a:cubicBezTo>
                  <a:pt x="109090" y="36332"/>
                  <a:pt x="106061" y="39428"/>
                  <a:pt x="104013" y="43152"/>
                </a:cubicBezTo>
                <a:cubicBezTo>
                  <a:pt x="101851" y="46886"/>
                  <a:pt x="100708" y="51124"/>
                  <a:pt x="100680" y="55439"/>
                </a:cubicBezTo>
                <a:cubicBezTo>
                  <a:pt x="100708" y="59754"/>
                  <a:pt x="101851" y="63993"/>
                  <a:pt x="104013" y="67726"/>
                </a:cubicBezTo>
                <a:cubicBezTo>
                  <a:pt x="106099" y="71489"/>
                  <a:pt x="109157" y="74613"/>
                  <a:pt x="112872" y="76775"/>
                </a:cubicBezTo>
                <a:cubicBezTo>
                  <a:pt x="116462" y="78956"/>
                  <a:pt x="120577" y="80109"/>
                  <a:pt x="124778" y="80109"/>
                </a:cubicBezTo>
                <a:cubicBezTo>
                  <a:pt x="129017" y="80080"/>
                  <a:pt x="133188" y="78966"/>
                  <a:pt x="136875" y="76870"/>
                </a:cubicBezTo>
                <a:cubicBezTo>
                  <a:pt x="140580" y="74822"/>
                  <a:pt x="143638" y="71784"/>
                  <a:pt x="145733" y="68107"/>
                </a:cubicBezTo>
                <a:cubicBezTo>
                  <a:pt x="147857" y="64297"/>
                  <a:pt x="148943" y="59992"/>
                  <a:pt x="148876" y="55630"/>
                </a:cubicBezTo>
                <a:cubicBezTo>
                  <a:pt x="149019" y="49057"/>
                  <a:pt x="146514" y="42714"/>
                  <a:pt x="141923" y="38008"/>
                </a:cubicBezTo>
                <a:cubicBezTo>
                  <a:pt x="137513" y="33484"/>
                  <a:pt x="131474" y="30950"/>
                  <a:pt x="125159" y="30960"/>
                </a:cubicBezTo>
                <a:close/>
                <a:moveTo>
                  <a:pt x="202407" y="30865"/>
                </a:moveTo>
                <a:cubicBezTo>
                  <a:pt x="196739" y="30751"/>
                  <a:pt x="191243" y="32836"/>
                  <a:pt x="187072" y="36675"/>
                </a:cubicBezTo>
                <a:cubicBezTo>
                  <a:pt x="183538" y="40104"/>
                  <a:pt x="181061" y="44467"/>
                  <a:pt x="179928" y="49248"/>
                </a:cubicBezTo>
                <a:lnTo>
                  <a:pt x="225267" y="49248"/>
                </a:lnTo>
                <a:cubicBezTo>
                  <a:pt x="224486" y="45619"/>
                  <a:pt x="222923" y="42209"/>
                  <a:pt x="220695" y="39247"/>
                </a:cubicBezTo>
                <a:cubicBezTo>
                  <a:pt x="218580" y="36618"/>
                  <a:pt x="215875" y="34522"/>
                  <a:pt x="212789" y="33151"/>
                </a:cubicBezTo>
                <a:cubicBezTo>
                  <a:pt x="209541" y="31636"/>
                  <a:pt x="205988" y="30865"/>
                  <a:pt x="202407" y="30865"/>
                </a:cubicBezTo>
                <a:close/>
                <a:moveTo>
                  <a:pt x="599885" y="30675"/>
                </a:moveTo>
                <a:cubicBezTo>
                  <a:pt x="595665" y="30637"/>
                  <a:pt x="591512" y="31761"/>
                  <a:pt x="587883" y="33914"/>
                </a:cubicBezTo>
                <a:cubicBezTo>
                  <a:pt x="584197" y="36047"/>
                  <a:pt x="581168" y="39143"/>
                  <a:pt x="579120" y="42867"/>
                </a:cubicBezTo>
                <a:cubicBezTo>
                  <a:pt x="576958" y="46601"/>
                  <a:pt x="575815" y="50839"/>
                  <a:pt x="575787" y="55154"/>
                </a:cubicBezTo>
                <a:cubicBezTo>
                  <a:pt x="575815" y="59469"/>
                  <a:pt x="576958" y="63708"/>
                  <a:pt x="579120" y="67442"/>
                </a:cubicBezTo>
                <a:cubicBezTo>
                  <a:pt x="581206" y="71204"/>
                  <a:pt x="584264" y="74328"/>
                  <a:pt x="587979" y="76490"/>
                </a:cubicBezTo>
                <a:cubicBezTo>
                  <a:pt x="591569" y="78672"/>
                  <a:pt x="595684" y="79824"/>
                  <a:pt x="599885" y="79824"/>
                </a:cubicBezTo>
                <a:cubicBezTo>
                  <a:pt x="604124" y="79796"/>
                  <a:pt x="608295" y="78681"/>
                  <a:pt x="611982" y="76586"/>
                </a:cubicBezTo>
                <a:cubicBezTo>
                  <a:pt x="615658" y="74509"/>
                  <a:pt x="618725" y="71480"/>
                  <a:pt x="620840" y="67823"/>
                </a:cubicBezTo>
                <a:cubicBezTo>
                  <a:pt x="622964" y="64013"/>
                  <a:pt x="624050" y="59707"/>
                  <a:pt x="623983" y="55345"/>
                </a:cubicBezTo>
                <a:cubicBezTo>
                  <a:pt x="624126" y="48773"/>
                  <a:pt x="621621" y="42429"/>
                  <a:pt x="617030" y="37724"/>
                </a:cubicBezTo>
                <a:cubicBezTo>
                  <a:pt x="612486" y="33209"/>
                  <a:pt x="606286" y="30770"/>
                  <a:pt x="599885" y="30961"/>
                </a:cubicBezTo>
                <a:close/>
                <a:moveTo>
                  <a:pt x="429673" y="30675"/>
                </a:moveTo>
                <a:cubicBezTo>
                  <a:pt x="425425" y="30627"/>
                  <a:pt x="421234" y="31751"/>
                  <a:pt x="417576" y="33913"/>
                </a:cubicBezTo>
                <a:cubicBezTo>
                  <a:pt x="413890" y="36047"/>
                  <a:pt x="410861" y="39142"/>
                  <a:pt x="408813" y="42867"/>
                </a:cubicBezTo>
                <a:cubicBezTo>
                  <a:pt x="406680" y="46610"/>
                  <a:pt x="405565" y="50848"/>
                  <a:pt x="405575" y="55154"/>
                </a:cubicBezTo>
                <a:cubicBezTo>
                  <a:pt x="405565" y="59459"/>
                  <a:pt x="406680" y="63698"/>
                  <a:pt x="408813" y="67441"/>
                </a:cubicBezTo>
                <a:cubicBezTo>
                  <a:pt x="410899" y="71203"/>
                  <a:pt x="413957" y="74328"/>
                  <a:pt x="417672" y="76490"/>
                </a:cubicBezTo>
                <a:cubicBezTo>
                  <a:pt x="421262" y="78671"/>
                  <a:pt x="425377" y="79823"/>
                  <a:pt x="429578" y="79823"/>
                </a:cubicBezTo>
                <a:cubicBezTo>
                  <a:pt x="433855" y="79785"/>
                  <a:pt x="438046" y="78671"/>
                  <a:pt x="441770" y="76585"/>
                </a:cubicBezTo>
                <a:cubicBezTo>
                  <a:pt x="445446" y="74528"/>
                  <a:pt x="448476" y="71499"/>
                  <a:pt x="450533" y="67822"/>
                </a:cubicBezTo>
                <a:cubicBezTo>
                  <a:pt x="452667" y="64012"/>
                  <a:pt x="453743" y="59707"/>
                  <a:pt x="453676" y="55344"/>
                </a:cubicBezTo>
                <a:cubicBezTo>
                  <a:pt x="453819" y="48772"/>
                  <a:pt x="451314" y="42428"/>
                  <a:pt x="446723" y="37723"/>
                </a:cubicBezTo>
                <a:cubicBezTo>
                  <a:pt x="442122" y="33122"/>
                  <a:pt x="435798" y="30665"/>
                  <a:pt x="429292" y="30960"/>
                </a:cubicBezTo>
                <a:close/>
                <a:moveTo>
                  <a:pt x="71723" y="24959"/>
                </a:moveTo>
                <a:lnTo>
                  <a:pt x="79819" y="24959"/>
                </a:lnTo>
                <a:lnTo>
                  <a:pt x="79819" y="85729"/>
                </a:lnTo>
                <a:lnTo>
                  <a:pt x="72009" y="85729"/>
                </a:lnTo>
                <a:close/>
                <a:moveTo>
                  <a:pt x="546544" y="24674"/>
                </a:moveTo>
                <a:lnTo>
                  <a:pt x="554355" y="24674"/>
                </a:lnTo>
                <a:lnTo>
                  <a:pt x="554355" y="85443"/>
                </a:lnTo>
                <a:lnTo>
                  <a:pt x="546544" y="85443"/>
                </a:lnTo>
                <a:close/>
                <a:moveTo>
                  <a:pt x="202311" y="23626"/>
                </a:moveTo>
                <a:cubicBezTo>
                  <a:pt x="211979" y="23283"/>
                  <a:pt x="221209" y="27655"/>
                  <a:pt x="227076" y="35342"/>
                </a:cubicBezTo>
                <a:cubicBezTo>
                  <a:pt x="231639" y="41285"/>
                  <a:pt x="234030" y="48620"/>
                  <a:pt x="233839" y="56106"/>
                </a:cubicBezTo>
                <a:lnTo>
                  <a:pt x="179166" y="56106"/>
                </a:lnTo>
                <a:cubicBezTo>
                  <a:pt x="179080" y="62545"/>
                  <a:pt x="181509" y="68765"/>
                  <a:pt x="185929" y="73442"/>
                </a:cubicBezTo>
                <a:cubicBezTo>
                  <a:pt x="190100" y="77937"/>
                  <a:pt x="195987" y="80433"/>
                  <a:pt x="202121" y="80300"/>
                </a:cubicBezTo>
                <a:cubicBezTo>
                  <a:pt x="205179" y="80290"/>
                  <a:pt x="208207" y="79738"/>
                  <a:pt x="211074" y="78680"/>
                </a:cubicBezTo>
                <a:cubicBezTo>
                  <a:pt x="213799" y="77661"/>
                  <a:pt x="216332" y="76213"/>
                  <a:pt x="218599" y="74394"/>
                </a:cubicBezTo>
                <a:cubicBezTo>
                  <a:pt x="221238" y="71784"/>
                  <a:pt x="223486" y="68793"/>
                  <a:pt x="225267" y="65536"/>
                </a:cubicBezTo>
                <a:lnTo>
                  <a:pt x="231839" y="69060"/>
                </a:lnTo>
                <a:cubicBezTo>
                  <a:pt x="229953" y="72880"/>
                  <a:pt x="227410" y="76328"/>
                  <a:pt x="224314" y="79252"/>
                </a:cubicBezTo>
                <a:cubicBezTo>
                  <a:pt x="221542" y="81824"/>
                  <a:pt x="218314" y="83862"/>
                  <a:pt x="214789" y="85253"/>
                </a:cubicBezTo>
                <a:cubicBezTo>
                  <a:pt x="210941" y="86643"/>
                  <a:pt x="206874" y="87320"/>
                  <a:pt x="202788" y="87253"/>
                </a:cubicBezTo>
                <a:cubicBezTo>
                  <a:pt x="193987" y="87834"/>
                  <a:pt x="185405" y="84319"/>
                  <a:pt x="179547" y="77728"/>
                </a:cubicBezTo>
                <a:cubicBezTo>
                  <a:pt x="174108" y="71699"/>
                  <a:pt x="171117" y="63850"/>
                  <a:pt x="171165" y="55725"/>
                </a:cubicBezTo>
                <a:cubicBezTo>
                  <a:pt x="171098" y="48267"/>
                  <a:pt x="173584" y="41000"/>
                  <a:pt x="178213" y="35151"/>
                </a:cubicBezTo>
                <a:cubicBezTo>
                  <a:pt x="183842" y="27560"/>
                  <a:pt x="192863" y="23245"/>
                  <a:pt x="202311" y="23626"/>
                </a:cubicBezTo>
                <a:close/>
                <a:moveTo>
                  <a:pt x="783051" y="23436"/>
                </a:moveTo>
                <a:cubicBezTo>
                  <a:pt x="791909" y="23207"/>
                  <a:pt x="800415" y="26903"/>
                  <a:pt x="806292" y="33532"/>
                </a:cubicBezTo>
                <a:cubicBezTo>
                  <a:pt x="811816" y="39514"/>
                  <a:pt x="814817" y="47391"/>
                  <a:pt x="814674" y="55535"/>
                </a:cubicBezTo>
                <a:cubicBezTo>
                  <a:pt x="814760" y="63812"/>
                  <a:pt x="811578" y="71785"/>
                  <a:pt x="805816" y="77728"/>
                </a:cubicBezTo>
                <a:cubicBezTo>
                  <a:pt x="799977" y="84062"/>
                  <a:pt x="791662" y="87539"/>
                  <a:pt x="783051" y="87253"/>
                </a:cubicBezTo>
                <a:cubicBezTo>
                  <a:pt x="774412" y="87558"/>
                  <a:pt x="766058" y="84081"/>
                  <a:pt x="760191" y="77728"/>
                </a:cubicBezTo>
                <a:cubicBezTo>
                  <a:pt x="754428" y="71785"/>
                  <a:pt x="751247" y="63812"/>
                  <a:pt x="751333" y="55535"/>
                </a:cubicBezTo>
                <a:cubicBezTo>
                  <a:pt x="751237" y="47429"/>
                  <a:pt x="754228" y="39600"/>
                  <a:pt x="759715" y="33627"/>
                </a:cubicBezTo>
                <a:cubicBezTo>
                  <a:pt x="765620" y="26969"/>
                  <a:pt x="774154" y="23236"/>
                  <a:pt x="783051" y="23436"/>
                </a:cubicBezTo>
                <a:close/>
                <a:moveTo>
                  <a:pt x="711804" y="23436"/>
                </a:moveTo>
                <a:cubicBezTo>
                  <a:pt x="715747" y="23407"/>
                  <a:pt x="719671" y="24017"/>
                  <a:pt x="723424" y="25246"/>
                </a:cubicBezTo>
                <a:cubicBezTo>
                  <a:pt x="726853" y="26322"/>
                  <a:pt x="730072" y="27960"/>
                  <a:pt x="732949" y="30103"/>
                </a:cubicBezTo>
                <a:cubicBezTo>
                  <a:pt x="735540" y="32170"/>
                  <a:pt x="737712" y="34732"/>
                  <a:pt x="739331" y="37628"/>
                </a:cubicBezTo>
                <a:lnTo>
                  <a:pt x="733139" y="41438"/>
                </a:lnTo>
                <a:cubicBezTo>
                  <a:pt x="728063" y="34466"/>
                  <a:pt x="719852" y="30475"/>
                  <a:pt x="711232" y="30770"/>
                </a:cubicBezTo>
                <a:cubicBezTo>
                  <a:pt x="704364" y="30570"/>
                  <a:pt x="697697" y="33142"/>
                  <a:pt x="692754" y="37914"/>
                </a:cubicBezTo>
                <a:cubicBezTo>
                  <a:pt x="687991" y="42410"/>
                  <a:pt x="685334" y="48696"/>
                  <a:pt x="685419" y="55249"/>
                </a:cubicBezTo>
                <a:cubicBezTo>
                  <a:pt x="685400" y="59640"/>
                  <a:pt x="686591" y="63955"/>
                  <a:pt x="688848" y="67727"/>
                </a:cubicBezTo>
                <a:cubicBezTo>
                  <a:pt x="691039" y="71756"/>
                  <a:pt x="694344" y="75061"/>
                  <a:pt x="698373" y="77252"/>
                </a:cubicBezTo>
                <a:cubicBezTo>
                  <a:pt x="702412" y="79414"/>
                  <a:pt x="706936" y="80529"/>
                  <a:pt x="711518" y="80491"/>
                </a:cubicBezTo>
                <a:cubicBezTo>
                  <a:pt x="720100" y="80624"/>
                  <a:pt x="728234" y="76661"/>
                  <a:pt x="733425" y="69823"/>
                </a:cubicBezTo>
                <a:lnTo>
                  <a:pt x="739616" y="73823"/>
                </a:lnTo>
                <a:cubicBezTo>
                  <a:pt x="736683" y="78205"/>
                  <a:pt x="732644" y="81719"/>
                  <a:pt x="727901" y="84015"/>
                </a:cubicBezTo>
                <a:cubicBezTo>
                  <a:pt x="722662" y="86482"/>
                  <a:pt x="716928" y="87720"/>
                  <a:pt x="711137" y="87634"/>
                </a:cubicBezTo>
                <a:cubicBezTo>
                  <a:pt x="702240" y="87806"/>
                  <a:pt x="693649" y="84367"/>
                  <a:pt x="687324" y="78109"/>
                </a:cubicBezTo>
                <a:cubicBezTo>
                  <a:pt x="681114" y="72375"/>
                  <a:pt x="677647" y="64270"/>
                  <a:pt x="677799" y="55821"/>
                </a:cubicBezTo>
                <a:cubicBezTo>
                  <a:pt x="677790" y="50058"/>
                  <a:pt x="679342" y="44400"/>
                  <a:pt x="682276" y="39438"/>
                </a:cubicBezTo>
                <a:cubicBezTo>
                  <a:pt x="685162" y="34437"/>
                  <a:pt x="689382" y="30351"/>
                  <a:pt x="694468" y="27627"/>
                </a:cubicBezTo>
                <a:cubicBezTo>
                  <a:pt x="699802" y="24808"/>
                  <a:pt x="705765" y="23369"/>
                  <a:pt x="711804" y="23436"/>
                </a:cubicBezTo>
                <a:close/>
                <a:moveTo>
                  <a:pt x="262414" y="23245"/>
                </a:moveTo>
                <a:cubicBezTo>
                  <a:pt x="268786" y="23798"/>
                  <a:pt x="274692" y="26807"/>
                  <a:pt x="278892" y="31627"/>
                </a:cubicBezTo>
                <a:lnTo>
                  <a:pt x="273939" y="36771"/>
                </a:lnTo>
                <a:cubicBezTo>
                  <a:pt x="270777" y="33246"/>
                  <a:pt x="266376" y="31094"/>
                  <a:pt x="261652" y="30770"/>
                </a:cubicBezTo>
                <a:cubicBezTo>
                  <a:pt x="259223" y="30732"/>
                  <a:pt x="256871" y="31618"/>
                  <a:pt x="255080" y="33246"/>
                </a:cubicBezTo>
                <a:cubicBezTo>
                  <a:pt x="253394" y="34704"/>
                  <a:pt x="252422" y="36828"/>
                  <a:pt x="252413" y="39056"/>
                </a:cubicBezTo>
                <a:cubicBezTo>
                  <a:pt x="252499" y="41152"/>
                  <a:pt x="253261" y="43162"/>
                  <a:pt x="254604" y="44772"/>
                </a:cubicBezTo>
                <a:cubicBezTo>
                  <a:pt x="257385" y="47439"/>
                  <a:pt x="260604" y="49601"/>
                  <a:pt x="264129" y="51153"/>
                </a:cubicBezTo>
                <a:cubicBezTo>
                  <a:pt x="268643" y="53201"/>
                  <a:pt x="272701" y="56154"/>
                  <a:pt x="276035" y="59821"/>
                </a:cubicBezTo>
                <a:cubicBezTo>
                  <a:pt x="278016" y="62602"/>
                  <a:pt x="279073" y="65936"/>
                  <a:pt x="279083" y="69346"/>
                </a:cubicBezTo>
                <a:cubicBezTo>
                  <a:pt x="279130" y="74109"/>
                  <a:pt x="277235" y="78681"/>
                  <a:pt x="273844" y="82014"/>
                </a:cubicBezTo>
                <a:cubicBezTo>
                  <a:pt x="270339" y="85434"/>
                  <a:pt x="265595" y="87291"/>
                  <a:pt x="260699" y="87158"/>
                </a:cubicBezTo>
                <a:cubicBezTo>
                  <a:pt x="257204" y="87158"/>
                  <a:pt x="253756" y="86377"/>
                  <a:pt x="250603" y="84872"/>
                </a:cubicBezTo>
                <a:cubicBezTo>
                  <a:pt x="247526" y="83405"/>
                  <a:pt x="244821" y="81262"/>
                  <a:pt x="242697" y="78585"/>
                </a:cubicBezTo>
                <a:lnTo>
                  <a:pt x="247650" y="72966"/>
                </a:lnTo>
                <a:cubicBezTo>
                  <a:pt x="250651" y="76995"/>
                  <a:pt x="255299" y="79471"/>
                  <a:pt x="260319" y="79728"/>
                </a:cubicBezTo>
                <a:cubicBezTo>
                  <a:pt x="263262" y="79814"/>
                  <a:pt x="266129" y="78757"/>
                  <a:pt x="268320" y="76776"/>
                </a:cubicBezTo>
                <a:cubicBezTo>
                  <a:pt x="270406" y="74985"/>
                  <a:pt x="271625" y="72385"/>
                  <a:pt x="271653" y="69632"/>
                </a:cubicBezTo>
                <a:cubicBezTo>
                  <a:pt x="271634" y="67441"/>
                  <a:pt x="270863" y="65317"/>
                  <a:pt x="269463" y="63631"/>
                </a:cubicBezTo>
                <a:cubicBezTo>
                  <a:pt x="266653" y="60983"/>
                  <a:pt x="263433" y="58802"/>
                  <a:pt x="259938" y="57154"/>
                </a:cubicBezTo>
                <a:cubicBezTo>
                  <a:pt x="255623" y="55259"/>
                  <a:pt x="251784" y="52430"/>
                  <a:pt x="248698" y="48867"/>
                </a:cubicBezTo>
                <a:cubicBezTo>
                  <a:pt x="246698" y="46105"/>
                  <a:pt x="245660" y="42752"/>
                  <a:pt x="245745" y="39342"/>
                </a:cubicBezTo>
                <a:cubicBezTo>
                  <a:pt x="245631" y="34999"/>
                  <a:pt x="247355" y="30808"/>
                  <a:pt x="250508" y="27817"/>
                </a:cubicBezTo>
                <a:cubicBezTo>
                  <a:pt x="253699" y="24760"/>
                  <a:pt x="257994" y="23112"/>
                  <a:pt x="262414" y="23245"/>
                </a:cubicBezTo>
                <a:close/>
                <a:moveTo>
                  <a:pt x="19813" y="23245"/>
                </a:moveTo>
                <a:cubicBezTo>
                  <a:pt x="26146" y="23845"/>
                  <a:pt x="32005" y="26836"/>
                  <a:pt x="36196" y="31627"/>
                </a:cubicBezTo>
                <a:lnTo>
                  <a:pt x="31147" y="36771"/>
                </a:lnTo>
                <a:cubicBezTo>
                  <a:pt x="28023" y="33256"/>
                  <a:pt x="23651" y="31104"/>
                  <a:pt x="18955" y="30770"/>
                </a:cubicBezTo>
                <a:cubicBezTo>
                  <a:pt x="16526" y="30732"/>
                  <a:pt x="14174" y="31618"/>
                  <a:pt x="12383" y="33247"/>
                </a:cubicBezTo>
                <a:cubicBezTo>
                  <a:pt x="10697" y="34704"/>
                  <a:pt x="9725" y="36828"/>
                  <a:pt x="9716" y="39057"/>
                </a:cubicBezTo>
                <a:cubicBezTo>
                  <a:pt x="9802" y="41152"/>
                  <a:pt x="10564" y="43162"/>
                  <a:pt x="11907" y="44772"/>
                </a:cubicBezTo>
                <a:cubicBezTo>
                  <a:pt x="14688" y="47439"/>
                  <a:pt x="17907" y="49601"/>
                  <a:pt x="21432" y="51154"/>
                </a:cubicBezTo>
                <a:cubicBezTo>
                  <a:pt x="25928" y="53201"/>
                  <a:pt x="29947" y="56145"/>
                  <a:pt x="33243" y="59821"/>
                </a:cubicBezTo>
                <a:cubicBezTo>
                  <a:pt x="35291" y="62574"/>
                  <a:pt x="36396" y="65917"/>
                  <a:pt x="36386" y="69346"/>
                </a:cubicBezTo>
                <a:cubicBezTo>
                  <a:pt x="36443" y="74128"/>
                  <a:pt x="34510" y="78710"/>
                  <a:pt x="31052" y="82015"/>
                </a:cubicBezTo>
                <a:cubicBezTo>
                  <a:pt x="27594" y="85453"/>
                  <a:pt x="22880" y="87311"/>
                  <a:pt x="18003" y="87158"/>
                </a:cubicBezTo>
                <a:cubicBezTo>
                  <a:pt x="14507" y="87158"/>
                  <a:pt x="11059" y="86377"/>
                  <a:pt x="7906" y="84872"/>
                </a:cubicBezTo>
                <a:cubicBezTo>
                  <a:pt x="4820" y="83405"/>
                  <a:pt x="2124" y="81262"/>
                  <a:pt x="0" y="78586"/>
                </a:cubicBezTo>
                <a:lnTo>
                  <a:pt x="4954" y="72966"/>
                </a:lnTo>
                <a:cubicBezTo>
                  <a:pt x="7954" y="76995"/>
                  <a:pt x="12602" y="79472"/>
                  <a:pt x="17622" y="79729"/>
                </a:cubicBezTo>
                <a:cubicBezTo>
                  <a:pt x="20574" y="79814"/>
                  <a:pt x="23432" y="78757"/>
                  <a:pt x="25623" y="76776"/>
                </a:cubicBezTo>
                <a:cubicBezTo>
                  <a:pt x="27718" y="74985"/>
                  <a:pt x="28928" y="72385"/>
                  <a:pt x="28956" y="69632"/>
                </a:cubicBezTo>
                <a:cubicBezTo>
                  <a:pt x="28937" y="67441"/>
                  <a:pt x="28166" y="65317"/>
                  <a:pt x="26766" y="63631"/>
                </a:cubicBezTo>
                <a:cubicBezTo>
                  <a:pt x="23956" y="60974"/>
                  <a:pt x="20746" y="58793"/>
                  <a:pt x="17241" y="57154"/>
                </a:cubicBezTo>
                <a:cubicBezTo>
                  <a:pt x="12973" y="55230"/>
                  <a:pt x="9163" y="52401"/>
                  <a:pt x="6097" y="48868"/>
                </a:cubicBezTo>
                <a:cubicBezTo>
                  <a:pt x="4096" y="46105"/>
                  <a:pt x="3058" y="42753"/>
                  <a:pt x="3144" y="39343"/>
                </a:cubicBezTo>
                <a:cubicBezTo>
                  <a:pt x="2991" y="34990"/>
                  <a:pt x="4725" y="30789"/>
                  <a:pt x="7906" y="27817"/>
                </a:cubicBezTo>
                <a:cubicBezTo>
                  <a:pt x="11088" y="24741"/>
                  <a:pt x="15383" y="23083"/>
                  <a:pt x="19813" y="23245"/>
                </a:cubicBezTo>
                <a:close/>
                <a:moveTo>
                  <a:pt x="857726" y="23150"/>
                </a:moveTo>
                <a:cubicBezTo>
                  <a:pt x="860612" y="23141"/>
                  <a:pt x="863460" y="23722"/>
                  <a:pt x="866108" y="24865"/>
                </a:cubicBezTo>
                <a:cubicBezTo>
                  <a:pt x="868594" y="25865"/>
                  <a:pt x="870813" y="27427"/>
                  <a:pt x="872585" y="29437"/>
                </a:cubicBezTo>
                <a:cubicBezTo>
                  <a:pt x="874576" y="31885"/>
                  <a:pt x="876071" y="34695"/>
                  <a:pt x="876966" y="37724"/>
                </a:cubicBezTo>
                <a:cubicBezTo>
                  <a:pt x="879157" y="33352"/>
                  <a:pt x="882443" y="29608"/>
                  <a:pt x="886491" y="26865"/>
                </a:cubicBezTo>
                <a:cubicBezTo>
                  <a:pt x="890235" y="24436"/>
                  <a:pt x="894607" y="23141"/>
                  <a:pt x="899065" y="23150"/>
                </a:cubicBezTo>
                <a:cubicBezTo>
                  <a:pt x="903008" y="23065"/>
                  <a:pt x="906894" y="24160"/>
                  <a:pt x="910209" y="26294"/>
                </a:cubicBezTo>
                <a:cubicBezTo>
                  <a:pt x="913438" y="28446"/>
                  <a:pt x="915933" y="31542"/>
                  <a:pt x="917352" y="35152"/>
                </a:cubicBezTo>
                <a:cubicBezTo>
                  <a:pt x="919219" y="40667"/>
                  <a:pt x="920029" y="46486"/>
                  <a:pt x="919734" y="52297"/>
                </a:cubicBezTo>
                <a:lnTo>
                  <a:pt x="919734" y="85444"/>
                </a:lnTo>
                <a:lnTo>
                  <a:pt x="911733" y="85444"/>
                </a:lnTo>
                <a:lnTo>
                  <a:pt x="911733" y="52297"/>
                </a:lnTo>
                <a:cubicBezTo>
                  <a:pt x="911990" y="47772"/>
                  <a:pt x="911504" y="43239"/>
                  <a:pt x="910304" y="38867"/>
                </a:cubicBezTo>
                <a:cubicBezTo>
                  <a:pt x="909428" y="36419"/>
                  <a:pt x="907751" y="34333"/>
                  <a:pt x="905541" y="32961"/>
                </a:cubicBezTo>
                <a:cubicBezTo>
                  <a:pt x="903170" y="31418"/>
                  <a:pt x="900369" y="30646"/>
                  <a:pt x="897541" y="30770"/>
                </a:cubicBezTo>
                <a:cubicBezTo>
                  <a:pt x="893807" y="30713"/>
                  <a:pt x="890159" y="31885"/>
                  <a:pt x="887158" y="34104"/>
                </a:cubicBezTo>
                <a:cubicBezTo>
                  <a:pt x="884034" y="36304"/>
                  <a:pt x="881643" y="39390"/>
                  <a:pt x="880300" y="42962"/>
                </a:cubicBezTo>
                <a:cubicBezTo>
                  <a:pt x="878500" y="49144"/>
                  <a:pt x="877757" y="55583"/>
                  <a:pt x="878109" y="62012"/>
                </a:cubicBezTo>
                <a:lnTo>
                  <a:pt x="878109" y="85825"/>
                </a:lnTo>
                <a:lnTo>
                  <a:pt x="870394" y="85825"/>
                </a:lnTo>
                <a:lnTo>
                  <a:pt x="870394" y="54678"/>
                </a:lnTo>
                <a:cubicBezTo>
                  <a:pt x="870623" y="49687"/>
                  <a:pt x="870175" y="44686"/>
                  <a:pt x="869061" y="39819"/>
                </a:cubicBezTo>
                <a:cubicBezTo>
                  <a:pt x="868194" y="37238"/>
                  <a:pt x="866527" y="34999"/>
                  <a:pt x="864298" y="33437"/>
                </a:cubicBezTo>
                <a:cubicBezTo>
                  <a:pt x="861888" y="31875"/>
                  <a:pt x="859069" y="31075"/>
                  <a:pt x="856202" y="31151"/>
                </a:cubicBezTo>
                <a:cubicBezTo>
                  <a:pt x="852554" y="31142"/>
                  <a:pt x="848991" y="32275"/>
                  <a:pt x="846010" y="34390"/>
                </a:cubicBezTo>
                <a:cubicBezTo>
                  <a:pt x="842867" y="36552"/>
                  <a:pt x="840447" y="39600"/>
                  <a:pt x="839057" y="43153"/>
                </a:cubicBezTo>
                <a:cubicBezTo>
                  <a:pt x="837276" y="48620"/>
                  <a:pt x="836504" y="54364"/>
                  <a:pt x="836771" y="60107"/>
                </a:cubicBezTo>
                <a:lnTo>
                  <a:pt x="836771" y="85825"/>
                </a:lnTo>
                <a:lnTo>
                  <a:pt x="828960" y="85825"/>
                </a:lnTo>
                <a:lnTo>
                  <a:pt x="829056" y="24674"/>
                </a:lnTo>
                <a:lnTo>
                  <a:pt x="836866" y="24674"/>
                </a:lnTo>
                <a:lnTo>
                  <a:pt x="836866" y="35152"/>
                </a:lnTo>
                <a:cubicBezTo>
                  <a:pt x="839105" y="31828"/>
                  <a:pt x="841953" y="28951"/>
                  <a:pt x="845248" y="26675"/>
                </a:cubicBezTo>
                <a:cubicBezTo>
                  <a:pt x="849011" y="24379"/>
                  <a:pt x="853325" y="23160"/>
                  <a:pt x="857726" y="23150"/>
                </a:cubicBezTo>
                <a:close/>
                <a:moveTo>
                  <a:pt x="321373" y="23149"/>
                </a:moveTo>
                <a:cubicBezTo>
                  <a:pt x="324259" y="23140"/>
                  <a:pt x="327107" y="23721"/>
                  <a:pt x="329755" y="24864"/>
                </a:cubicBezTo>
                <a:cubicBezTo>
                  <a:pt x="332222" y="25893"/>
                  <a:pt x="334442" y="27455"/>
                  <a:pt x="336232" y="29436"/>
                </a:cubicBezTo>
                <a:cubicBezTo>
                  <a:pt x="338194" y="31903"/>
                  <a:pt x="339671" y="34713"/>
                  <a:pt x="340614" y="37723"/>
                </a:cubicBezTo>
                <a:cubicBezTo>
                  <a:pt x="342804" y="33351"/>
                  <a:pt x="346091" y="29608"/>
                  <a:pt x="350139" y="26864"/>
                </a:cubicBezTo>
                <a:cubicBezTo>
                  <a:pt x="353882" y="24435"/>
                  <a:pt x="358254" y="23140"/>
                  <a:pt x="362712" y="23149"/>
                </a:cubicBezTo>
                <a:cubicBezTo>
                  <a:pt x="366655" y="23083"/>
                  <a:pt x="370532" y="24178"/>
                  <a:pt x="373856" y="26293"/>
                </a:cubicBezTo>
                <a:cubicBezTo>
                  <a:pt x="377047" y="28493"/>
                  <a:pt x="379523" y="31570"/>
                  <a:pt x="381000" y="35151"/>
                </a:cubicBezTo>
                <a:cubicBezTo>
                  <a:pt x="382781" y="40685"/>
                  <a:pt x="383552" y="46486"/>
                  <a:pt x="383286" y="52296"/>
                </a:cubicBezTo>
                <a:lnTo>
                  <a:pt x="383286" y="85443"/>
                </a:lnTo>
                <a:lnTo>
                  <a:pt x="375380" y="85443"/>
                </a:lnTo>
                <a:lnTo>
                  <a:pt x="375380" y="52296"/>
                </a:lnTo>
                <a:cubicBezTo>
                  <a:pt x="375637" y="47772"/>
                  <a:pt x="375152" y="43238"/>
                  <a:pt x="373951" y="38866"/>
                </a:cubicBezTo>
                <a:cubicBezTo>
                  <a:pt x="373046" y="36437"/>
                  <a:pt x="371370" y="34360"/>
                  <a:pt x="369189" y="32960"/>
                </a:cubicBezTo>
                <a:cubicBezTo>
                  <a:pt x="366808" y="31436"/>
                  <a:pt x="364017" y="30674"/>
                  <a:pt x="361188" y="30769"/>
                </a:cubicBezTo>
                <a:cubicBezTo>
                  <a:pt x="357454" y="30712"/>
                  <a:pt x="353806" y="31884"/>
                  <a:pt x="350806" y="34103"/>
                </a:cubicBezTo>
                <a:cubicBezTo>
                  <a:pt x="347681" y="36303"/>
                  <a:pt x="345291" y="39390"/>
                  <a:pt x="343948" y="42961"/>
                </a:cubicBezTo>
                <a:cubicBezTo>
                  <a:pt x="342100" y="49134"/>
                  <a:pt x="341357" y="55582"/>
                  <a:pt x="341757" y="62011"/>
                </a:cubicBezTo>
                <a:lnTo>
                  <a:pt x="341757" y="85824"/>
                </a:lnTo>
                <a:lnTo>
                  <a:pt x="333946" y="85824"/>
                </a:lnTo>
                <a:lnTo>
                  <a:pt x="333946" y="54677"/>
                </a:lnTo>
                <a:cubicBezTo>
                  <a:pt x="334213" y="49677"/>
                  <a:pt x="333727" y="44676"/>
                  <a:pt x="332518" y="39818"/>
                </a:cubicBezTo>
                <a:cubicBezTo>
                  <a:pt x="331679" y="37218"/>
                  <a:pt x="330003" y="34980"/>
                  <a:pt x="327755" y="33436"/>
                </a:cubicBezTo>
                <a:cubicBezTo>
                  <a:pt x="325345" y="31874"/>
                  <a:pt x="322526" y="31074"/>
                  <a:pt x="319659" y="31150"/>
                </a:cubicBezTo>
                <a:cubicBezTo>
                  <a:pt x="316039" y="31141"/>
                  <a:pt x="312505" y="32274"/>
                  <a:pt x="309562" y="34389"/>
                </a:cubicBezTo>
                <a:cubicBezTo>
                  <a:pt x="306419" y="36551"/>
                  <a:pt x="304000" y="39599"/>
                  <a:pt x="302609" y="43152"/>
                </a:cubicBezTo>
                <a:cubicBezTo>
                  <a:pt x="300828" y="48619"/>
                  <a:pt x="300056" y="54363"/>
                  <a:pt x="300323" y="60107"/>
                </a:cubicBezTo>
                <a:lnTo>
                  <a:pt x="300323" y="85824"/>
                </a:lnTo>
                <a:lnTo>
                  <a:pt x="292512" y="85824"/>
                </a:lnTo>
                <a:lnTo>
                  <a:pt x="292703" y="24674"/>
                </a:lnTo>
                <a:lnTo>
                  <a:pt x="300514" y="24674"/>
                </a:lnTo>
                <a:lnTo>
                  <a:pt x="300514" y="35151"/>
                </a:lnTo>
                <a:cubicBezTo>
                  <a:pt x="302752" y="31827"/>
                  <a:pt x="305600" y="28950"/>
                  <a:pt x="308895" y="26674"/>
                </a:cubicBezTo>
                <a:cubicBezTo>
                  <a:pt x="312648" y="24359"/>
                  <a:pt x="316963" y="23140"/>
                  <a:pt x="321373" y="23149"/>
                </a:cubicBezTo>
                <a:close/>
                <a:moveTo>
                  <a:pt x="508635" y="22959"/>
                </a:moveTo>
                <a:cubicBezTo>
                  <a:pt x="512921" y="22883"/>
                  <a:pt x="517131" y="24073"/>
                  <a:pt x="520731" y="26388"/>
                </a:cubicBezTo>
                <a:cubicBezTo>
                  <a:pt x="524237" y="28703"/>
                  <a:pt x="526961" y="32017"/>
                  <a:pt x="528542" y="35913"/>
                </a:cubicBezTo>
                <a:cubicBezTo>
                  <a:pt x="530475" y="41809"/>
                  <a:pt x="531314" y="48000"/>
                  <a:pt x="531018" y="54201"/>
                </a:cubicBezTo>
                <a:lnTo>
                  <a:pt x="531018" y="85443"/>
                </a:lnTo>
                <a:lnTo>
                  <a:pt x="523208" y="85443"/>
                </a:lnTo>
                <a:lnTo>
                  <a:pt x="523208" y="56868"/>
                </a:lnTo>
                <a:cubicBezTo>
                  <a:pt x="523379" y="52182"/>
                  <a:pt x="523094" y="47495"/>
                  <a:pt x="522351" y="42866"/>
                </a:cubicBezTo>
                <a:cubicBezTo>
                  <a:pt x="521789" y="39171"/>
                  <a:pt x="519931" y="35799"/>
                  <a:pt x="517112" y="33341"/>
                </a:cubicBezTo>
                <a:cubicBezTo>
                  <a:pt x="514216" y="31217"/>
                  <a:pt x="510692" y="30150"/>
                  <a:pt x="507111" y="30293"/>
                </a:cubicBezTo>
                <a:cubicBezTo>
                  <a:pt x="502415" y="30255"/>
                  <a:pt x="497872" y="31951"/>
                  <a:pt x="494347" y="35056"/>
                </a:cubicBezTo>
                <a:cubicBezTo>
                  <a:pt x="490709" y="37989"/>
                  <a:pt x="488127" y="42038"/>
                  <a:pt x="487013" y="46581"/>
                </a:cubicBezTo>
                <a:cubicBezTo>
                  <a:pt x="486060" y="52048"/>
                  <a:pt x="485670" y="57601"/>
                  <a:pt x="485870" y="63154"/>
                </a:cubicBezTo>
                <a:lnTo>
                  <a:pt x="485870" y="85443"/>
                </a:lnTo>
                <a:lnTo>
                  <a:pt x="478059" y="85443"/>
                </a:lnTo>
                <a:lnTo>
                  <a:pt x="478059" y="24673"/>
                </a:lnTo>
                <a:lnTo>
                  <a:pt x="485870" y="24673"/>
                </a:lnTo>
                <a:lnTo>
                  <a:pt x="485870" y="35532"/>
                </a:lnTo>
                <a:cubicBezTo>
                  <a:pt x="488623" y="31665"/>
                  <a:pt x="492166" y="28417"/>
                  <a:pt x="496252" y="26007"/>
                </a:cubicBezTo>
                <a:cubicBezTo>
                  <a:pt x="500062" y="23988"/>
                  <a:pt x="504320" y="22940"/>
                  <a:pt x="508635" y="22959"/>
                </a:cubicBezTo>
                <a:close/>
                <a:moveTo>
                  <a:pt x="599218" y="22769"/>
                </a:moveTo>
                <a:cubicBezTo>
                  <a:pt x="603914" y="22712"/>
                  <a:pt x="608553" y="23788"/>
                  <a:pt x="612744" y="25913"/>
                </a:cubicBezTo>
                <a:cubicBezTo>
                  <a:pt x="616954" y="28227"/>
                  <a:pt x="620573" y="31485"/>
                  <a:pt x="623316" y="35438"/>
                </a:cubicBezTo>
                <a:lnTo>
                  <a:pt x="623316" y="24674"/>
                </a:lnTo>
                <a:lnTo>
                  <a:pt x="631127" y="24674"/>
                </a:lnTo>
                <a:lnTo>
                  <a:pt x="631127" y="85444"/>
                </a:lnTo>
                <a:lnTo>
                  <a:pt x="623412" y="85444"/>
                </a:lnTo>
                <a:lnTo>
                  <a:pt x="623412" y="74966"/>
                </a:lnTo>
                <a:cubicBezTo>
                  <a:pt x="620449" y="78700"/>
                  <a:pt x="616716" y="81758"/>
                  <a:pt x="612458" y="83920"/>
                </a:cubicBezTo>
                <a:cubicBezTo>
                  <a:pt x="608295" y="86015"/>
                  <a:pt x="603685" y="87063"/>
                  <a:pt x="599028" y="86968"/>
                </a:cubicBezTo>
                <a:cubicBezTo>
                  <a:pt x="590684" y="87015"/>
                  <a:pt x="582702" y="83558"/>
                  <a:pt x="577025" y="77443"/>
                </a:cubicBezTo>
                <a:cubicBezTo>
                  <a:pt x="570862" y="71480"/>
                  <a:pt x="567414" y="63251"/>
                  <a:pt x="567500" y="54678"/>
                </a:cubicBezTo>
                <a:cubicBezTo>
                  <a:pt x="567424" y="46220"/>
                  <a:pt x="570872" y="38105"/>
                  <a:pt x="577025" y="32294"/>
                </a:cubicBezTo>
                <a:cubicBezTo>
                  <a:pt x="582740" y="26122"/>
                  <a:pt x="590808" y="22655"/>
                  <a:pt x="599218" y="22769"/>
                </a:cubicBezTo>
                <a:close/>
                <a:moveTo>
                  <a:pt x="428911" y="22769"/>
                </a:moveTo>
                <a:cubicBezTo>
                  <a:pt x="433607" y="22712"/>
                  <a:pt x="438246" y="23788"/>
                  <a:pt x="442437" y="25912"/>
                </a:cubicBezTo>
                <a:cubicBezTo>
                  <a:pt x="446647" y="28227"/>
                  <a:pt x="450266" y="31484"/>
                  <a:pt x="453009" y="35437"/>
                </a:cubicBezTo>
                <a:lnTo>
                  <a:pt x="453009" y="24674"/>
                </a:lnTo>
                <a:lnTo>
                  <a:pt x="460820" y="24674"/>
                </a:lnTo>
                <a:lnTo>
                  <a:pt x="460820" y="85443"/>
                </a:lnTo>
                <a:lnTo>
                  <a:pt x="453105" y="85443"/>
                </a:lnTo>
                <a:lnTo>
                  <a:pt x="453105" y="74966"/>
                </a:lnTo>
                <a:cubicBezTo>
                  <a:pt x="450162" y="78719"/>
                  <a:pt x="446418" y="81786"/>
                  <a:pt x="442151" y="83919"/>
                </a:cubicBezTo>
                <a:cubicBezTo>
                  <a:pt x="437988" y="86015"/>
                  <a:pt x="433378" y="87063"/>
                  <a:pt x="428721" y="86967"/>
                </a:cubicBezTo>
                <a:cubicBezTo>
                  <a:pt x="420377" y="87015"/>
                  <a:pt x="412395" y="83557"/>
                  <a:pt x="406718" y="77442"/>
                </a:cubicBezTo>
                <a:cubicBezTo>
                  <a:pt x="400555" y="71480"/>
                  <a:pt x="397107" y="63250"/>
                  <a:pt x="397193" y="54677"/>
                </a:cubicBezTo>
                <a:cubicBezTo>
                  <a:pt x="397155" y="46229"/>
                  <a:pt x="400603" y="38132"/>
                  <a:pt x="406718" y="32294"/>
                </a:cubicBezTo>
                <a:cubicBezTo>
                  <a:pt x="412452" y="26141"/>
                  <a:pt x="420501" y="22683"/>
                  <a:pt x="428911" y="22769"/>
                </a:cubicBezTo>
                <a:close/>
                <a:moveTo>
                  <a:pt x="48863" y="1529"/>
                </a:moveTo>
                <a:lnTo>
                  <a:pt x="56674" y="1529"/>
                </a:lnTo>
                <a:lnTo>
                  <a:pt x="56674" y="85730"/>
                </a:lnTo>
                <a:lnTo>
                  <a:pt x="48863" y="85730"/>
                </a:lnTo>
                <a:close/>
                <a:moveTo>
                  <a:pt x="148209" y="1147"/>
                </a:moveTo>
                <a:lnTo>
                  <a:pt x="156020" y="1528"/>
                </a:lnTo>
                <a:lnTo>
                  <a:pt x="156020" y="85729"/>
                </a:lnTo>
                <a:lnTo>
                  <a:pt x="148305" y="85729"/>
                </a:lnTo>
                <a:lnTo>
                  <a:pt x="148305" y="75251"/>
                </a:lnTo>
                <a:cubicBezTo>
                  <a:pt x="145342" y="78985"/>
                  <a:pt x="141609" y="82042"/>
                  <a:pt x="137351" y="84205"/>
                </a:cubicBezTo>
                <a:cubicBezTo>
                  <a:pt x="133188" y="86300"/>
                  <a:pt x="128578" y="87348"/>
                  <a:pt x="123921" y="87253"/>
                </a:cubicBezTo>
                <a:cubicBezTo>
                  <a:pt x="115577" y="87300"/>
                  <a:pt x="107595" y="83843"/>
                  <a:pt x="101918" y="77728"/>
                </a:cubicBezTo>
                <a:cubicBezTo>
                  <a:pt x="95755" y="71765"/>
                  <a:pt x="92307" y="63535"/>
                  <a:pt x="92393" y="54963"/>
                </a:cubicBezTo>
                <a:cubicBezTo>
                  <a:pt x="92355" y="46514"/>
                  <a:pt x="95803" y="38418"/>
                  <a:pt x="101918" y="32579"/>
                </a:cubicBezTo>
                <a:cubicBezTo>
                  <a:pt x="107633" y="26407"/>
                  <a:pt x="115701" y="22940"/>
                  <a:pt x="124111" y="23054"/>
                </a:cubicBezTo>
                <a:cubicBezTo>
                  <a:pt x="128807" y="22997"/>
                  <a:pt x="133446" y="24073"/>
                  <a:pt x="137637" y="26197"/>
                </a:cubicBezTo>
                <a:cubicBezTo>
                  <a:pt x="141847" y="28512"/>
                  <a:pt x="145466" y="31769"/>
                  <a:pt x="148209" y="35722"/>
                </a:cubicBezTo>
                <a:close/>
                <a:moveTo>
                  <a:pt x="550450" y="4"/>
                </a:moveTo>
                <a:cubicBezTo>
                  <a:pt x="552183" y="-63"/>
                  <a:pt x="553850" y="633"/>
                  <a:pt x="555022" y="1909"/>
                </a:cubicBezTo>
                <a:cubicBezTo>
                  <a:pt x="556260" y="3109"/>
                  <a:pt x="556946" y="4757"/>
                  <a:pt x="556927" y="6481"/>
                </a:cubicBezTo>
                <a:cubicBezTo>
                  <a:pt x="556927" y="8167"/>
                  <a:pt x="556241" y="9786"/>
                  <a:pt x="555022" y="10958"/>
                </a:cubicBezTo>
                <a:cubicBezTo>
                  <a:pt x="553822" y="12196"/>
                  <a:pt x="552174" y="12882"/>
                  <a:pt x="550450" y="12863"/>
                </a:cubicBezTo>
                <a:cubicBezTo>
                  <a:pt x="548764" y="12863"/>
                  <a:pt x="547144" y="12177"/>
                  <a:pt x="545973" y="10958"/>
                </a:cubicBezTo>
                <a:cubicBezTo>
                  <a:pt x="544754" y="9786"/>
                  <a:pt x="544068" y="8167"/>
                  <a:pt x="544068" y="6481"/>
                </a:cubicBezTo>
                <a:cubicBezTo>
                  <a:pt x="544049" y="4757"/>
                  <a:pt x="544735" y="3109"/>
                  <a:pt x="545973" y="1909"/>
                </a:cubicBezTo>
                <a:cubicBezTo>
                  <a:pt x="547116" y="652"/>
                  <a:pt x="548754" y="-44"/>
                  <a:pt x="550450" y="4"/>
                </a:cubicBezTo>
                <a:close/>
                <a:moveTo>
                  <a:pt x="75628" y="4"/>
                </a:moveTo>
                <a:cubicBezTo>
                  <a:pt x="77362" y="-63"/>
                  <a:pt x="79029" y="633"/>
                  <a:pt x="80200" y="1909"/>
                </a:cubicBezTo>
                <a:cubicBezTo>
                  <a:pt x="81439" y="3109"/>
                  <a:pt x="82124" y="4757"/>
                  <a:pt x="82105" y="6481"/>
                </a:cubicBezTo>
                <a:cubicBezTo>
                  <a:pt x="82105" y="8167"/>
                  <a:pt x="81420" y="9786"/>
                  <a:pt x="80200" y="10958"/>
                </a:cubicBezTo>
                <a:cubicBezTo>
                  <a:pt x="79000" y="12196"/>
                  <a:pt x="77352" y="12882"/>
                  <a:pt x="75628" y="12863"/>
                </a:cubicBezTo>
                <a:cubicBezTo>
                  <a:pt x="73942" y="12863"/>
                  <a:pt x="72323" y="12177"/>
                  <a:pt x="71152" y="10958"/>
                </a:cubicBezTo>
                <a:cubicBezTo>
                  <a:pt x="69932" y="9786"/>
                  <a:pt x="69247" y="8167"/>
                  <a:pt x="69247" y="6481"/>
                </a:cubicBezTo>
                <a:cubicBezTo>
                  <a:pt x="69228" y="4757"/>
                  <a:pt x="69913" y="3109"/>
                  <a:pt x="71152" y="1909"/>
                </a:cubicBezTo>
                <a:cubicBezTo>
                  <a:pt x="72295" y="652"/>
                  <a:pt x="73933" y="-44"/>
                  <a:pt x="75628" y="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9 Big Title">
  <p:cSld name="CUSTOM_7">
    <p:spTree>
      <p:nvGrpSpPr>
        <p:cNvPr id="1" name="Shape 1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3" name="Google Shape;1183;p12"/>
          <p:cNvSpPr/>
          <p:nvPr/>
        </p:nvSpPr>
        <p:spPr>
          <a:xfrm flipH="1">
            <a:off x="1715865" y="5009067"/>
            <a:ext cx="3692408" cy="1089480"/>
          </a:xfrm>
          <a:custGeom>
            <a:avLst/>
            <a:gdLst/>
            <a:ahLst/>
            <a:cxnLst/>
            <a:rect l="l" t="t" r="r" b="b"/>
            <a:pathLst>
              <a:path w="3203825" h="945319" extrusionOk="0">
                <a:moveTo>
                  <a:pt x="168" y="421031"/>
                </a:moveTo>
                <a:cubicBezTo>
                  <a:pt x="168" y="421031"/>
                  <a:pt x="-20980" y="57093"/>
                  <a:pt x="411206" y="3587"/>
                </a:cubicBezTo>
                <a:cubicBezTo>
                  <a:pt x="858467" y="-51796"/>
                  <a:pt x="1175139" y="552283"/>
                  <a:pt x="1593356" y="561890"/>
                </a:cubicBezTo>
                <a:cubicBezTo>
                  <a:pt x="2011572" y="571498"/>
                  <a:pt x="2298868" y="261066"/>
                  <a:pt x="2701458" y="356923"/>
                </a:cubicBezTo>
                <a:cubicBezTo>
                  <a:pt x="3104048" y="452781"/>
                  <a:pt x="3203826" y="945320"/>
                  <a:pt x="3203826" y="945320"/>
                </a:cubicBezTo>
              </a:path>
            </a:pathLst>
          </a:custGeom>
          <a:noFill/>
          <a:ln w="15650" cap="rnd" cmpd="sng">
            <a:solidFill>
              <a:schemeClr val="accent4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4" name="Google Shape;1184;p12"/>
          <p:cNvSpPr txBox="1">
            <a:spLocks noGrp="1"/>
          </p:cNvSpPr>
          <p:nvPr>
            <p:ph type="title"/>
          </p:nvPr>
        </p:nvSpPr>
        <p:spPr>
          <a:xfrm>
            <a:off x="548250" y="696675"/>
            <a:ext cx="11095500" cy="47202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endParaRPr/>
          </a:p>
        </p:txBody>
      </p:sp>
      <p:grpSp>
        <p:nvGrpSpPr>
          <p:cNvPr id="1185" name="Google Shape;1185;p12"/>
          <p:cNvGrpSpPr/>
          <p:nvPr/>
        </p:nvGrpSpPr>
        <p:grpSpPr>
          <a:xfrm>
            <a:off x="11296340" y="133989"/>
            <a:ext cx="757532" cy="562985"/>
            <a:chOff x="11296340" y="133989"/>
            <a:chExt cx="757532" cy="562985"/>
          </a:xfrm>
        </p:grpSpPr>
        <p:sp>
          <p:nvSpPr>
            <p:cNvPr id="1186" name="Google Shape;1186;p12"/>
            <p:cNvSpPr/>
            <p:nvPr/>
          </p:nvSpPr>
          <p:spPr>
            <a:xfrm>
              <a:off x="11745819" y="155323"/>
              <a:ext cx="246699" cy="246704"/>
            </a:xfrm>
            <a:custGeom>
              <a:avLst/>
              <a:gdLst/>
              <a:ahLst/>
              <a:cxnLst/>
              <a:rect l="l" t="t" r="r" b="b"/>
              <a:pathLst>
                <a:path w="214279" h="214283" extrusionOk="0">
                  <a:moveTo>
                    <a:pt x="20281" y="44415"/>
                  </a:moveTo>
                  <a:cubicBezTo>
                    <a:pt x="54903" y="-3569"/>
                    <a:pt x="121936" y="-14337"/>
                    <a:pt x="169865" y="20285"/>
                  </a:cubicBezTo>
                  <a:cubicBezTo>
                    <a:pt x="217849" y="54906"/>
                    <a:pt x="228616" y="121885"/>
                    <a:pt x="193995" y="169869"/>
                  </a:cubicBezTo>
                  <a:cubicBezTo>
                    <a:pt x="159374" y="217852"/>
                    <a:pt x="92450" y="228620"/>
                    <a:pt x="44467" y="193999"/>
                  </a:cubicBezTo>
                  <a:cubicBezTo>
                    <a:pt x="-3573" y="159322"/>
                    <a:pt x="-14340" y="92399"/>
                    <a:pt x="20281" y="4441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7" name="Google Shape;1187;p12"/>
            <p:cNvSpPr/>
            <p:nvPr/>
          </p:nvSpPr>
          <p:spPr>
            <a:xfrm>
              <a:off x="11904575" y="547712"/>
              <a:ext cx="149297" cy="149261"/>
            </a:xfrm>
            <a:custGeom>
              <a:avLst/>
              <a:gdLst/>
              <a:ahLst/>
              <a:cxnLst/>
              <a:rect l="l" t="t" r="r" b="b"/>
              <a:pathLst>
                <a:path w="129677" h="129646" extrusionOk="0">
                  <a:moveTo>
                    <a:pt x="12260" y="26889"/>
                  </a:moveTo>
                  <a:cubicBezTo>
                    <a:pt x="33242" y="-2155"/>
                    <a:pt x="73717" y="-8671"/>
                    <a:pt x="102816" y="12256"/>
                  </a:cubicBezTo>
                  <a:cubicBezTo>
                    <a:pt x="131805" y="33239"/>
                    <a:pt x="138376" y="73769"/>
                    <a:pt x="117394" y="102758"/>
                  </a:cubicBezTo>
                  <a:cubicBezTo>
                    <a:pt x="96411" y="131802"/>
                    <a:pt x="55937" y="138318"/>
                    <a:pt x="26837" y="117390"/>
                  </a:cubicBezTo>
                  <a:cubicBezTo>
                    <a:pt x="-2152" y="96463"/>
                    <a:pt x="-8667" y="55933"/>
                    <a:pt x="12260" y="2688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8" name="Google Shape;1188;p12"/>
            <p:cNvSpPr/>
            <p:nvPr/>
          </p:nvSpPr>
          <p:spPr>
            <a:xfrm>
              <a:off x="11458164" y="397355"/>
              <a:ext cx="174838" cy="174839"/>
            </a:xfrm>
            <a:custGeom>
              <a:avLst/>
              <a:gdLst/>
              <a:ahLst/>
              <a:cxnLst/>
              <a:rect l="l" t="t" r="r" b="b"/>
              <a:pathLst>
                <a:path w="151861" h="151862" extrusionOk="0">
                  <a:moveTo>
                    <a:pt x="14367" y="31481"/>
                  </a:moveTo>
                  <a:cubicBezTo>
                    <a:pt x="38884" y="-2533"/>
                    <a:pt x="86315" y="-10153"/>
                    <a:pt x="120385" y="14364"/>
                  </a:cubicBezTo>
                  <a:cubicBezTo>
                    <a:pt x="154343" y="38935"/>
                    <a:pt x="162073" y="86367"/>
                    <a:pt x="137447" y="120381"/>
                  </a:cubicBezTo>
                  <a:cubicBezTo>
                    <a:pt x="112930" y="154395"/>
                    <a:pt x="65443" y="162015"/>
                    <a:pt x="31430" y="137499"/>
                  </a:cubicBezTo>
                  <a:cubicBezTo>
                    <a:pt x="-2529" y="112927"/>
                    <a:pt x="-10149" y="65440"/>
                    <a:pt x="14367" y="3148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9" name="Google Shape;1189;p12"/>
            <p:cNvSpPr/>
            <p:nvPr/>
          </p:nvSpPr>
          <p:spPr>
            <a:xfrm>
              <a:off x="11296340" y="133989"/>
              <a:ext cx="140109" cy="140104"/>
            </a:xfrm>
            <a:custGeom>
              <a:avLst/>
              <a:gdLst/>
              <a:ahLst/>
              <a:cxnLst/>
              <a:rect l="l" t="t" r="r" b="b"/>
              <a:pathLst>
                <a:path w="121696" h="121692" extrusionOk="0">
                  <a:moveTo>
                    <a:pt x="11470" y="25231"/>
                  </a:moveTo>
                  <a:cubicBezTo>
                    <a:pt x="31183" y="-1991"/>
                    <a:pt x="69227" y="-8175"/>
                    <a:pt x="96450" y="11537"/>
                  </a:cubicBezTo>
                  <a:cubicBezTo>
                    <a:pt x="123727" y="31195"/>
                    <a:pt x="129856" y="69239"/>
                    <a:pt x="110143" y="96462"/>
                  </a:cubicBezTo>
                  <a:cubicBezTo>
                    <a:pt x="90486" y="123684"/>
                    <a:pt x="52497" y="129868"/>
                    <a:pt x="25219" y="110155"/>
                  </a:cubicBezTo>
                  <a:cubicBezTo>
                    <a:pt x="-2003" y="90498"/>
                    <a:pt x="-8132" y="52453"/>
                    <a:pt x="11470" y="2523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90" name="Google Shape;1190;p12"/>
          <p:cNvSpPr/>
          <p:nvPr/>
        </p:nvSpPr>
        <p:spPr>
          <a:xfrm>
            <a:off x="8645255" y="2666598"/>
            <a:ext cx="3639472" cy="4199460"/>
          </a:xfrm>
          <a:custGeom>
            <a:avLst/>
            <a:gdLst/>
            <a:ahLst/>
            <a:cxnLst/>
            <a:rect l="l" t="t" r="r" b="b"/>
            <a:pathLst>
              <a:path w="4625594" h="5337312" extrusionOk="0">
                <a:moveTo>
                  <a:pt x="333878" y="5337313"/>
                </a:moveTo>
                <a:cubicBezTo>
                  <a:pt x="333878" y="5337313"/>
                  <a:pt x="-394439" y="3881286"/>
                  <a:pt x="300306" y="2894220"/>
                </a:cubicBezTo>
                <a:cubicBezTo>
                  <a:pt x="1115315" y="1736311"/>
                  <a:pt x="2028279" y="2114826"/>
                  <a:pt x="2994639" y="1736311"/>
                </a:cubicBezTo>
                <a:cubicBezTo>
                  <a:pt x="4085127" y="1309204"/>
                  <a:pt x="4625595" y="0"/>
                  <a:pt x="4625595" y="0"/>
                </a:cubicBezTo>
                <a:lnTo>
                  <a:pt x="4618141" y="5333006"/>
                </a:lnTo>
                <a:lnTo>
                  <a:pt x="333878" y="53373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1" name="Google Shape;1191;p12"/>
          <p:cNvSpPr/>
          <p:nvPr/>
        </p:nvSpPr>
        <p:spPr>
          <a:xfrm>
            <a:off x="9532295" y="4410419"/>
            <a:ext cx="2220168" cy="2081945"/>
          </a:xfrm>
          <a:custGeom>
            <a:avLst/>
            <a:gdLst/>
            <a:ahLst/>
            <a:cxnLst/>
            <a:rect l="l" t="t" r="r" b="b"/>
            <a:pathLst>
              <a:path w="2821727" h="2646052" extrusionOk="0">
                <a:moveTo>
                  <a:pt x="2581933" y="1897535"/>
                </a:moveTo>
                <a:cubicBezTo>
                  <a:pt x="2228321" y="2477152"/>
                  <a:pt x="1073173" y="2897025"/>
                  <a:pt x="433204" y="2473839"/>
                </a:cubicBezTo>
                <a:cubicBezTo>
                  <a:pt x="138012" y="2278645"/>
                  <a:pt x="-166457" y="1816089"/>
                  <a:pt x="106206" y="1595275"/>
                </a:cubicBezTo>
                <a:cubicBezTo>
                  <a:pt x="564013" y="1224490"/>
                  <a:pt x="942363" y="1708139"/>
                  <a:pt x="1185264" y="1208366"/>
                </a:cubicBezTo>
                <a:cubicBezTo>
                  <a:pt x="1348100" y="873363"/>
                  <a:pt x="1015360" y="252277"/>
                  <a:pt x="1577695" y="47697"/>
                </a:cubicBezTo>
                <a:cubicBezTo>
                  <a:pt x="2353057" y="-234409"/>
                  <a:pt x="3263757" y="780156"/>
                  <a:pt x="2581933" y="189753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2" name="Google Shape;1192;p12"/>
          <p:cNvSpPr/>
          <p:nvPr/>
        </p:nvSpPr>
        <p:spPr>
          <a:xfrm>
            <a:off x="11099547" y="4252309"/>
            <a:ext cx="175599" cy="175641"/>
          </a:xfrm>
          <a:custGeom>
            <a:avLst/>
            <a:gdLst/>
            <a:ahLst/>
            <a:cxnLst/>
            <a:rect l="l" t="t" r="r" b="b"/>
            <a:pathLst>
              <a:path w="223410" h="223464" extrusionOk="0">
                <a:moveTo>
                  <a:pt x="0" y="111760"/>
                </a:moveTo>
                <a:cubicBezTo>
                  <a:pt x="0" y="50027"/>
                  <a:pt x="50027" y="0"/>
                  <a:pt x="111705" y="0"/>
                </a:cubicBezTo>
                <a:cubicBezTo>
                  <a:pt x="173383" y="0"/>
                  <a:pt x="223410" y="50027"/>
                  <a:pt x="223410" y="111760"/>
                </a:cubicBezTo>
                <a:cubicBezTo>
                  <a:pt x="223410" y="173493"/>
                  <a:pt x="173383" y="223465"/>
                  <a:pt x="111705" y="223465"/>
                </a:cubicBezTo>
                <a:cubicBezTo>
                  <a:pt x="50027" y="223465"/>
                  <a:pt x="0" y="173438"/>
                  <a:pt x="0" y="111760"/>
                </a:cubicBezTo>
                <a:close/>
              </a:path>
            </a:pathLst>
          </a:custGeom>
          <a:solidFill>
            <a:srgbClr val="FDFFF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3" name="Google Shape;1193;p12"/>
          <p:cNvSpPr/>
          <p:nvPr/>
        </p:nvSpPr>
        <p:spPr>
          <a:xfrm>
            <a:off x="10896910" y="4314328"/>
            <a:ext cx="137666" cy="137666"/>
          </a:xfrm>
          <a:custGeom>
            <a:avLst/>
            <a:gdLst/>
            <a:ahLst/>
            <a:cxnLst/>
            <a:rect l="l" t="t" r="r" b="b"/>
            <a:pathLst>
              <a:path w="175149" h="175149" extrusionOk="0">
                <a:moveTo>
                  <a:pt x="0" y="87575"/>
                </a:moveTo>
                <a:cubicBezTo>
                  <a:pt x="0" y="39205"/>
                  <a:pt x="39259" y="0"/>
                  <a:pt x="87630" y="0"/>
                </a:cubicBezTo>
                <a:cubicBezTo>
                  <a:pt x="136000" y="0"/>
                  <a:pt x="175149" y="39205"/>
                  <a:pt x="175149" y="87575"/>
                </a:cubicBezTo>
                <a:cubicBezTo>
                  <a:pt x="175149" y="135946"/>
                  <a:pt x="136000" y="175150"/>
                  <a:pt x="87630" y="175150"/>
                </a:cubicBezTo>
                <a:cubicBezTo>
                  <a:pt x="39259" y="175205"/>
                  <a:pt x="0" y="135946"/>
                  <a:pt x="0" y="87575"/>
                </a:cubicBezTo>
                <a:close/>
              </a:path>
            </a:pathLst>
          </a:custGeom>
          <a:solidFill>
            <a:srgbClr val="FDFFF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4" name="Google Shape;1194;p12"/>
          <p:cNvSpPr/>
          <p:nvPr/>
        </p:nvSpPr>
        <p:spPr>
          <a:xfrm>
            <a:off x="10825950" y="4440189"/>
            <a:ext cx="70048" cy="70092"/>
          </a:xfrm>
          <a:custGeom>
            <a:avLst/>
            <a:gdLst/>
            <a:ahLst/>
            <a:cxnLst/>
            <a:rect l="l" t="t" r="r" b="b"/>
            <a:pathLst>
              <a:path w="89120" h="89176" extrusionOk="0">
                <a:moveTo>
                  <a:pt x="0" y="44560"/>
                </a:moveTo>
                <a:cubicBezTo>
                  <a:pt x="0" y="19934"/>
                  <a:pt x="19933" y="0"/>
                  <a:pt x="44560" y="0"/>
                </a:cubicBezTo>
                <a:cubicBezTo>
                  <a:pt x="69132" y="0"/>
                  <a:pt x="89121" y="19989"/>
                  <a:pt x="89121" y="44560"/>
                </a:cubicBezTo>
                <a:cubicBezTo>
                  <a:pt x="89121" y="69188"/>
                  <a:pt x="69132" y="89176"/>
                  <a:pt x="44560" y="89176"/>
                </a:cubicBezTo>
                <a:cubicBezTo>
                  <a:pt x="19933" y="89176"/>
                  <a:pt x="0" y="69188"/>
                  <a:pt x="0" y="44560"/>
                </a:cubicBezTo>
                <a:close/>
              </a:path>
            </a:pathLst>
          </a:custGeom>
          <a:solidFill>
            <a:srgbClr val="FDFFF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5" name="Google Shape;1195;p12"/>
          <p:cNvSpPr/>
          <p:nvPr/>
        </p:nvSpPr>
        <p:spPr>
          <a:xfrm>
            <a:off x="10988572" y="4193588"/>
            <a:ext cx="82243" cy="82200"/>
          </a:xfrm>
          <a:custGeom>
            <a:avLst/>
            <a:gdLst/>
            <a:ahLst/>
            <a:cxnLst/>
            <a:rect l="l" t="t" r="r" b="b"/>
            <a:pathLst>
              <a:path w="104636" h="104581" extrusionOk="0">
                <a:moveTo>
                  <a:pt x="0" y="52291"/>
                </a:moveTo>
                <a:cubicBezTo>
                  <a:pt x="0" y="23412"/>
                  <a:pt x="23412" y="0"/>
                  <a:pt x="52346" y="0"/>
                </a:cubicBezTo>
                <a:cubicBezTo>
                  <a:pt x="81280" y="0"/>
                  <a:pt x="104637" y="23412"/>
                  <a:pt x="104637" y="52291"/>
                </a:cubicBezTo>
                <a:cubicBezTo>
                  <a:pt x="104637" y="81169"/>
                  <a:pt x="81280" y="104582"/>
                  <a:pt x="52346" y="104582"/>
                </a:cubicBezTo>
                <a:cubicBezTo>
                  <a:pt x="23412" y="104582"/>
                  <a:pt x="0" y="81169"/>
                  <a:pt x="0" y="52291"/>
                </a:cubicBezTo>
                <a:close/>
              </a:path>
            </a:pathLst>
          </a:custGeom>
          <a:solidFill>
            <a:srgbClr val="FDFFF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6" name="Google Shape;1196;p12"/>
          <p:cNvSpPr/>
          <p:nvPr/>
        </p:nvSpPr>
        <p:spPr>
          <a:xfrm>
            <a:off x="10969042" y="4547519"/>
            <a:ext cx="60804" cy="60760"/>
          </a:xfrm>
          <a:custGeom>
            <a:avLst/>
            <a:gdLst/>
            <a:ahLst/>
            <a:cxnLst/>
            <a:rect l="l" t="t" r="r" b="b"/>
            <a:pathLst>
              <a:path w="77359" h="77304" extrusionOk="0">
                <a:moveTo>
                  <a:pt x="0" y="38652"/>
                </a:moveTo>
                <a:cubicBezTo>
                  <a:pt x="0" y="17283"/>
                  <a:pt x="17283" y="0"/>
                  <a:pt x="38707" y="0"/>
                </a:cubicBezTo>
                <a:cubicBezTo>
                  <a:pt x="60077" y="0"/>
                  <a:pt x="77360" y="17338"/>
                  <a:pt x="77360" y="38652"/>
                </a:cubicBezTo>
                <a:cubicBezTo>
                  <a:pt x="77360" y="60021"/>
                  <a:pt x="60077" y="77304"/>
                  <a:pt x="38707" y="77304"/>
                </a:cubicBezTo>
                <a:cubicBezTo>
                  <a:pt x="17283" y="77304"/>
                  <a:pt x="0" y="60021"/>
                  <a:pt x="0" y="38652"/>
                </a:cubicBezTo>
                <a:close/>
              </a:path>
            </a:pathLst>
          </a:custGeom>
          <a:solidFill>
            <a:srgbClr val="FDFFF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7" name="Google Shape;1197;p12"/>
          <p:cNvSpPr/>
          <p:nvPr/>
        </p:nvSpPr>
        <p:spPr>
          <a:xfrm>
            <a:off x="10703083" y="4364846"/>
            <a:ext cx="45397" cy="45440"/>
          </a:xfrm>
          <a:custGeom>
            <a:avLst/>
            <a:gdLst/>
            <a:ahLst/>
            <a:cxnLst/>
            <a:rect l="l" t="t" r="r" b="b"/>
            <a:pathLst>
              <a:path w="57757" h="57812" extrusionOk="0">
                <a:moveTo>
                  <a:pt x="0" y="28934"/>
                </a:moveTo>
                <a:cubicBezTo>
                  <a:pt x="0" y="12976"/>
                  <a:pt x="12921" y="0"/>
                  <a:pt x="28879" y="0"/>
                </a:cubicBezTo>
                <a:cubicBezTo>
                  <a:pt x="44836" y="0"/>
                  <a:pt x="57758" y="12921"/>
                  <a:pt x="57758" y="28934"/>
                </a:cubicBezTo>
                <a:cubicBezTo>
                  <a:pt x="57758" y="44947"/>
                  <a:pt x="44836" y="57813"/>
                  <a:pt x="28879" y="57813"/>
                </a:cubicBezTo>
                <a:cubicBezTo>
                  <a:pt x="12921" y="57868"/>
                  <a:pt x="0" y="44947"/>
                  <a:pt x="0" y="28934"/>
                </a:cubicBezTo>
                <a:close/>
              </a:path>
            </a:pathLst>
          </a:custGeom>
          <a:solidFill>
            <a:srgbClr val="FDFFF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8" name="Google Shape;1198;p12"/>
          <p:cNvSpPr/>
          <p:nvPr/>
        </p:nvSpPr>
        <p:spPr>
          <a:xfrm>
            <a:off x="9203811" y="4914599"/>
            <a:ext cx="175641" cy="175685"/>
          </a:xfrm>
          <a:custGeom>
            <a:avLst/>
            <a:gdLst/>
            <a:ahLst/>
            <a:cxnLst/>
            <a:rect l="l" t="t" r="r" b="b"/>
            <a:pathLst>
              <a:path w="223464" h="223520" extrusionOk="0">
                <a:moveTo>
                  <a:pt x="0" y="111760"/>
                </a:moveTo>
                <a:cubicBezTo>
                  <a:pt x="0" y="50027"/>
                  <a:pt x="50027" y="0"/>
                  <a:pt x="111760" y="0"/>
                </a:cubicBezTo>
                <a:cubicBezTo>
                  <a:pt x="173493" y="0"/>
                  <a:pt x="223465" y="50027"/>
                  <a:pt x="223465" y="111760"/>
                </a:cubicBezTo>
                <a:cubicBezTo>
                  <a:pt x="223465" y="173493"/>
                  <a:pt x="173438" y="223520"/>
                  <a:pt x="111760" y="223520"/>
                </a:cubicBezTo>
                <a:cubicBezTo>
                  <a:pt x="50027" y="223520"/>
                  <a:pt x="0" y="173493"/>
                  <a:pt x="0" y="111760"/>
                </a:cubicBezTo>
                <a:close/>
              </a:path>
            </a:pathLst>
          </a:custGeom>
          <a:solidFill>
            <a:srgbClr val="FDFFF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9" name="Google Shape;1199;p12"/>
          <p:cNvSpPr/>
          <p:nvPr/>
        </p:nvSpPr>
        <p:spPr>
          <a:xfrm>
            <a:off x="9255804" y="5152434"/>
            <a:ext cx="137666" cy="137666"/>
          </a:xfrm>
          <a:custGeom>
            <a:avLst/>
            <a:gdLst/>
            <a:ahLst/>
            <a:cxnLst/>
            <a:rect l="l" t="t" r="r" b="b"/>
            <a:pathLst>
              <a:path w="175149" h="175149" extrusionOk="0">
                <a:moveTo>
                  <a:pt x="0" y="87575"/>
                </a:moveTo>
                <a:cubicBezTo>
                  <a:pt x="0" y="39204"/>
                  <a:pt x="39204" y="0"/>
                  <a:pt x="87575" y="0"/>
                </a:cubicBezTo>
                <a:cubicBezTo>
                  <a:pt x="135945" y="0"/>
                  <a:pt x="175149" y="39204"/>
                  <a:pt x="175149" y="87575"/>
                </a:cubicBezTo>
                <a:cubicBezTo>
                  <a:pt x="175149" y="135945"/>
                  <a:pt x="135945" y="175149"/>
                  <a:pt x="87575" y="175149"/>
                </a:cubicBezTo>
                <a:cubicBezTo>
                  <a:pt x="39204" y="175149"/>
                  <a:pt x="0" y="135945"/>
                  <a:pt x="0" y="87575"/>
                </a:cubicBezTo>
                <a:close/>
              </a:path>
            </a:pathLst>
          </a:custGeom>
          <a:solidFill>
            <a:srgbClr val="FDFFF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0" name="Google Shape;1200;p12"/>
          <p:cNvSpPr/>
          <p:nvPr/>
        </p:nvSpPr>
        <p:spPr>
          <a:xfrm>
            <a:off x="9282062" y="5434319"/>
            <a:ext cx="70048" cy="70092"/>
          </a:xfrm>
          <a:custGeom>
            <a:avLst/>
            <a:gdLst/>
            <a:ahLst/>
            <a:cxnLst/>
            <a:rect l="l" t="t" r="r" b="b"/>
            <a:pathLst>
              <a:path w="89120" h="89176" extrusionOk="0">
                <a:moveTo>
                  <a:pt x="0" y="44616"/>
                </a:moveTo>
                <a:cubicBezTo>
                  <a:pt x="0" y="19989"/>
                  <a:pt x="19933" y="0"/>
                  <a:pt x="44560" y="0"/>
                </a:cubicBezTo>
                <a:cubicBezTo>
                  <a:pt x="69187" y="0"/>
                  <a:pt x="89120" y="19989"/>
                  <a:pt x="89120" y="44616"/>
                </a:cubicBezTo>
                <a:cubicBezTo>
                  <a:pt x="89120" y="69243"/>
                  <a:pt x="69132" y="89176"/>
                  <a:pt x="44560" y="89176"/>
                </a:cubicBezTo>
                <a:cubicBezTo>
                  <a:pt x="19989" y="89231"/>
                  <a:pt x="0" y="69243"/>
                  <a:pt x="0" y="44616"/>
                </a:cubicBezTo>
                <a:close/>
              </a:path>
            </a:pathLst>
          </a:custGeom>
          <a:solidFill>
            <a:srgbClr val="FDFFF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1" name="Google Shape;1201;p12"/>
          <p:cNvSpPr/>
          <p:nvPr/>
        </p:nvSpPr>
        <p:spPr>
          <a:xfrm>
            <a:off x="9392906" y="5300429"/>
            <a:ext cx="82201" cy="82200"/>
          </a:xfrm>
          <a:custGeom>
            <a:avLst/>
            <a:gdLst/>
            <a:ahLst/>
            <a:cxnLst/>
            <a:rect l="l" t="t" r="r" b="b"/>
            <a:pathLst>
              <a:path w="104582" h="104581" extrusionOk="0">
                <a:moveTo>
                  <a:pt x="0" y="52291"/>
                </a:moveTo>
                <a:cubicBezTo>
                  <a:pt x="0" y="23412"/>
                  <a:pt x="23412" y="0"/>
                  <a:pt x="52291" y="0"/>
                </a:cubicBezTo>
                <a:cubicBezTo>
                  <a:pt x="81170" y="0"/>
                  <a:pt x="104582" y="23412"/>
                  <a:pt x="104582" y="52291"/>
                </a:cubicBezTo>
                <a:cubicBezTo>
                  <a:pt x="104582" y="81170"/>
                  <a:pt x="81170" y="104582"/>
                  <a:pt x="52291" y="104582"/>
                </a:cubicBezTo>
                <a:cubicBezTo>
                  <a:pt x="23412" y="104582"/>
                  <a:pt x="0" y="81170"/>
                  <a:pt x="0" y="52291"/>
                </a:cubicBezTo>
                <a:close/>
              </a:path>
            </a:pathLst>
          </a:custGeom>
          <a:solidFill>
            <a:srgbClr val="FDFFF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2" name="Google Shape;1202;p12"/>
          <p:cNvSpPr/>
          <p:nvPr/>
        </p:nvSpPr>
        <p:spPr>
          <a:xfrm>
            <a:off x="9159021" y="5143102"/>
            <a:ext cx="60760" cy="60760"/>
          </a:xfrm>
          <a:custGeom>
            <a:avLst/>
            <a:gdLst/>
            <a:ahLst/>
            <a:cxnLst/>
            <a:rect l="l" t="t" r="r" b="b"/>
            <a:pathLst>
              <a:path w="77304" h="77304" extrusionOk="0">
                <a:moveTo>
                  <a:pt x="0" y="38652"/>
                </a:moveTo>
                <a:cubicBezTo>
                  <a:pt x="0" y="17283"/>
                  <a:pt x="17338" y="0"/>
                  <a:pt x="38652" y="0"/>
                </a:cubicBezTo>
                <a:cubicBezTo>
                  <a:pt x="60021" y="0"/>
                  <a:pt x="77304" y="17338"/>
                  <a:pt x="77304" y="38652"/>
                </a:cubicBezTo>
                <a:cubicBezTo>
                  <a:pt x="77304" y="60021"/>
                  <a:pt x="59966" y="77304"/>
                  <a:pt x="38652" y="77304"/>
                </a:cubicBezTo>
                <a:cubicBezTo>
                  <a:pt x="17338" y="77360"/>
                  <a:pt x="0" y="60021"/>
                  <a:pt x="0" y="38652"/>
                </a:cubicBezTo>
                <a:close/>
              </a:path>
            </a:pathLst>
          </a:custGeom>
          <a:solidFill>
            <a:srgbClr val="FDFFF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3" name="Google Shape;1203;p12"/>
          <p:cNvSpPr/>
          <p:nvPr/>
        </p:nvSpPr>
        <p:spPr>
          <a:xfrm>
            <a:off x="9523281" y="5238800"/>
            <a:ext cx="45397" cy="45397"/>
          </a:xfrm>
          <a:custGeom>
            <a:avLst/>
            <a:gdLst/>
            <a:ahLst/>
            <a:cxnLst/>
            <a:rect l="l" t="t" r="r" b="b"/>
            <a:pathLst>
              <a:path w="57757" h="57757" extrusionOk="0">
                <a:moveTo>
                  <a:pt x="0" y="28879"/>
                </a:moveTo>
                <a:cubicBezTo>
                  <a:pt x="0" y="12921"/>
                  <a:pt x="12921" y="0"/>
                  <a:pt x="28879" y="0"/>
                </a:cubicBezTo>
                <a:cubicBezTo>
                  <a:pt x="44836" y="0"/>
                  <a:pt x="57757" y="12921"/>
                  <a:pt x="57757" y="28879"/>
                </a:cubicBezTo>
                <a:cubicBezTo>
                  <a:pt x="57757" y="44836"/>
                  <a:pt x="44836" y="57758"/>
                  <a:pt x="28879" y="57758"/>
                </a:cubicBezTo>
                <a:cubicBezTo>
                  <a:pt x="12976" y="57758"/>
                  <a:pt x="0" y="44836"/>
                  <a:pt x="0" y="28879"/>
                </a:cubicBezTo>
                <a:close/>
              </a:path>
            </a:pathLst>
          </a:custGeom>
          <a:solidFill>
            <a:srgbClr val="FDFFF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4" name="Google Shape;1204;p12"/>
          <p:cNvSpPr/>
          <p:nvPr/>
        </p:nvSpPr>
        <p:spPr>
          <a:xfrm>
            <a:off x="8980740" y="6479054"/>
            <a:ext cx="1520751" cy="378974"/>
          </a:xfrm>
          <a:custGeom>
            <a:avLst/>
            <a:gdLst/>
            <a:ahLst/>
            <a:cxnLst/>
            <a:rect l="l" t="t" r="r" b="b"/>
            <a:pathLst>
              <a:path w="1934816" h="482160" extrusionOk="0">
                <a:moveTo>
                  <a:pt x="1934817" y="183772"/>
                </a:moveTo>
                <a:cubicBezTo>
                  <a:pt x="1934817" y="183772"/>
                  <a:pt x="1252385" y="-45490"/>
                  <a:pt x="825610" y="8126"/>
                </a:cubicBezTo>
                <a:cubicBezTo>
                  <a:pt x="398835" y="61742"/>
                  <a:pt x="0" y="403593"/>
                  <a:pt x="0" y="403593"/>
                </a:cubicBezTo>
                <a:cubicBezTo>
                  <a:pt x="0" y="403593"/>
                  <a:pt x="482655" y="319497"/>
                  <a:pt x="904350" y="431753"/>
                </a:cubicBezTo>
                <a:cubicBezTo>
                  <a:pt x="1645423" y="628990"/>
                  <a:pt x="1934817" y="183772"/>
                  <a:pt x="1934817" y="183772"/>
                </a:cubicBezTo>
                <a:close/>
              </a:path>
            </a:pathLst>
          </a:custGeom>
          <a:solidFill>
            <a:srgbClr val="66740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5" name="Google Shape;1205;p12"/>
          <p:cNvSpPr/>
          <p:nvPr/>
        </p:nvSpPr>
        <p:spPr>
          <a:xfrm>
            <a:off x="11188256" y="5437060"/>
            <a:ext cx="1138074" cy="1474704"/>
          </a:xfrm>
          <a:custGeom>
            <a:avLst/>
            <a:gdLst/>
            <a:ahLst/>
            <a:cxnLst/>
            <a:rect l="l" t="t" r="r" b="b"/>
            <a:pathLst>
              <a:path w="1447945" h="1876231" extrusionOk="0">
                <a:moveTo>
                  <a:pt x="559" y="1837249"/>
                </a:moveTo>
                <a:cubicBezTo>
                  <a:pt x="559" y="1837249"/>
                  <a:pt x="-31909" y="1225826"/>
                  <a:pt x="397959" y="869011"/>
                </a:cubicBezTo>
                <a:cubicBezTo>
                  <a:pt x="827826" y="512197"/>
                  <a:pt x="1412578" y="0"/>
                  <a:pt x="1412578" y="0"/>
                </a:cubicBezTo>
                <a:cubicBezTo>
                  <a:pt x="1412578" y="0"/>
                  <a:pt x="1503853" y="1044713"/>
                  <a:pt x="1393142" y="1258791"/>
                </a:cubicBezTo>
                <a:cubicBezTo>
                  <a:pt x="1158137" y="1713175"/>
                  <a:pt x="624957" y="1876232"/>
                  <a:pt x="624957" y="1876232"/>
                </a:cubicBezTo>
                <a:lnTo>
                  <a:pt x="559" y="1837249"/>
                </a:lnTo>
                <a:close/>
              </a:path>
            </a:pathLst>
          </a:custGeom>
          <a:solidFill>
            <a:srgbClr val="4952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6" name="Google Shape;1206;p12"/>
          <p:cNvSpPr/>
          <p:nvPr/>
        </p:nvSpPr>
        <p:spPr>
          <a:xfrm>
            <a:off x="11198330" y="6027566"/>
            <a:ext cx="1093951" cy="820311"/>
          </a:xfrm>
          <a:custGeom>
            <a:avLst/>
            <a:gdLst/>
            <a:ahLst/>
            <a:cxnLst/>
            <a:rect l="l" t="t" r="r" b="b"/>
            <a:pathLst>
              <a:path w="1391809" h="1043663" extrusionOk="0">
                <a:moveTo>
                  <a:pt x="0" y="1043664"/>
                </a:moveTo>
                <a:cubicBezTo>
                  <a:pt x="0" y="1043664"/>
                  <a:pt x="347483" y="327163"/>
                  <a:pt x="642233" y="178242"/>
                </a:cubicBezTo>
                <a:cubicBezTo>
                  <a:pt x="937094" y="29320"/>
                  <a:pt x="1391809" y="0"/>
                  <a:pt x="1391809" y="0"/>
                </a:cubicBezTo>
                <a:cubicBezTo>
                  <a:pt x="1391809" y="0"/>
                  <a:pt x="1209702" y="461231"/>
                  <a:pt x="1002637" y="628926"/>
                </a:cubicBezTo>
                <a:cubicBezTo>
                  <a:pt x="795517" y="796677"/>
                  <a:pt x="0" y="1043664"/>
                  <a:pt x="0" y="1043664"/>
                </a:cubicBezTo>
                <a:close/>
              </a:path>
            </a:pathLst>
          </a:custGeom>
          <a:solidFill>
            <a:srgbClr val="8D9A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7" name="Google Shape;1207;p12"/>
          <p:cNvSpPr/>
          <p:nvPr/>
        </p:nvSpPr>
        <p:spPr>
          <a:xfrm>
            <a:off x="10755623" y="5099855"/>
            <a:ext cx="508514" cy="1176180"/>
          </a:xfrm>
          <a:custGeom>
            <a:avLst/>
            <a:gdLst/>
            <a:ahLst/>
            <a:cxnLst/>
            <a:rect l="l" t="t" r="r" b="b"/>
            <a:pathLst>
              <a:path w="646970" h="1496426" extrusionOk="0">
                <a:moveTo>
                  <a:pt x="232494" y="1261033"/>
                </a:moveTo>
                <a:cubicBezTo>
                  <a:pt x="207535" y="1220172"/>
                  <a:pt x="182908" y="1181907"/>
                  <a:pt x="151821" y="1145297"/>
                </a:cubicBezTo>
                <a:cubicBezTo>
                  <a:pt x="76339" y="1056066"/>
                  <a:pt x="28907" y="945245"/>
                  <a:pt x="10354" y="830006"/>
                </a:cubicBezTo>
                <a:cubicBezTo>
                  <a:pt x="5384" y="798698"/>
                  <a:pt x="-2457" y="774016"/>
                  <a:pt x="746" y="742210"/>
                </a:cubicBezTo>
                <a:cubicBezTo>
                  <a:pt x="3065" y="720013"/>
                  <a:pt x="1575" y="712338"/>
                  <a:pt x="22667" y="703613"/>
                </a:cubicBezTo>
                <a:cubicBezTo>
                  <a:pt x="62259" y="687214"/>
                  <a:pt x="83572" y="755573"/>
                  <a:pt x="102954" y="772801"/>
                </a:cubicBezTo>
                <a:cubicBezTo>
                  <a:pt x="105052" y="774623"/>
                  <a:pt x="99641" y="768273"/>
                  <a:pt x="98978" y="765623"/>
                </a:cubicBezTo>
                <a:cubicBezTo>
                  <a:pt x="97874" y="761205"/>
                  <a:pt x="98205" y="756567"/>
                  <a:pt x="97487" y="752094"/>
                </a:cubicBezTo>
                <a:cubicBezTo>
                  <a:pt x="95996" y="742983"/>
                  <a:pt x="94119" y="733983"/>
                  <a:pt x="92904" y="724872"/>
                </a:cubicBezTo>
                <a:cubicBezTo>
                  <a:pt x="89591" y="699086"/>
                  <a:pt x="87769" y="681250"/>
                  <a:pt x="85946" y="654084"/>
                </a:cubicBezTo>
                <a:cubicBezTo>
                  <a:pt x="81308" y="584841"/>
                  <a:pt x="79265" y="517310"/>
                  <a:pt x="93953" y="449006"/>
                </a:cubicBezTo>
                <a:cubicBezTo>
                  <a:pt x="97984" y="430343"/>
                  <a:pt x="103727" y="398869"/>
                  <a:pt x="129348" y="397323"/>
                </a:cubicBezTo>
                <a:cubicBezTo>
                  <a:pt x="171920" y="394672"/>
                  <a:pt x="205989" y="499088"/>
                  <a:pt x="217309" y="532384"/>
                </a:cubicBezTo>
                <a:cubicBezTo>
                  <a:pt x="223604" y="551048"/>
                  <a:pt x="232825" y="589369"/>
                  <a:pt x="232825" y="589369"/>
                </a:cubicBezTo>
                <a:cubicBezTo>
                  <a:pt x="232825" y="589369"/>
                  <a:pt x="230451" y="582411"/>
                  <a:pt x="229291" y="578932"/>
                </a:cubicBezTo>
                <a:cubicBezTo>
                  <a:pt x="223383" y="561594"/>
                  <a:pt x="221284" y="539397"/>
                  <a:pt x="220511" y="521231"/>
                </a:cubicBezTo>
                <a:cubicBezTo>
                  <a:pt x="219021" y="483130"/>
                  <a:pt x="217364" y="442987"/>
                  <a:pt x="221395" y="404998"/>
                </a:cubicBezTo>
                <a:cubicBezTo>
                  <a:pt x="235144" y="278384"/>
                  <a:pt x="290472" y="180815"/>
                  <a:pt x="373243" y="84903"/>
                </a:cubicBezTo>
                <a:cubicBezTo>
                  <a:pt x="382795" y="73859"/>
                  <a:pt x="450436" y="-9906"/>
                  <a:pt x="464517" y="972"/>
                </a:cubicBezTo>
                <a:cubicBezTo>
                  <a:pt x="471309" y="6107"/>
                  <a:pt x="463081" y="36035"/>
                  <a:pt x="460597" y="41999"/>
                </a:cubicBezTo>
                <a:cubicBezTo>
                  <a:pt x="455351" y="54312"/>
                  <a:pt x="448670" y="65963"/>
                  <a:pt x="442375" y="77780"/>
                </a:cubicBezTo>
                <a:cubicBezTo>
                  <a:pt x="410735" y="137138"/>
                  <a:pt x="377936" y="194454"/>
                  <a:pt x="354469" y="258617"/>
                </a:cubicBezTo>
                <a:cubicBezTo>
                  <a:pt x="327026" y="333657"/>
                  <a:pt x="311234" y="416759"/>
                  <a:pt x="300466" y="495665"/>
                </a:cubicBezTo>
                <a:cubicBezTo>
                  <a:pt x="299472" y="502843"/>
                  <a:pt x="291521" y="582853"/>
                  <a:pt x="290030" y="584013"/>
                </a:cubicBezTo>
                <a:cubicBezTo>
                  <a:pt x="284398" y="588320"/>
                  <a:pt x="290472" y="569491"/>
                  <a:pt x="292956" y="562809"/>
                </a:cubicBezTo>
                <a:cubicBezTo>
                  <a:pt x="298092" y="549391"/>
                  <a:pt x="302840" y="542710"/>
                  <a:pt x="308859" y="531722"/>
                </a:cubicBezTo>
                <a:cubicBezTo>
                  <a:pt x="326418" y="499806"/>
                  <a:pt x="337020" y="483075"/>
                  <a:pt x="356567" y="450111"/>
                </a:cubicBezTo>
                <a:cubicBezTo>
                  <a:pt x="407643" y="364026"/>
                  <a:pt x="468272" y="295336"/>
                  <a:pt x="555902" y="244591"/>
                </a:cubicBezTo>
                <a:cubicBezTo>
                  <a:pt x="576609" y="232609"/>
                  <a:pt x="614211" y="204724"/>
                  <a:pt x="638231" y="225928"/>
                </a:cubicBezTo>
                <a:cubicBezTo>
                  <a:pt x="671251" y="255083"/>
                  <a:pt x="601291" y="344314"/>
                  <a:pt x="584118" y="366511"/>
                </a:cubicBezTo>
                <a:cubicBezTo>
                  <a:pt x="537846" y="426312"/>
                  <a:pt x="501126" y="487824"/>
                  <a:pt x="462198" y="552704"/>
                </a:cubicBezTo>
                <a:cubicBezTo>
                  <a:pt x="429399" y="607425"/>
                  <a:pt x="387820" y="671146"/>
                  <a:pt x="379041" y="735861"/>
                </a:cubicBezTo>
                <a:cubicBezTo>
                  <a:pt x="378157" y="742431"/>
                  <a:pt x="379593" y="721946"/>
                  <a:pt x="383348" y="716479"/>
                </a:cubicBezTo>
                <a:cubicBezTo>
                  <a:pt x="393121" y="702123"/>
                  <a:pt x="405710" y="689809"/>
                  <a:pt x="418466" y="678048"/>
                </a:cubicBezTo>
                <a:cubicBezTo>
                  <a:pt x="435970" y="662035"/>
                  <a:pt x="509740" y="584233"/>
                  <a:pt x="524649" y="594449"/>
                </a:cubicBezTo>
                <a:cubicBezTo>
                  <a:pt x="543312" y="607204"/>
                  <a:pt x="524483" y="649390"/>
                  <a:pt x="518796" y="661814"/>
                </a:cubicBezTo>
                <a:cubicBezTo>
                  <a:pt x="505102" y="691797"/>
                  <a:pt x="482352" y="716755"/>
                  <a:pt x="467389" y="746241"/>
                </a:cubicBezTo>
                <a:cubicBezTo>
                  <a:pt x="453529" y="773519"/>
                  <a:pt x="445357" y="804496"/>
                  <a:pt x="435583" y="833319"/>
                </a:cubicBezTo>
                <a:cubicBezTo>
                  <a:pt x="430393" y="848614"/>
                  <a:pt x="425147" y="863965"/>
                  <a:pt x="420951" y="879536"/>
                </a:cubicBezTo>
                <a:cubicBezTo>
                  <a:pt x="419349" y="885444"/>
                  <a:pt x="409189" y="896212"/>
                  <a:pt x="415208" y="897040"/>
                </a:cubicBezTo>
                <a:cubicBezTo>
                  <a:pt x="424374" y="898310"/>
                  <a:pt x="440166" y="870867"/>
                  <a:pt x="444363" y="866118"/>
                </a:cubicBezTo>
                <a:cubicBezTo>
                  <a:pt x="460817" y="847897"/>
                  <a:pt x="562914" y="761040"/>
                  <a:pt x="577934" y="801238"/>
                </a:cubicBezTo>
                <a:cubicBezTo>
                  <a:pt x="599303" y="858443"/>
                  <a:pt x="559491" y="898310"/>
                  <a:pt x="538011" y="947067"/>
                </a:cubicBezTo>
                <a:cubicBezTo>
                  <a:pt x="527244" y="971584"/>
                  <a:pt x="521833" y="998253"/>
                  <a:pt x="512667" y="1023378"/>
                </a:cubicBezTo>
                <a:cubicBezTo>
                  <a:pt x="501955" y="1052367"/>
                  <a:pt x="494942" y="1079754"/>
                  <a:pt x="490801" y="1110179"/>
                </a:cubicBezTo>
                <a:cubicBezTo>
                  <a:pt x="489586" y="1119456"/>
                  <a:pt x="487322" y="1128622"/>
                  <a:pt x="486990" y="1137898"/>
                </a:cubicBezTo>
                <a:cubicBezTo>
                  <a:pt x="486880" y="1140715"/>
                  <a:pt x="487156" y="1149052"/>
                  <a:pt x="487488" y="1146291"/>
                </a:cubicBezTo>
                <a:cubicBezTo>
                  <a:pt x="493783" y="1100295"/>
                  <a:pt x="530778" y="1061146"/>
                  <a:pt x="567498" y="1035856"/>
                </a:cubicBezTo>
                <a:cubicBezTo>
                  <a:pt x="599634" y="1013659"/>
                  <a:pt x="625807" y="1010954"/>
                  <a:pt x="629286" y="1057612"/>
                </a:cubicBezTo>
                <a:cubicBezTo>
                  <a:pt x="633538" y="1112885"/>
                  <a:pt x="594333" y="1162139"/>
                  <a:pt x="565951" y="1205208"/>
                </a:cubicBezTo>
                <a:cubicBezTo>
                  <a:pt x="539005" y="1245959"/>
                  <a:pt x="515814" y="1290519"/>
                  <a:pt x="496653" y="1335411"/>
                </a:cubicBezTo>
                <a:cubicBezTo>
                  <a:pt x="482739" y="1367824"/>
                  <a:pt x="464186" y="1399905"/>
                  <a:pt x="456456" y="1434637"/>
                </a:cubicBezTo>
                <a:cubicBezTo>
                  <a:pt x="452424" y="1452803"/>
                  <a:pt x="452645" y="1471908"/>
                  <a:pt x="448836" y="1490130"/>
                </a:cubicBezTo>
                <a:cubicBezTo>
                  <a:pt x="448393" y="1492339"/>
                  <a:pt x="448559" y="1496535"/>
                  <a:pt x="446350" y="1496425"/>
                </a:cubicBezTo>
                <a:cubicBezTo>
                  <a:pt x="429896" y="1495652"/>
                  <a:pt x="415208" y="1469700"/>
                  <a:pt x="407919" y="1461251"/>
                </a:cubicBezTo>
                <a:cubicBezTo>
                  <a:pt x="378599" y="1427017"/>
                  <a:pt x="341989" y="1403273"/>
                  <a:pt x="314436" y="1366995"/>
                </a:cubicBezTo>
                <a:cubicBezTo>
                  <a:pt x="304000" y="1353302"/>
                  <a:pt x="238567" y="1271083"/>
                  <a:pt x="232494" y="1261033"/>
                </a:cubicBezTo>
                <a:close/>
              </a:path>
            </a:pathLst>
          </a:custGeom>
          <a:solidFill>
            <a:srgbClr val="43500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8" name="Google Shape;1208;p12"/>
          <p:cNvSpPr/>
          <p:nvPr/>
        </p:nvSpPr>
        <p:spPr>
          <a:xfrm>
            <a:off x="10906262" y="-153709"/>
            <a:ext cx="985721" cy="5292152"/>
          </a:xfrm>
          <a:custGeom>
            <a:avLst/>
            <a:gdLst/>
            <a:ahLst/>
            <a:cxnLst/>
            <a:rect l="l" t="t" r="r" b="b"/>
            <a:pathLst>
              <a:path w="1599842" h="3776759" extrusionOk="0">
                <a:moveTo>
                  <a:pt x="140637" y="0"/>
                </a:moveTo>
                <a:cubicBezTo>
                  <a:pt x="140637" y="0"/>
                  <a:pt x="-133737" y="445439"/>
                  <a:pt x="83984" y="914952"/>
                </a:cubicBezTo>
                <a:cubicBezTo>
                  <a:pt x="301652" y="1384466"/>
                  <a:pt x="912135" y="1672701"/>
                  <a:pt x="1397772" y="2174903"/>
                </a:cubicBezTo>
                <a:cubicBezTo>
                  <a:pt x="1755415" y="2544749"/>
                  <a:pt x="1605445" y="3542417"/>
                  <a:pt x="1204953" y="3776759"/>
                </a:cubicBezTo>
              </a:path>
            </a:pathLst>
          </a:custGeom>
          <a:noFill/>
          <a:ln w="15650" cap="rnd" cmpd="sng">
            <a:solidFill>
              <a:schemeClr val="accent4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9" name="Google Shape;1209;p12"/>
          <p:cNvSpPr/>
          <p:nvPr/>
        </p:nvSpPr>
        <p:spPr>
          <a:xfrm>
            <a:off x="10553523" y="5860041"/>
            <a:ext cx="627533" cy="937449"/>
          </a:xfrm>
          <a:custGeom>
            <a:avLst/>
            <a:gdLst/>
            <a:ahLst/>
            <a:cxnLst/>
            <a:rect l="l" t="t" r="r" b="b"/>
            <a:pathLst>
              <a:path w="798396" h="1192695" extrusionOk="0">
                <a:moveTo>
                  <a:pt x="798397" y="1192696"/>
                </a:moveTo>
                <a:cubicBezTo>
                  <a:pt x="798397" y="1192696"/>
                  <a:pt x="348486" y="1093525"/>
                  <a:pt x="150641" y="795351"/>
                </a:cubicBezTo>
                <a:cubicBezTo>
                  <a:pt x="-47313" y="497177"/>
                  <a:pt x="6745" y="0"/>
                  <a:pt x="6745" y="0"/>
                </a:cubicBezTo>
                <a:cubicBezTo>
                  <a:pt x="6745" y="0"/>
                  <a:pt x="386088" y="193537"/>
                  <a:pt x="583987" y="491711"/>
                </a:cubicBezTo>
                <a:cubicBezTo>
                  <a:pt x="781942" y="789940"/>
                  <a:pt x="798397" y="1192696"/>
                  <a:pt x="798397" y="1192696"/>
                </a:cubicBezTo>
                <a:close/>
              </a:path>
            </a:pathLst>
          </a:custGeom>
          <a:solidFill>
            <a:srgbClr val="66740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0" name="Google Shape;1210;p12"/>
          <p:cNvSpPr/>
          <p:nvPr/>
        </p:nvSpPr>
        <p:spPr>
          <a:xfrm>
            <a:off x="10851556" y="5537445"/>
            <a:ext cx="439193" cy="1336667"/>
          </a:xfrm>
          <a:custGeom>
            <a:avLst/>
            <a:gdLst/>
            <a:ahLst/>
            <a:cxnLst/>
            <a:rect l="l" t="t" r="r" b="b"/>
            <a:pathLst>
              <a:path w="558775" h="1700610" extrusionOk="0">
                <a:moveTo>
                  <a:pt x="368359" y="1698984"/>
                </a:moveTo>
                <a:cubicBezTo>
                  <a:pt x="192934" y="1722064"/>
                  <a:pt x="-42071" y="1500422"/>
                  <a:pt x="6465" y="979667"/>
                </a:cubicBezTo>
                <a:cubicBezTo>
                  <a:pt x="47326" y="541683"/>
                  <a:pt x="308780" y="0"/>
                  <a:pt x="308780" y="0"/>
                </a:cubicBezTo>
                <a:cubicBezTo>
                  <a:pt x="308780" y="0"/>
                  <a:pt x="231089" y="300990"/>
                  <a:pt x="379348" y="549413"/>
                </a:cubicBezTo>
                <a:cubicBezTo>
                  <a:pt x="543675" y="824672"/>
                  <a:pt x="598837" y="987287"/>
                  <a:pt x="529429" y="1456249"/>
                </a:cubicBezTo>
                <a:cubicBezTo>
                  <a:pt x="502979" y="1634987"/>
                  <a:pt x="452180" y="1687941"/>
                  <a:pt x="368359" y="1698984"/>
                </a:cubicBezTo>
                <a:close/>
              </a:path>
            </a:pathLst>
          </a:custGeom>
          <a:solidFill>
            <a:srgbClr val="8B9D2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1" name="Google Shape;1211;p12"/>
          <p:cNvSpPr/>
          <p:nvPr/>
        </p:nvSpPr>
        <p:spPr>
          <a:xfrm>
            <a:off x="11803577" y="4690528"/>
            <a:ext cx="352269" cy="1222547"/>
          </a:xfrm>
          <a:custGeom>
            <a:avLst/>
            <a:gdLst/>
            <a:ahLst/>
            <a:cxnLst/>
            <a:rect l="l" t="t" r="r" b="b"/>
            <a:pathLst>
              <a:path w="448184" h="1555418" extrusionOk="0">
                <a:moveTo>
                  <a:pt x="8910" y="1555419"/>
                </a:moveTo>
                <a:cubicBezTo>
                  <a:pt x="8910" y="1555419"/>
                  <a:pt x="-27809" y="941898"/>
                  <a:pt x="47838" y="734502"/>
                </a:cubicBezTo>
                <a:cubicBezTo>
                  <a:pt x="123486" y="527105"/>
                  <a:pt x="199079" y="388841"/>
                  <a:pt x="199079" y="265706"/>
                </a:cubicBezTo>
                <a:cubicBezTo>
                  <a:pt x="199079" y="142571"/>
                  <a:pt x="207692" y="0"/>
                  <a:pt x="207692" y="0"/>
                </a:cubicBezTo>
                <a:cubicBezTo>
                  <a:pt x="207692" y="0"/>
                  <a:pt x="440986" y="326224"/>
                  <a:pt x="447446" y="544388"/>
                </a:cubicBezTo>
                <a:cubicBezTo>
                  <a:pt x="453907" y="762552"/>
                  <a:pt x="419396" y="1006668"/>
                  <a:pt x="287592" y="1211911"/>
                </a:cubicBezTo>
                <a:cubicBezTo>
                  <a:pt x="155843" y="1417155"/>
                  <a:pt x="8910" y="1555419"/>
                  <a:pt x="8910" y="1555419"/>
                </a:cubicBezTo>
                <a:close/>
              </a:path>
            </a:pathLst>
          </a:custGeom>
          <a:solidFill>
            <a:srgbClr val="839D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2" name="Google Shape;1212;p12"/>
          <p:cNvSpPr/>
          <p:nvPr/>
        </p:nvSpPr>
        <p:spPr>
          <a:xfrm>
            <a:off x="11149956" y="3337128"/>
            <a:ext cx="756528" cy="3460101"/>
          </a:xfrm>
          <a:custGeom>
            <a:avLst/>
            <a:gdLst/>
            <a:ahLst/>
            <a:cxnLst/>
            <a:rect l="l" t="t" r="r" b="b"/>
            <a:pathLst>
              <a:path w="962513" h="4402206" extrusionOk="0">
                <a:moveTo>
                  <a:pt x="113117" y="4402207"/>
                </a:moveTo>
                <a:cubicBezTo>
                  <a:pt x="113117" y="4402207"/>
                  <a:pt x="-51044" y="2637514"/>
                  <a:pt x="16156" y="2090641"/>
                </a:cubicBezTo>
                <a:cubicBezTo>
                  <a:pt x="71815" y="1636699"/>
                  <a:pt x="458723" y="1103741"/>
                  <a:pt x="598368" y="791873"/>
                </a:cubicBezTo>
                <a:cubicBezTo>
                  <a:pt x="856675" y="214740"/>
                  <a:pt x="490915" y="0"/>
                  <a:pt x="490915" y="0"/>
                </a:cubicBezTo>
                <a:cubicBezTo>
                  <a:pt x="490915" y="0"/>
                  <a:pt x="882462" y="-2209"/>
                  <a:pt x="960704" y="603968"/>
                </a:cubicBezTo>
                <a:cubicBezTo>
                  <a:pt x="1000958" y="916001"/>
                  <a:pt x="354583" y="2008809"/>
                  <a:pt x="512947" y="2497317"/>
                </a:cubicBezTo>
                <a:cubicBezTo>
                  <a:pt x="758664" y="3255452"/>
                  <a:pt x="113117" y="4402207"/>
                  <a:pt x="113117" y="4402207"/>
                </a:cubicBezTo>
                <a:close/>
              </a:path>
            </a:pathLst>
          </a:custGeom>
          <a:solidFill>
            <a:srgbClr val="7B92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3" name="Google Shape;1213;p12"/>
          <p:cNvSpPr/>
          <p:nvPr/>
        </p:nvSpPr>
        <p:spPr>
          <a:xfrm>
            <a:off x="11260045" y="4260039"/>
            <a:ext cx="740411" cy="2407553"/>
          </a:xfrm>
          <a:custGeom>
            <a:avLst/>
            <a:gdLst/>
            <a:ahLst/>
            <a:cxnLst/>
            <a:rect l="l" t="t" r="r" b="b"/>
            <a:pathLst>
              <a:path w="942008" h="3063074" extrusionOk="0">
                <a:moveTo>
                  <a:pt x="0" y="3063074"/>
                </a:moveTo>
                <a:cubicBezTo>
                  <a:pt x="0" y="3063074"/>
                  <a:pt x="306622" y="2281417"/>
                  <a:pt x="213360" y="1519638"/>
                </a:cubicBezTo>
                <a:cubicBezTo>
                  <a:pt x="81611" y="442568"/>
                  <a:pt x="942009" y="0"/>
                  <a:pt x="942009" y="0"/>
                </a:cubicBezTo>
                <a:cubicBezTo>
                  <a:pt x="942009" y="0"/>
                  <a:pt x="729477" y="187629"/>
                  <a:pt x="774424" y="592593"/>
                </a:cubicBezTo>
                <a:cubicBezTo>
                  <a:pt x="852115" y="1291424"/>
                  <a:pt x="927155" y="1282755"/>
                  <a:pt x="876631" y="1628582"/>
                </a:cubicBezTo>
                <a:cubicBezTo>
                  <a:pt x="751951" y="2480697"/>
                  <a:pt x="0" y="3063074"/>
                  <a:pt x="0" y="3063074"/>
                </a:cubicBezTo>
                <a:close/>
              </a:path>
            </a:pathLst>
          </a:custGeom>
          <a:solidFill>
            <a:srgbClr val="61720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4" name="Google Shape;1214;p12"/>
          <p:cNvSpPr/>
          <p:nvPr/>
        </p:nvSpPr>
        <p:spPr>
          <a:xfrm>
            <a:off x="10906109" y="6409981"/>
            <a:ext cx="545190" cy="626678"/>
          </a:xfrm>
          <a:custGeom>
            <a:avLst/>
            <a:gdLst/>
            <a:ahLst/>
            <a:cxnLst/>
            <a:rect l="l" t="t" r="r" b="b"/>
            <a:pathLst>
              <a:path w="693632" h="797308" extrusionOk="0">
                <a:moveTo>
                  <a:pt x="657591" y="1528"/>
                </a:moveTo>
                <a:cubicBezTo>
                  <a:pt x="681556" y="6332"/>
                  <a:pt x="697348" y="21185"/>
                  <a:pt x="692875" y="34714"/>
                </a:cubicBezTo>
                <a:cubicBezTo>
                  <a:pt x="680783" y="71268"/>
                  <a:pt x="671341" y="108374"/>
                  <a:pt x="657922" y="144706"/>
                </a:cubicBezTo>
                <a:cubicBezTo>
                  <a:pt x="641855" y="188162"/>
                  <a:pt x="621038" y="230570"/>
                  <a:pt x="596300" y="271872"/>
                </a:cubicBezTo>
                <a:cubicBezTo>
                  <a:pt x="519272" y="400253"/>
                  <a:pt x="409831" y="518915"/>
                  <a:pt x="283659" y="629350"/>
                </a:cubicBezTo>
                <a:cubicBezTo>
                  <a:pt x="221042" y="684181"/>
                  <a:pt x="153291" y="736140"/>
                  <a:pt x="85374" y="788486"/>
                </a:cubicBezTo>
                <a:cubicBezTo>
                  <a:pt x="70962" y="799585"/>
                  <a:pt x="41973" y="800358"/>
                  <a:pt x="20659" y="789977"/>
                </a:cubicBezTo>
                <a:cubicBezTo>
                  <a:pt x="-600" y="779596"/>
                  <a:pt x="-6508" y="762037"/>
                  <a:pt x="7903" y="750938"/>
                </a:cubicBezTo>
                <a:cubicBezTo>
                  <a:pt x="60967" y="710133"/>
                  <a:pt x="114915" y="669824"/>
                  <a:pt x="165273" y="627693"/>
                </a:cubicBezTo>
                <a:cubicBezTo>
                  <a:pt x="304752" y="510908"/>
                  <a:pt x="428218" y="385399"/>
                  <a:pt x="511707" y="247687"/>
                </a:cubicBezTo>
                <a:cubicBezTo>
                  <a:pt x="535616" y="208262"/>
                  <a:pt x="555826" y="167732"/>
                  <a:pt x="571342" y="126209"/>
                </a:cubicBezTo>
                <a:cubicBezTo>
                  <a:pt x="584704" y="90262"/>
                  <a:pt x="594091" y="53542"/>
                  <a:pt x="606129" y="17320"/>
                </a:cubicBezTo>
                <a:cubicBezTo>
                  <a:pt x="610657" y="3792"/>
                  <a:pt x="633682" y="-3331"/>
                  <a:pt x="657591" y="1528"/>
                </a:cubicBezTo>
                <a:close/>
              </a:path>
            </a:pathLst>
          </a:custGeom>
          <a:solidFill>
            <a:srgbClr val="4F580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15" name="Google Shape;1215;p12"/>
          <p:cNvGrpSpPr/>
          <p:nvPr/>
        </p:nvGrpSpPr>
        <p:grpSpPr>
          <a:xfrm>
            <a:off x="11124788" y="5606453"/>
            <a:ext cx="1080023" cy="871622"/>
            <a:chOff x="9909837" y="4781000"/>
            <a:chExt cx="1374088" cy="1108945"/>
          </a:xfrm>
        </p:grpSpPr>
        <p:sp>
          <p:nvSpPr>
            <p:cNvPr id="1216" name="Google Shape;1216;p12"/>
            <p:cNvSpPr/>
            <p:nvPr/>
          </p:nvSpPr>
          <p:spPr>
            <a:xfrm>
              <a:off x="9909837" y="4781000"/>
              <a:ext cx="1374088" cy="1092341"/>
            </a:xfrm>
            <a:custGeom>
              <a:avLst/>
              <a:gdLst/>
              <a:ahLst/>
              <a:cxnLst/>
              <a:rect l="l" t="t" r="r" b="b"/>
              <a:pathLst>
                <a:path w="1374088" h="1092341" extrusionOk="0">
                  <a:moveTo>
                    <a:pt x="363081" y="1089270"/>
                  </a:moveTo>
                  <a:cubicBezTo>
                    <a:pt x="387764" y="1098878"/>
                    <a:pt x="419459" y="1082920"/>
                    <a:pt x="444859" y="1082424"/>
                  </a:cubicBezTo>
                  <a:cubicBezTo>
                    <a:pt x="467994" y="1081982"/>
                    <a:pt x="717688" y="1049348"/>
                    <a:pt x="753635" y="1045870"/>
                  </a:cubicBezTo>
                  <a:cubicBezTo>
                    <a:pt x="822048" y="1039189"/>
                    <a:pt x="886874" y="1018758"/>
                    <a:pt x="953466" y="1004733"/>
                  </a:cubicBezTo>
                  <a:cubicBezTo>
                    <a:pt x="994990" y="996008"/>
                    <a:pt x="1036789" y="988168"/>
                    <a:pt x="1077539" y="976406"/>
                  </a:cubicBezTo>
                  <a:cubicBezTo>
                    <a:pt x="1203269" y="940018"/>
                    <a:pt x="1310391" y="884580"/>
                    <a:pt x="1359811" y="755923"/>
                  </a:cubicBezTo>
                  <a:cubicBezTo>
                    <a:pt x="1377867" y="708768"/>
                    <a:pt x="1377094" y="666029"/>
                    <a:pt x="1366934" y="617493"/>
                  </a:cubicBezTo>
                  <a:cubicBezTo>
                    <a:pt x="1348822" y="531630"/>
                    <a:pt x="1306802" y="475474"/>
                    <a:pt x="1226019" y="440356"/>
                  </a:cubicBezTo>
                  <a:cubicBezTo>
                    <a:pt x="1200785" y="429367"/>
                    <a:pt x="1189741" y="435773"/>
                    <a:pt x="1160531" y="435883"/>
                  </a:cubicBezTo>
                  <a:cubicBezTo>
                    <a:pt x="1123756" y="435994"/>
                    <a:pt x="1076214" y="434558"/>
                    <a:pt x="1040268" y="425889"/>
                  </a:cubicBezTo>
                  <a:cubicBezTo>
                    <a:pt x="1006640" y="417772"/>
                    <a:pt x="968265" y="389777"/>
                    <a:pt x="940435" y="369457"/>
                  </a:cubicBezTo>
                  <a:cubicBezTo>
                    <a:pt x="866554" y="315454"/>
                    <a:pt x="837344" y="184478"/>
                    <a:pt x="731271" y="181607"/>
                  </a:cubicBezTo>
                  <a:cubicBezTo>
                    <a:pt x="675447" y="180061"/>
                    <a:pt x="633757" y="215400"/>
                    <a:pt x="583288" y="231800"/>
                  </a:cubicBezTo>
                  <a:cubicBezTo>
                    <a:pt x="533041" y="248144"/>
                    <a:pt x="481247" y="235499"/>
                    <a:pt x="433263" y="217112"/>
                  </a:cubicBezTo>
                  <a:cubicBezTo>
                    <a:pt x="386052" y="199001"/>
                    <a:pt x="337019" y="157864"/>
                    <a:pt x="303447" y="120205"/>
                  </a:cubicBezTo>
                  <a:cubicBezTo>
                    <a:pt x="280255" y="94198"/>
                    <a:pt x="262531" y="64822"/>
                    <a:pt x="236081" y="41079"/>
                  </a:cubicBezTo>
                  <a:cubicBezTo>
                    <a:pt x="206209" y="14354"/>
                    <a:pt x="167281" y="-13697"/>
                    <a:pt x="125426" y="7396"/>
                  </a:cubicBezTo>
                  <a:cubicBezTo>
                    <a:pt x="30507" y="55214"/>
                    <a:pt x="8972" y="164986"/>
                    <a:pt x="2512" y="260126"/>
                  </a:cubicBezTo>
                  <a:cubicBezTo>
                    <a:pt x="359" y="291545"/>
                    <a:pt x="-2789" y="319926"/>
                    <a:pt x="4831" y="351014"/>
                  </a:cubicBezTo>
                  <a:cubicBezTo>
                    <a:pt x="31336" y="458301"/>
                    <a:pt x="82633" y="556367"/>
                    <a:pt x="129898" y="655483"/>
                  </a:cubicBezTo>
                  <a:cubicBezTo>
                    <a:pt x="179484" y="759457"/>
                    <a:pt x="233929" y="861388"/>
                    <a:pt x="281580" y="966081"/>
                  </a:cubicBezTo>
                  <a:cubicBezTo>
                    <a:pt x="296048" y="997885"/>
                    <a:pt x="311453" y="1024997"/>
                    <a:pt x="333374" y="1052109"/>
                  </a:cubicBezTo>
                  <a:cubicBezTo>
                    <a:pt x="348394" y="1070662"/>
                    <a:pt x="340719" y="1080602"/>
                    <a:pt x="363081" y="108927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7" name="Google Shape;1217;p12"/>
            <p:cNvSpPr/>
            <p:nvPr/>
          </p:nvSpPr>
          <p:spPr>
            <a:xfrm>
              <a:off x="10213432" y="4793018"/>
              <a:ext cx="852698" cy="1081117"/>
            </a:xfrm>
            <a:custGeom>
              <a:avLst/>
              <a:gdLst/>
              <a:ahLst/>
              <a:cxnLst/>
              <a:rect l="l" t="t" r="r" b="b"/>
              <a:pathLst>
                <a:path w="852698" h="1081117" extrusionOk="0">
                  <a:moveTo>
                    <a:pt x="53358" y="1081118"/>
                  </a:moveTo>
                  <a:cubicBezTo>
                    <a:pt x="53358" y="1081118"/>
                    <a:pt x="1005968" y="516852"/>
                    <a:pt x="831315" y="238722"/>
                  </a:cubicBezTo>
                  <a:cubicBezTo>
                    <a:pt x="649098" y="-51556"/>
                    <a:pt x="545565" y="165669"/>
                    <a:pt x="514367" y="145957"/>
                  </a:cubicBezTo>
                  <a:cubicBezTo>
                    <a:pt x="485544" y="127680"/>
                    <a:pt x="483225" y="33589"/>
                    <a:pt x="303161" y="3827"/>
                  </a:cubicBezTo>
                  <a:cubicBezTo>
                    <a:pt x="-171874" y="-74692"/>
                    <a:pt x="53358" y="1081118"/>
                    <a:pt x="53358" y="1081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8" name="Google Shape;1218;p12"/>
            <p:cNvSpPr/>
            <p:nvPr/>
          </p:nvSpPr>
          <p:spPr>
            <a:xfrm>
              <a:off x="10113986" y="5576362"/>
              <a:ext cx="467483" cy="313583"/>
            </a:xfrm>
            <a:custGeom>
              <a:avLst/>
              <a:gdLst/>
              <a:ahLst/>
              <a:cxnLst/>
              <a:rect l="l" t="t" r="r" b="b"/>
              <a:pathLst>
                <a:path w="467483" h="313583" extrusionOk="0">
                  <a:moveTo>
                    <a:pt x="140049" y="310363"/>
                  </a:moveTo>
                  <a:cubicBezTo>
                    <a:pt x="167050" y="320468"/>
                    <a:pt x="370637" y="307547"/>
                    <a:pt x="431817" y="260833"/>
                  </a:cubicBezTo>
                  <a:cubicBezTo>
                    <a:pt x="493109" y="214120"/>
                    <a:pt x="469862" y="141067"/>
                    <a:pt x="404153" y="102912"/>
                  </a:cubicBezTo>
                  <a:cubicBezTo>
                    <a:pt x="338389" y="64701"/>
                    <a:pt x="273509" y="123784"/>
                    <a:pt x="234912" y="106335"/>
                  </a:cubicBezTo>
                  <a:cubicBezTo>
                    <a:pt x="196315" y="88831"/>
                    <a:pt x="175774" y="26491"/>
                    <a:pt x="120723" y="6447"/>
                  </a:cubicBezTo>
                  <a:cubicBezTo>
                    <a:pt x="71358" y="-11499"/>
                    <a:pt x="-8818" y="6723"/>
                    <a:pt x="791" y="77512"/>
                  </a:cubicBezTo>
                  <a:cubicBezTo>
                    <a:pt x="10399" y="148356"/>
                    <a:pt x="110287" y="299265"/>
                    <a:pt x="140049" y="3103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19" name="Google Shape;1219;p12"/>
          <p:cNvSpPr/>
          <p:nvPr/>
        </p:nvSpPr>
        <p:spPr>
          <a:xfrm>
            <a:off x="10582723" y="5704652"/>
            <a:ext cx="446352" cy="1153374"/>
          </a:xfrm>
          <a:custGeom>
            <a:avLst/>
            <a:gdLst/>
            <a:ahLst/>
            <a:cxnLst/>
            <a:rect l="l" t="t" r="r" b="b"/>
            <a:pathLst>
              <a:path w="567883" h="1467411" extrusionOk="0">
                <a:moveTo>
                  <a:pt x="38506" y="240"/>
                </a:moveTo>
                <a:cubicBezTo>
                  <a:pt x="14872" y="2724"/>
                  <a:pt x="-2245" y="23873"/>
                  <a:pt x="240" y="47451"/>
                </a:cubicBezTo>
                <a:cubicBezTo>
                  <a:pt x="7031" y="111227"/>
                  <a:pt x="11173" y="175224"/>
                  <a:pt x="19179" y="238834"/>
                </a:cubicBezTo>
                <a:cubicBezTo>
                  <a:pt x="28898" y="314979"/>
                  <a:pt x="43199" y="390516"/>
                  <a:pt x="61421" y="465060"/>
                </a:cubicBezTo>
                <a:cubicBezTo>
                  <a:pt x="118239" y="696862"/>
                  <a:pt x="207415" y="919830"/>
                  <a:pt x="313819" y="1133135"/>
                </a:cubicBezTo>
                <a:cubicBezTo>
                  <a:pt x="366607" y="1238931"/>
                  <a:pt x="424640" y="1341249"/>
                  <a:pt x="482784" y="1444175"/>
                </a:cubicBezTo>
                <a:cubicBezTo>
                  <a:pt x="495098" y="1465985"/>
                  <a:pt x="522872" y="1473937"/>
                  <a:pt x="544683" y="1461568"/>
                </a:cubicBezTo>
                <a:cubicBezTo>
                  <a:pt x="566439" y="1449254"/>
                  <a:pt x="574390" y="1421204"/>
                  <a:pt x="562077" y="1399449"/>
                </a:cubicBezTo>
                <a:cubicBezTo>
                  <a:pt x="516633" y="1319162"/>
                  <a:pt x="470250" y="1239539"/>
                  <a:pt x="427567" y="1157707"/>
                </a:cubicBezTo>
                <a:cubicBezTo>
                  <a:pt x="309292" y="930874"/>
                  <a:pt x="207471" y="693163"/>
                  <a:pt x="145683" y="444298"/>
                </a:cubicBezTo>
                <a:cubicBezTo>
                  <a:pt x="127957" y="373067"/>
                  <a:pt x="113987" y="300843"/>
                  <a:pt x="104711" y="228011"/>
                </a:cubicBezTo>
                <a:cubicBezTo>
                  <a:pt x="96650" y="165008"/>
                  <a:pt x="92453" y="101619"/>
                  <a:pt x="85716" y="38450"/>
                </a:cubicBezTo>
                <a:cubicBezTo>
                  <a:pt x="83232" y="14872"/>
                  <a:pt x="62139" y="-2245"/>
                  <a:pt x="38506" y="240"/>
                </a:cubicBezTo>
                <a:close/>
              </a:path>
            </a:pathLst>
          </a:custGeom>
          <a:solidFill>
            <a:srgbClr val="83910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20" name="Google Shape;1220;p12"/>
          <p:cNvGrpSpPr/>
          <p:nvPr/>
        </p:nvGrpSpPr>
        <p:grpSpPr>
          <a:xfrm>
            <a:off x="9608470" y="4604807"/>
            <a:ext cx="1491168" cy="1169036"/>
            <a:chOff x="7980661" y="3506628"/>
            <a:chExt cx="1897178" cy="1487337"/>
          </a:xfrm>
        </p:grpSpPr>
        <p:sp>
          <p:nvSpPr>
            <p:cNvPr id="1221" name="Google Shape;1221;p12"/>
            <p:cNvSpPr/>
            <p:nvPr/>
          </p:nvSpPr>
          <p:spPr>
            <a:xfrm>
              <a:off x="7980661" y="3579051"/>
              <a:ext cx="1897178" cy="1389959"/>
            </a:xfrm>
            <a:custGeom>
              <a:avLst/>
              <a:gdLst/>
              <a:ahLst/>
              <a:cxnLst/>
              <a:rect l="l" t="t" r="r" b="b"/>
              <a:pathLst>
                <a:path w="1897178" h="1389959" extrusionOk="0">
                  <a:moveTo>
                    <a:pt x="1245833" y="1388692"/>
                  </a:moveTo>
                  <a:cubicBezTo>
                    <a:pt x="1211268" y="1396146"/>
                    <a:pt x="1173057" y="1368538"/>
                    <a:pt x="1139816" y="1362574"/>
                  </a:cubicBezTo>
                  <a:cubicBezTo>
                    <a:pt x="1109557" y="1357108"/>
                    <a:pt x="788302" y="1262023"/>
                    <a:pt x="741920" y="1249931"/>
                  </a:cubicBezTo>
                  <a:cubicBezTo>
                    <a:pt x="653406" y="1226850"/>
                    <a:pt x="572457" y="1186431"/>
                    <a:pt x="487974" y="1154018"/>
                  </a:cubicBezTo>
                  <a:cubicBezTo>
                    <a:pt x="435242" y="1133809"/>
                    <a:pt x="381957" y="1114814"/>
                    <a:pt x="330881" y="1090794"/>
                  </a:cubicBezTo>
                  <a:cubicBezTo>
                    <a:pt x="173346" y="1016692"/>
                    <a:pt x="44303" y="921442"/>
                    <a:pt x="6368" y="742096"/>
                  </a:cubicBezTo>
                  <a:cubicBezTo>
                    <a:pt x="-7546" y="676387"/>
                    <a:pt x="2393" y="620342"/>
                    <a:pt x="25971" y="558774"/>
                  </a:cubicBezTo>
                  <a:cubicBezTo>
                    <a:pt x="67715" y="449775"/>
                    <a:pt x="134638" y="384784"/>
                    <a:pt x="248110" y="355519"/>
                  </a:cubicBezTo>
                  <a:cubicBezTo>
                    <a:pt x="283615" y="346353"/>
                    <a:pt x="296702" y="357120"/>
                    <a:pt x="335078" y="363360"/>
                  </a:cubicBezTo>
                  <a:cubicBezTo>
                    <a:pt x="383448" y="371256"/>
                    <a:pt x="446175" y="379263"/>
                    <a:pt x="495153" y="375397"/>
                  </a:cubicBezTo>
                  <a:cubicBezTo>
                    <a:pt x="541094" y="371808"/>
                    <a:pt x="597305" y="343040"/>
                    <a:pt x="638111" y="322168"/>
                  </a:cubicBezTo>
                  <a:cubicBezTo>
                    <a:pt x="746447" y="266674"/>
                    <a:pt x="812267" y="100746"/>
                    <a:pt x="952187" y="119189"/>
                  </a:cubicBezTo>
                  <a:cubicBezTo>
                    <a:pt x="1025792" y="128852"/>
                    <a:pt x="1073114" y="183959"/>
                    <a:pt x="1136171" y="216095"/>
                  </a:cubicBezTo>
                  <a:cubicBezTo>
                    <a:pt x="1198788" y="248066"/>
                    <a:pt x="1269466" y="242379"/>
                    <a:pt x="1336279" y="228188"/>
                  </a:cubicBezTo>
                  <a:cubicBezTo>
                    <a:pt x="1402043" y="214273"/>
                    <a:pt x="1475096" y="170486"/>
                    <a:pt x="1527056" y="128079"/>
                  </a:cubicBezTo>
                  <a:cubicBezTo>
                    <a:pt x="1563002" y="98758"/>
                    <a:pt x="1592322" y="63916"/>
                    <a:pt x="1632079" y="38240"/>
                  </a:cubicBezTo>
                  <a:cubicBezTo>
                    <a:pt x="1676860" y="9361"/>
                    <a:pt x="1733955" y="-19296"/>
                    <a:pt x="1784479" y="17147"/>
                  </a:cubicBezTo>
                  <a:cubicBezTo>
                    <a:pt x="1899221" y="99863"/>
                    <a:pt x="1904411" y="248563"/>
                    <a:pt x="1893092" y="374845"/>
                  </a:cubicBezTo>
                  <a:cubicBezTo>
                    <a:pt x="1889281" y="416534"/>
                    <a:pt x="1887515" y="454524"/>
                    <a:pt x="1870950" y="493729"/>
                  </a:cubicBezTo>
                  <a:cubicBezTo>
                    <a:pt x="1813689" y="629121"/>
                    <a:pt x="1725728" y="747231"/>
                    <a:pt x="1642902" y="867550"/>
                  </a:cubicBezTo>
                  <a:cubicBezTo>
                    <a:pt x="1556045" y="993722"/>
                    <a:pt x="1463169" y="1116249"/>
                    <a:pt x="1378576" y="1243801"/>
                  </a:cubicBezTo>
                  <a:cubicBezTo>
                    <a:pt x="1352900" y="1282564"/>
                    <a:pt x="1327058" y="1314921"/>
                    <a:pt x="1292603" y="1346009"/>
                  </a:cubicBezTo>
                  <a:cubicBezTo>
                    <a:pt x="1268914" y="1367267"/>
                    <a:pt x="1277031" y="1381900"/>
                    <a:pt x="1245833" y="138869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2" name="Google Shape;1222;p12"/>
            <p:cNvSpPr/>
            <p:nvPr/>
          </p:nvSpPr>
          <p:spPr>
            <a:xfrm>
              <a:off x="8341272" y="3506628"/>
              <a:ext cx="1103728" cy="1467464"/>
            </a:xfrm>
            <a:custGeom>
              <a:avLst/>
              <a:gdLst/>
              <a:ahLst/>
              <a:cxnLst/>
              <a:rect l="l" t="t" r="r" b="b"/>
              <a:pathLst>
                <a:path w="1103728" h="1467464" extrusionOk="0">
                  <a:moveTo>
                    <a:pt x="892401" y="1467464"/>
                  </a:moveTo>
                  <a:cubicBezTo>
                    <a:pt x="892401" y="1467464"/>
                    <a:pt x="-240826" y="526726"/>
                    <a:pt x="46746" y="197961"/>
                  </a:cubicBezTo>
                  <a:cubicBezTo>
                    <a:pt x="346908" y="-145159"/>
                    <a:pt x="437520" y="161849"/>
                    <a:pt x="482633" y="142468"/>
                  </a:cubicBezTo>
                  <a:cubicBezTo>
                    <a:pt x="524321" y="124522"/>
                    <a:pt x="547071" y="1387"/>
                    <a:pt x="789807" y="7"/>
                  </a:cubicBezTo>
                  <a:cubicBezTo>
                    <a:pt x="1430273" y="-3693"/>
                    <a:pt x="892401" y="1467464"/>
                    <a:pt x="892401" y="146746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3" name="Google Shape;1223;p12"/>
            <p:cNvSpPr/>
            <p:nvPr/>
          </p:nvSpPr>
          <p:spPr>
            <a:xfrm>
              <a:off x="8840450" y="4595671"/>
              <a:ext cx="643591" cy="398294"/>
            </a:xfrm>
            <a:custGeom>
              <a:avLst/>
              <a:gdLst/>
              <a:ahLst/>
              <a:cxnLst/>
              <a:rect l="l" t="t" r="r" b="b"/>
              <a:pathLst>
                <a:path w="643591" h="398294" extrusionOk="0">
                  <a:moveTo>
                    <a:pt x="407303" y="397637"/>
                  </a:moveTo>
                  <a:cubicBezTo>
                    <a:pt x="369810" y="405257"/>
                    <a:pt x="105043" y="345622"/>
                    <a:pt x="34364" y="271465"/>
                  </a:cubicBezTo>
                  <a:cubicBezTo>
                    <a:pt x="-36314" y="197308"/>
                    <a:pt x="9516" y="106200"/>
                    <a:pt x="103827" y="69811"/>
                  </a:cubicBezTo>
                  <a:cubicBezTo>
                    <a:pt x="198139" y="33423"/>
                    <a:pt x="271081" y="124587"/>
                    <a:pt x="325360" y="109733"/>
                  </a:cubicBezTo>
                  <a:cubicBezTo>
                    <a:pt x="379749" y="94880"/>
                    <a:pt x="419782" y="17244"/>
                    <a:pt x="496203" y="2446"/>
                  </a:cubicBezTo>
                  <a:cubicBezTo>
                    <a:pt x="564893" y="-10806"/>
                    <a:pt x="666438" y="29944"/>
                    <a:pt x="638995" y="120943"/>
                  </a:cubicBezTo>
                  <a:cubicBezTo>
                    <a:pt x="611552" y="211885"/>
                    <a:pt x="448716" y="389244"/>
                    <a:pt x="407303" y="39763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24" name="Google Shape;1224;p12"/>
          <p:cNvSpPr/>
          <p:nvPr/>
        </p:nvSpPr>
        <p:spPr>
          <a:xfrm>
            <a:off x="9438603" y="5863993"/>
            <a:ext cx="1101451" cy="765570"/>
          </a:xfrm>
          <a:custGeom>
            <a:avLst/>
            <a:gdLst/>
            <a:ahLst/>
            <a:cxnLst/>
            <a:rect l="l" t="t" r="r" b="b"/>
            <a:pathLst>
              <a:path w="1401351" h="974017" extrusionOk="0">
                <a:moveTo>
                  <a:pt x="615413" y="783972"/>
                </a:moveTo>
                <a:cubicBezTo>
                  <a:pt x="286759" y="783972"/>
                  <a:pt x="867922" y="531684"/>
                  <a:pt x="858867" y="520309"/>
                </a:cubicBezTo>
                <a:cubicBezTo>
                  <a:pt x="837994" y="494081"/>
                  <a:pt x="662403" y="601700"/>
                  <a:pt x="521985" y="595073"/>
                </a:cubicBezTo>
                <a:cubicBezTo>
                  <a:pt x="381568" y="588447"/>
                  <a:pt x="120500" y="503357"/>
                  <a:pt x="111168" y="447753"/>
                </a:cubicBezTo>
                <a:cubicBezTo>
                  <a:pt x="101836" y="392149"/>
                  <a:pt x="358818" y="381216"/>
                  <a:pt x="484658" y="372713"/>
                </a:cubicBezTo>
                <a:cubicBezTo>
                  <a:pt x="610499" y="364209"/>
                  <a:pt x="819221" y="367246"/>
                  <a:pt x="824522" y="350460"/>
                </a:cubicBezTo>
                <a:cubicBezTo>
                  <a:pt x="828718" y="336987"/>
                  <a:pt x="688024" y="212582"/>
                  <a:pt x="481897" y="150297"/>
                </a:cubicBezTo>
                <a:cubicBezTo>
                  <a:pt x="275771" y="88012"/>
                  <a:pt x="-2414" y="114130"/>
                  <a:pt x="16" y="101319"/>
                </a:cubicBezTo>
                <a:cubicBezTo>
                  <a:pt x="2500" y="88509"/>
                  <a:pt x="291508" y="69459"/>
                  <a:pt x="480628" y="103693"/>
                </a:cubicBezTo>
                <a:cubicBezTo>
                  <a:pt x="669692" y="137928"/>
                  <a:pt x="773777" y="251676"/>
                  <a:pt x="777642" y="248308"/>
                </a:cubicBezTo>
                <a:cubicBezTo>
                  <a:pt x="782612" y="244056"/>
                  <a:pt x="711492" y="185802"/>
                  <a:pt x="690896" y="122081"/>
                </a:cubicBezTo>
                <a:cubicBezTo>
                  <a:pt x="670354" y="58360"/>
                  <a:pt x="658759" y="8554"/>
                  <a:pt x="667318" y="2646"/>
                </a:cubicBezTo>
                <a:cubicBezTo>
                  <a:pt x="685981" y="-10165"/>
                  <a:pt x="774274" y="23960"/>
                  <a:pt x="869910" y="96019"/>
                </a:cubicBezTo>
                <a:cubicBezTo>
                  <a:pt x="965547" y="168077"/>
                  <a:pt x="1062619" y="291212"/>
                  <a:pt x="1084154" y="278181"/>
                </a:cubicBezTo>
                <a:cubicBezTo>
                  <a:pt x="1102321" y="267192"/>
                  <a:pt x="1113916" y="121860"/>
                  <a:pt x="1141138" y="117498"/>
                </a:cubicBezTo>
                <a:cubicBezTo>
                  <a:pt x="1311374" y="90165"/>
                  <a:pt x="1412421" y="896781"/>
                  <a:pt x="1400384" y="952495"/>
                </a:cubicBezTo>
                <a:cubicBezTo>
                  <a:pt x="1379346" y="1050120"/>
                  <a:pt x="1218553" y="783972"/>
                  <a:pt x="615413" y="783972"/>
                </a:cubicBezTo>
                <a:close/>
              </a:path>
            </a:pathLst>
          </a:custGeom>
          <a:solidFill>
            <a:srgbClr val="4952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5" name="Google Shape;1225;p12"/>
          <p:cNvSpPr/>
          <p:nvPr/>
        </p:nvSpPr>
        <p:spPr>
          <a:xfrm>
            <a:off x="8899929" y="6017280"/>
            <a:ext cx="1634808" cy="852862"/>
          </a:xfrm>
          <a:custGeom>
            <a:avLst/>
            <a:gdLst/>
            <a:ahLst/>
            <a:cxnLst/>
            <a:rect l="l" t="t" r="r" b="b"/>
            <a:pathLst>
              <a:path w="2079928" h="1085077" extrusionOk="0">
                <a:moveTo>
                  <a:pt x="2079928" y="1085077"/>
                </a:moveTo>
                <a:cubicBezTo>
                  <a:pt x="2079928" y="1085077"/>
                  <a:pt x="1617041" y="829752"/>
                  <a:pt x="1342555" y="812414"/>
                </a:cubicBezTo>
                <a:cubicBezTo>
                  <a:pt x="1068070" y="795075"/>
                  <a:pt x="656976" y="781216"/>
                  <a:pt x="412860" y="609158"/>
                </a:cubicBezTo>
                <a:cubicBezTo>
                  <a:pt x="5301" y="321917"/>
                  <a:pt x="0" y="0"/>
                  <a:pt x="0" y="0"/>
                </a:cubicBezTo>
                <a:cubicBezTo>
                  <a:pt x="0" y="0"/>
                  <a:pt x="337599" y="269074"/>
                  <a:pt x="601814" y="360293"/>
                </a:cubicBezTo>
                <a:cubicBezTo>
                  <a:pt x="797670" y="427935"/>
                  <a:pt x="970998" y="385472"/>
                  <a:pt x="1284301" y="451126"/>
                </a:cubicBezTo>
                <a:cubicBezTo>
                  <a:pt x="1549731" y="506785"/>
                  <a:pt x="2079928" y="1085077"/>
                  <a:pt x="2079928" y="1085077"/>
                </a:cubicBezTo>
                <a:close/>
              </a:path>
            </a:pathLst>
          </a:custGeom>
          <a:solidFill>
            <a:srgbClr val="899F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26" name="Google Shape;1226;p12"/>
          <p:cNvGrpSpPr/>
          <p:nvPr/>
        </p:nvGrpSpPr>
        <p:grpSpPr>
          <a:xfrm>
            <a:off x="10037675" y="6076670"/>
            <a:ext cx="1103801" cy="1163788"/>
            <a:chOff x="8526729" y="5379246"/>
            <a:chExt cx="1404340" cy="1480661"/>
          </a:xfrm>
        </p:grpSpPr>
        <p:sp>
          <p:nvSpPr>
            <p:cNvPr id="1227" name="Google Shape;1227;p12"/>
            <p:cNvSpPr/>
            <p:nvPr/>
          </p:nvSpPr>
          <p:spPr>
            <a:xfrm>
              <a:off x="8526729" y="5379246"/>
              <a:ext cx="1404340" cy="1480661"/>
            </a:xfrm>
            <a:custGeom>
              <a:avLst/>
              <a:gdLst/>
              <a:ahLst/>
              <a:cxnLst/>
              <a:rect l="l" t="t" r="r" b="b"/>
              <a:pathLst>
                <a:path w="1404340" h="1480661" extrusionOk="0">
                  <a:moveTo>
                    <a:pt x="521413" y="470760"/>
                  </a:moveTo>
                  <a:cubicBezTo>
                    <a:pt x="521413" y="470760"/>
                    <a:pt x="438698" y="-13938"/>
                    <a:pt x="701091" y="308"/>
                  </a:cubicBezTo>
                  <a:cubicBezTo>
                    <a:pt x="963373" y="14554"/>
                    <a:pt x="855092" y="499308"/>
                    <a:pt x="855092" y="499308"/>
                  </a:cubicBezTo>
                  <a:cubicBezTo>
                    <a:pt x="855092" y="499308"/>
                    <a:pt x="1140179" y="91583"/>
                    <a:pt x="1325544" y="331060"/>
                  </a:cubicBezTo>
                  <a:cubicBezTo>
                    <a:pt x="1536088" y="603117"/>
                    <a:pt x="1083195" y="753086"/>
                    <a:pt x="1083195" y="753086"/>
                  </a:cubicBezTo>
                  <a:cubicBezTo>
                    <a:pt x="1083195" y="753086"/>
                    <a:pt x="1509639" y="876222"/>
                    <a:pt x="1379712" y="1106644"/>
                  </a:cubicBezTo>
                  <a:cubicBezTo>
                    <a:pt x="1165855" y="1485877"/>
                    <a:pt x="866467" y="1049604"/>
                    <a:pt x="866467" y="1049604"/>
                  </a:cubicBezTo>
                  <a:cubicBezTo>
                    <a:pt x="866467" y="1049604"/>
                    <a:pt x="980491" y="1465888"/>
                    <a:pt x="701145" y="1480134"/>
                  </a:cubicBezTo>
                  <a:cubicBezTo>
                    <a:pt x="347700" y="1498190"/>
                    <a:pt x="475859" y="1046733"/>
                    <a:pt x="475859" y="1046733"/>
                  </a:cubicBezTo>
                  <a:cubicBezTo>
                    <a:pt x="475859" y="1046733"/>
                    <a:pt x="256314" y="1374614"/>
                    <a:pt x="65262" y="1177874"/>
                  </a:cubicBezTo>
                  <a:cubicBezTo>
                    <a:pt x="-156822" y="949163"/>
                    <a:pt x="259131" y="727356"/>
                    <a:pt x="259131" y="727356"/>
                  </a:cubicBezTo>
                  <a:cubicBezTo>
                    <a:pt x="259131" y="727356"/>
                    <a:pt x="-128661" y="610460"/>
                    <a:pt x="59520" y="362368"/>
                  </a:cubicBezTo>
                  <a:cubicBezTo>
                    <a:pt x="287954" y="61268"/>
                    <a:pt x="521413" y="470760"/>
                    <a:pt x="521413" y="47076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8" name="Google Shape;1228;p12"/>
            <p:cNvSpPr/>
            <p:nvPr/>
          </p:nvSpPr>
          <p:spPr>
            <a:xfrm>
              <a:off x="8968905" y="5947575"/>
              <a:ext cx="476139" cy="476194"/>
            </a:xfrm>
            <a:custGeom>
              <a:avLst/>
              <a:gdLst/>
              <a:ahLst/>
              <a:cxnLst/>
              <a:rect l="l" t="t" r="r" b="b"/>
              <a:pathLst>
                <a:path w="476139" h="476194" extrusionOk="0">
                  <a:moveTo>
                    <a:pt x="0" y="238097"/>
                  </a:moveTo>
                  <a:cubicBezTo>
                    <a:pt x="0" y="106625"/>
                    <a:pt x="106569" y="0"/>
                    <a:pt x="238097" y="0"/>
                  </a:cubicBezTo>
                  <a:cubicBezTo>
                    <a:pt x="369514" y="0"/>
                    <a:pt x="476139" y="106570"/>
                    <a:pt x="476139" y="238097"/>
                  </a:cubicBezTo>
                  <a:cubicBezTo>
                    <a:pt x="476139" y="369570"/>
                    <a:pt x="369514" y="476195"/>
                    <a:pt x="238097" y="476195"/>
                  </a:cubicBezTo>
                  <a:cubicBezTo>
                    <a:pt x="106569" y="476195"/>
                    <a:pt x="0" y="369570"/>
                    <a:pt x="0" y="23809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29" name="Google Shape;1229;p12"/>
          <p:cNvGrpSpPr/>
          <p:nvPr/>
        </p:nvGrpSpPr>
        <p:grpSpPr>
          <a:xfrm>
            <a:off x="11740832" y="6357446"/>
            <a:ext cx="593044" cy="540471"/>
            <a:chOff x="10693616" y="5736470"/>
            <a:chExt cx="754516" cy="687629"/>
          </a:xfrm>
        </p:grpSpPr>
        <p:sp>
          <p:nvSpPr>
            <p:cNvPr id="1230" name="Google Shape;1230;p12"/>
            <p:cNvSpPr/>
            <p:nvPr/>
          </p:nvSpPr>
          <p:spPr>
            <a:xfrm>
              <a:off x="10693616" y="5736470"/>
              <a:ext cx="754516" cy="687629"/>
            </a:xfrm>
            <a:custGeom>
              <a:avLst/>
              <a:gdLst/>
              <a:ahLst/>
              <a:cxnLst/>
              <a:rect l="l" t="t" r="r" b="b"/>
              <a:pathLst>
                <a:path w="754516" h="687629" extrusionOk="0">
                  <a:moveTo>
                    <a:pt x="357371" y="186561"/>
                  </a:moveTo>
                  <a:cubicBezTo>
                    <a:pt x="357371" y="186561"/>
                    <a:pt x="417503" y="-49715"/>
                    <a:pt x="533459" y="9534"/>
                  </a:cubicBezTo>
                  <a:cubicBezTo>
                    <a:pt x="649526" y="68782"/>
                    <a:pt x="502813" y="266626"/>
                    <a:pt x="502813" y="266626"/>
                  </a:cubicBezTo>
                  <a:cubicBezTo>
                    <a:pt x="502813" y="266626"/>
                    <a:pt x="714130" y="139294"/>
                    <a:pt x="749801" y="285124"/>
                  </a:cubicBezTo>
                  <a:cubicBezTo>
                    <a:pt x="790441" y="450776"/>
                    <a:pt x="555049" y="427530"/>
                    <a:pt x="555049" y="427530"/>
                  </a:cubicBezTo>
                  <a:cubicBezTo>
                    <a:pt x="555049" y="427530"/>
                    <a:pt x="723518" y="569162"/>
                    <a:pt x="618218" y="647405"/>
                  </a:cubicBezTo>
                  <a:cubicBezTo>
                    <a:pt x="444945" y="776172"/>
                    <a:pt x="397182" y="518251"/>
                    <a:pt x="397182" y="518251"/>
                  </a:cubicBezTo>
                  <a:cubicBezTo>
                    <a:pt x="397182" y="518251"/>
                    <a:pt x="365046" y="729845"/>
                    <a:pt x="235562" y="680039"/>
                  </a:cubicBezTo>
                  <a:cubicBezTo>
                    <a:pt x="71787" y="617091"/>
                    <a:pt x="220708" y="438352"/>
                    <a:pt x="220708" y="438352"/>
                  </a:cubicBezTo>
                  <a:cubicBezTo>
                    <a:pt x="220708" y="438352"/>
                    <a:pt x="55221" y="542713"/>
                    <a:pt x="8287" y="415106"/>
                  </a:cubicBezTo>
                  <a:cubicBezTo>
                    <a:pt x="-46324" y="266792"/>
                    <a:pt x="186859" y="250006"/>
                    <a:pt x="186859" y="250006"/>
                  </a:cubicBezTo>
                  <a:cubicBezTo>
                    <a:pt x="186859" y="250006"/>
                    <a:pt x="34681" y="118975"/>
                    <a:pt x="169853" y="44487"/>
                  </a:cubicBezTo>
                  <a:cubicBezTo>
                    <a:pt x="334069" y="-45959"/>
                    <a:pt x="357371" y="186561"/>
                    <a:pt x="357371" y="1865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1" name="Google Shape;1231;p12"/>
            <p:cNvSpPr/>
            <p:nvPr/>
          </p:nvSpPr>
          <p:spPr>
            <a:xfrm>
              <a:off x="10937356" y="5988990"/>
              <a:ext cx="236096" cy="236105"/>
            </a:xfrm>
            <a:custGeom>
              <a:avLst/>
              <a:gdLst/>
              <a:ahLst/>
              <a:cxnLst/>
              <a:rect l="l" t="t" r="r" b="b"/>
              <a:pathLst>
                <a:path w="236096" h="236105" extrusionOk="0">
                  <a:moveTo>
                    <a:pt x="10154" y="70152"/>
                  </a:moveTo>
                  <a:cubicBezTo>
                    <a:pt x="36658" y="10572"/>
                    <a:pt x="106398" y="-16264"/>
                    <a:pt x="165977" y="10186"/>
                  </a:cubicBezTo>
                  <a:cubicBezTo>
                    <a:pt x="225501" y="36634"/>
                    <a:pt x="252337" y="106429"/>
                    <a:pt x="225943" y="165954"/>
                  </a:cubicBezTo>
                  <a:cubicBezTo>
                    <a:pt x="199439" y="225533"/>
                    <a:pt x="129699" y="252369"/>
                    <a:pt x="70120" y="225920"/>
                  </a:cubicBezTo>
                  <a:cubicBezTo>
                    <a:pt x="10595" y="199470"/>
                    <a:pt x="-16240" y="129731"/>
                    <a:pt x="10154" y="7015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32" name="Google Shape;1232;p12"/>
          <p:cNvGrpSpPr/>
          <p:nvPr/>
        </p:nvGrpSpPr>
        <p:grpSpPr>
          <a:xfrm>
            <a:off x="11397088" y="4970386"/>
            <a:ext cx="575927" cy="494435"/>
            <a:chOff x="10242868" y="3967778"/>
            <a:chExt cx="732739" cy="629058"/>
          </a:xfrm>
        </p:grpSpPr>
        <p:grpSp>
          <p:nvGrpSpPr>
            <p:cNvPr id="1233" name="Google Shape;1233;p12"/>
            <p:cNvGrpSpPr/>
            <p:nvPr/>
          </p:nvGrpSpPr>
          <p:grpSpPr>
            <a:xfrm>
              <a:off x="10286667" y="3967778"/>
              <a:ext cx="688940" cy="628988"/>
              <a:chOff x="10286667" y="3967778"/>
              <a:chExt cx="688940" cy="628988"/>
            </a:xfrm>
          </p:grpSpPr>
          <p:sp>
            <p:nvSpPr>
              <p:cNvPr id="1234" name="Google Shape;1234;p12"/>
              <p:cNvSpPr/>
              <p:nvPr/>
            </p:nvSpPr>
            <p:spPr>
              <a:xfrm>
                <a:off x="10286667" y="3967778"/>
                <a:ext cx="688940" cy="628988"/>
              </a:xfrm>
              <a:custGeom>
                <a:avLst/>
                <a:gdLst/>
                <a:ahLst/>
                <a:cxnLst/>
                <a:rect l="l" t="t" r="r" b="b"/>
                <a:pathLst>
                  <a:path w="688940" h="628988" extrusionOk="0">
                    <a:moveTo>
                      <a:pt x="43955" y="525702"/>
                    </a:moveTo>
                    <a:cubicBezTo>
                      <a:pt x="-49474" y="411402"/>
                      <a:pt x="9278" y="149506"/>
                      <a:pt x="189397" y="58066"/>
                    </a:cubicBezTo>
                    <a:cubicBezTo>
                      <a:pt x="369461" y="-33319"/>
                      <a:pt x="564213" y="-24539"/>
                      <a:pt x="652560" y="139898"/>
                    </a:cubicBezTo>
                    <a:cubicBezTo>
                      <a:pt x="732239" y="288101"/>
                      <a:pt x="677298" y="445913"/>
                      <a:pt x="524291" y="560876"/>
                    </a:cubicBezTo>
                    <a:cubicBezTo>
                      <a:pt x="394088" y="658721"/>
                      <a:pt x="149309" y="654690"/>
                      <a:pt x="43955" y="525702"/>
                    </a:cubicBezTo>
                    <a:close/>
                  </a:path>
                </a:pathLst>
              </a:custGeom>
              <a:solidFill>
                <a:srgbClr val="D40B0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5" name="Google Shape;1235;p12"/>
              <p:cNvSpPr/>
              <p:nvPr/>
            </p:nvSpPr>
            <p:spPr>
              <a:xfrm>
                <a:off x="10539122" y="4097019"/>
                <a:ext cx="405460" cy="241410"/>
              </a:xfrm>
              <a:custGeom>
                <a:avLst/>
                <a:gdLst/>
                <a:ahLst/>
                <a:cxnLst/>
                <a:rect l="l" t="t" r="r" b="b"/>
                <a:pathLst>
                  <a:path w="405460" h="241410" extrusionOk="0">
                    <a:moveTo>
                      <a:pt x="0" y="241411"/>
                    </a:moveTo>
                    <a:lnTo>
                      <a:pt x="393313" y="0"/>
                    </a:lnTo>
                    <a:cubicBezTo>
                      <a:pt x="393313" y="0"/>
                      <a:pt x="397455" y="3865"/>
                      <a:pt x="400491" y="9000"/>
                    </a:cubicBezTo>
                    <a:cubicBezTo>
                      <a:pt x="403584" y="14136"/>
                      <a:pt x="405461" y="20486"/>
                      <a:pt x="405461" y="20486"/>
                    </a:cubicBezTo>
                    <a:lnTo>
                      <a:pt x="0" y="24141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6" name="Google Shape;1236;p12"/>
              <p:cNvSpPr/>
              <p:nvPr/>
            </p:nvSpPr>
            <p:spPr>
              <a:xfrm>
                <a:off x="10643428" y="4496628"/>
                <a:ext cx="65652" cy="65653"/>
              </a:xfrm>
              <a:custGeom>
                <a:avLst/>
                <a:gdLst/>
                <a:ahLst/>
                <a:cxnLst/>
                <a:rect l="l" t="t" r="r" b="b"/>
                <a:pathLst>
                  <a:path w="65652" h="65653" extrusionOk="0">
                    <a:moveTo>
                      <a:pt x="32854" y="0"/>
                    </a:moveTo>
                    <a:cubicBezTo>
                      <a:pt x="14798" y="0"/>
                      <a:pt x="0" y="14743"/>
                      <a:pt x="0" y="32910"/>
                    </a:cubicBezTo>
                    <a:cubicBezTo>
                      <a:pt x="0" y="51076"/>
                      <a:pt x="14853" y="65654"/>
                      <a:pt x="32854" y="65654"/>
                    </a:cubicBezTo>
                    <a:cubicBezTo>
                      <a:pt x="51021" y="65654"/>
                      <a:pt x="65653" y="51021"/>
                      <a:pt x="65653" y="32910"/>
                    </a:cubicBezTo>
                    <a:cubicBezTo>
                      <a:pt x="65653" y="14799"/>
                      <a:pt x="50966" y="0"/>
                      <a:pt x="3285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7" name="Google Shape;1237;p12"/>
              <p:cNvSpPr/>
              <p:nvPr/>
            </p:nvSpPr>
            <p:spPr>
              <a:xfrm>
                <a:off x="10691081" y="4293428"/>
                <a:ext cx="101047" cy="101047"/>
              </a:xfrm>
              <a:custGeom>
                <a:avLst/>
                <a:gdLst/>
                <a:ahLst/>
                <a:cxnLst/>
                <a:rect l="l" t="t" r="r" b="b"/>
                <a:pathLst>
                  <a:path w="101047" h="101047" extrusionOk="0">
                    <a:moveTo>
                      <a:pt x="50523" y="0"/>
                    </a:moveTo>
                    <a:cubicBezTo>
                      <a:pt x="22584" y="0"/>
                      <a:pt x="0" y="22639"/>
                      <a:pt x="0" y="50524"/>
                    </a:cubicBezTo>
                    <a:cubicBezTo>
                      <a:pt x="0" y="78464"/>
                      <a:pt x="22584" y="101048"/>
                      <a:pt x="50523" y="101048"/>
                    </a:cubicBezTo>
                    <a:cubicBezTo>
                      <a:pt x="78408" y="101048"/>
                      <a:pt x="101047" y="78409"/>
                      <a:pt x="101047" y="50524"/>
                    </a:cubicBezTo>
                    <a:cubicBezTo>
                      <a:pt x="101047" y="22639"/>
                      <a:pt x="78464" y="0"/>
                      <a:pt x="5052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8" name="Google Shape;1238;p12"/>
              <p:cNvSpPr/>
              <p:nvPr/>
            </p:nvSpPr>
            <p:spPr>
              <a:xfrm>
                <a:off x="10903557" y="4268359"/>
                <a:ext cx="70070" cy="80672"/>
              </a:xfrm>
              <a:custGeom>
                <a:avLst/>
                <a:gdLst/>
                <a:ahLst/>
                <a:cxnLst/>
                <a:rect l="l" t="t" r="r" b="b"/>
                <a:pathLst>
                  <a:path w="70070" h="80672" extrusionOk="0">
                    <a:moveTo>
                      <a:pt x="40419" y="0"/>
                    </a:moveTo>
                    <a:cubicBezTo>
                      <a:pt x="18111" y="0"/>
                      <a:pt x="0" y="18001"/>
                      <a:pt x="0" y="40253"/>
                    </a:cubicBezTo>
                    <a:cubicBezTo>
                      <a:pt x="0" y="62561"/>
                      <a:pt x="18111" y="80673"/>
                      <a:pt x="40419" y="80673"/>
                    </a:cubicBezTo>
                    <a:cubicBezTo>
                      <a:pt x="45112" y="80673"/>
                      <a:pt x="49364" y="79403"/>
                      <a:pt x="53616" y="77912"/>
                    </a:cubicBezTo>
                    <a:cubicBezTo>
                      <a:pt x="61622" y="56763"/>
                      <a:pt x="67254" y="35229"/>
                      <a:pt x="70071" y="13473"/>
                    </a:cubicBezTo>
                    <a:cubicBezTo>
                      <a:pt x="62782" y="5301"/>
                      <a:pt x="52346" y="0"/>
                      <a:pt x="4041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9" name="Google Shape;1239;p12"/>
              <p:cNvSpPr/>
              <p:nvPr/>
            </p:nvSpPr>
            <p:spPr>
              <a:xfrm>
                <a:off x="10586758" y="4110866"/>
                <a:ext cx="101246" cy="101162"/>
              </a:xfrm>
              <a:custGeom>
                <a:avLst/>
                <a:gdLst/>
                <a:ahLst/>
                <a:cxnLst/>
                <a:rect l="l" t="t" r="r" b="b"/>
                <a:pathLst>
                  <a:path w="101246" h="101162" extrusionOk="0">
                    <a:moveTo>
                      <a:pt x="54902" y="179"/>
                    </a:moveTo>
                    <a:cubicBezTo>
                      <a:pt x="35301" y="-1478"/>
                      <a:pt x="15643" y="8461"/>
                      <a:pt x="5869" y="26959"/>
                    </a:cubicBezTo>
                    <a:cubicBezTo>
                      <a:pt x="-7217" y="51641"/>
                      <a:pt x="2335" y="82287"/>
                      <a:pt x="27018" y="95318"/>
                    </a:cubicBezTo>
                    <a:cubicBezTo>
                      <a:pt x="51700" y="108349"/>
                      <a:pt x="82345" y="98852"/>
                      <a:pt x="95377" y="74170"/>
                    </a:cubicBezTo>
                    <a:cubicBezTo>
                      <a:pt x="108464" y="49488"/>
                      <a:pt x="98910" y="19008"/>
                      <a:pt x="74228" y="5976"/>
                    </a:cubicBezTo>
                    <a:cubicBezTo>
                      <a:pt x="67989" y="2718"/>
                      <a:pt x="61418" y="786"/>
                      <a:pt x="54902" y="179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0" name="Google Shape;1240;p12"/>
              <p:cNvSpPr/>
              <p:nvPr/>
            </p:nvSpPr>
            <p:spPr>
              <a:xfrm>
                <a:off x="10722645" y="3970019"/>
                <a:ext cx="80503" cy="69394"/>
              </a:xfrm>
              <a:custGeom>
                <a:avLst/>
                <a:gdLst/>
                <a:ahLst/>
                <a:cxnLst/>
                <a:rect l="l" t="t" r="r" b="b"/>
                <a:pathLst>
                  <a:path w="80503" h="69394" extrusionOk="0">
                    <a:moveTo>
                      <a:pt x="12775" y="0"/>
                    </a:moveTo>
                    <a:cubicBezTo>
                      <a:pt x="9628" y="2982"/>
                      <a:pt x="6812" y="6240"/>
                      <a:pt x="4658" y="10271"/>
                    </a:cubicBezTo>
                    <a:cubicBezTo>
                      <a:pt x="-5778" y="29983"/>
                      <a:pt x="1952" y="54334"/>
                      <a:pt x="21555" y="64715"/>
                    </a:cubicBezTo>
                    <a:cubicBezTo>
                      <a:pt x="41267" y="75096"/>
                      <a:pt x="65618" y="67641"/>
                      <a:pt x="76054" y="47929"/>
                    </a:cubicBezTo>
                    <a:cubicBezTo>
                      <a:pt x="81686" y="37162"/>
                      <a:pt x="81686" y="25179"/>
                      <a:pt x="77655" y="14633"/>
                    </a:cubicBezTo>
                    <a:cubicBezTo>
                      <a:pt x="57004" y="7179"/>
                      <a:pt x="35304" y="2540"/>
                      <a:pt x="1277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1" name="Google Shape;1241;p12"/>
              <p:cNvSpPr/>
              <p:nvPr/>
            </p:nvSpPr>
            <p:spPr>
              <a:xfrm>
                <a:off x="10409885" y="4099935"/>
                <a:ext cx="65609" cy="65672"/>
              </a:xfrm>
              <a:custGeom>
                <a:avLst/>
                <a:gdLst/>
                <a:ahLst/>
                <a:cxnLst/>
                <a:rect l="l" t="t" r="r" b="b"/>
                <a:pathLst>
                  <a:path w="65609" h="65672" extrusionOk="0">
                    <a:moveTo>
                      <a:pt x="35698" y="122"/>
                    </a:moveTo>
                    <a:cubicBezTo>
                      <a:pt x="22944" y="-983"/>
                      <a:pt x="10188" y="5478"/>
                      <a:pt x="3783" y="17515"/>
                    </a:cubicBezTo>
                    <a:cubicBezTo>
                      <a:pt x="-4665" y="33528"/>
                      <a:pt x="1519" y="53351"/>
                      <a:pt x="17532" y="61855"/>
                    </a:cubicBezTo>
                    <a:cubicBezTo>
                      <a:pt x="33600" y="70303"/>
                      <a:pt x="53368" y="64284"/>
                      <a:pt x="61816" y="48216"/>
                    </a:cubicBezTo>
                    <a:cubicBezTo>
                      <a:pt x="70265" y="32203"/>
                      <a:pt x="64135" y="12380"/>
                      <a:pt x="48067" y="3876"/>
                    </a:cubicBezTo>
                    <a:cubicBezTo>
                      <a:pt x="44147" y="1778"/>
                      <a:pt x="39950" y="508"/>
                      <a:pt x="35698" y="122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2" name="Google Shape;1242;p12"/>
              <p:cNvSpPr/>
              <p:nvPr/>
            </p:nvSpPr>
            <p:spPr>
              <a:xfrm>
                <a:off x="10378823" y="3999405"/>
                <a:ext cx="328704" cy="271523"/>
              </a:xfrm>
              <a:custGeom>
                <a:avLst/>
                <a:gdLst/>
                <a:ahLst/>
                <a:cxnLst/>
                <a:rect l="l" t="t" r="r" b="b"/>
                <a:pathLst>
                  <a:path w="328704" h="271523" extrusionOk="0">
                    <a:moveTo>
                      <a:pt x="321479" y="101"/>
                    </a:moveTo>
                    <a:cubicBezTo>
                      <a:pt x="287023" y="-2108"/>
                      <a:pt x="178963" y="32403"/>
                      <a:pt x="122530" y="53772"/>
                    </a:cubicBezTo>
                    <a:cubicBezTo>
                      <a:pt x="62178" y="76688"/>
                      <a:pt x="-43950" y="170115"/>
                      <a:pt x="19606" y="244549"/>
                    </a:cubicBezTo>
                    <a:cubicBezTo>
                      <a:pt x="75264" y="309650"/>
                      <a:pt x="132911" y="246978"/>
                      <a:pt x="180840" y="162054"/>
                    </a:cubicBezTo>
                    <a:cubicBezTo>
                      <a:pt x="260905" y="20421"/>
                      <a:pt x="355824" y="2310"/>
                      <a:pt x="321479" y="101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FFF">
                      <a:alpha val="29803"/>
                    </a:srgbClr>
                  </a:gs>
                  <a:gs pos="100000">
                    <a:srgbClr val="FFFFFF">
                      <a:alpha val="22745"/>
                    </a:srgbClr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243" name="Google Shape;1243;p12"/>
            <p:cNvSpPr/>
            <p:nvPr/>
          </p:nvSpPr>
          <p:spPr>
            <a:xfrm>
              <a:off x="10375955" y="4272122"/>
              <a:ext cx="161974" cy="232070"/>
            </a:xfrm>
            <a:custGeom>
              <a:avLst/>
              <a:gdLst/>
              <a:ahLst/>
              <a:cxnLst/>
              <a:rect l="l" t="t" r="r" b="b"/>
              <a:pathLst>
                <a:path w="161974" h="232070" extrusionOk="0">
                  <a:moveTo>
                    <a:pt x="0" y="14128"/>
                  </a:moveTo>
                  <a:cubicBezTo>
                    <a:pt x="0" y="14128"/>
                    <a:pt x="65875" y="-46943"/>
                    <a:pt x="139756" y="84861"/>
                  </a:cubicBezTo>
                  <a:cubicBezTo>
                    <a:pt x="198396" y="189498"/>
                    <a:pt x="122417" y="232071"/>
                    <a:pt x="122417" y="232071"/>
                  </a:cubicBezTo>
                  <a:lnTo>
                    <a:pt x="0" y="14128"/>
                  </a:lnTo>
                  <a:close/>
                </a:path>
              </a:pathLst>
            </a:custGeom>
            <a:solidFill>
              <a:srgbClr val="FBFDF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4" name="Google Shape;1244;p12"/>
            <p:cNvSpPr/>
            <p:nvPr/>
          </p:nvSpPr>
          <p:spPr>
            <a:xfrm>
              <a:off x="10242868" y="4205246"/>
              <a:ext cx="309557" cy="391590"/>
            </a:xfrm>
            <a:custGeom>
              <a:avLst/>
              <a:gdLst/>
              <a:ahLst/>
              <a:cxnLst/>
              <a:rect l="l" t="t" r="r" b="b"/>
              <a:pathLst>
                <a:path w="309557" h="391590" extrusionOk="0">
                  <a:moveTo>
                    <a:pt x="73784" y="0"/>
                  </a:moveTo>
                  <a:cubicBezTo>
                    <a:pt x="73784" y="0"/>
                    <a:pt x="128007" y="32909"/>
                    <a:pt x="156002" y="70733"/>
                  </a:cubicBezTo>
                  <a:cubicBezTo>
                    <a:pt x="192280" y="119711"/>
                    <a:pt x="206968" y="153780"/>
                    <a:pt x="214312" y="146768"/>
                  </a:cubicBezTo>
                  <a:cubicBezTo>
                    <a:pt x="218122" y="143234"/>
                    <a:pt x="217846" y="91109"/>
                    <a:pt x="236509" y="88513"/>
                  </a:cubicBezTo>
                  <a:cubicBezTo>
                    <a:pt x="283665" y="81942"/>
                    <a:pt x="323421" y="155879"/>
                    <a:pt x="304924" y="183377"/>
                  </a:cubicBezTo>
                  <a:cubicBezTo>
                    <a:pt x="291948" y="202758"/>
                    <a:pt x="240761" y="185144"/>
                    <a:pt x="238663" y="192156"/>
                  </a:cubicBezTo>
                  <a:cubicBezTo>
                    <a:pt x="235847" y="201709"/>
                    <a:pt x="260860" y="227937"/>
                    <a:pt x="280242" y="290333"/>
                  </a:cubicBezTo>
                  <a:cubicBezTo>
                    <a:pt x="299623" y="352729"/>
                    <a:pt x="287144" y="385197"/>
                    <a:pt x="287144" y="385197"/>
                  </a:cubicBezTo>
                  <a:cubicBezTo>
                    <a:pt x="287144" y="385197"/>
                    <a:pt x="120277" y="429591"/>
                    <a:pt x="31763" y="284425"/>
                  </a:cubicBezTo>
                  <a:cubicBezTo>
                    <a:pt x="-59069" y="135227"/>
                    <a:pt x="73784" y="0"/>
                    <a:pt x="7378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245" name="Google Shape;1245;p12"/>
            <p:cNvGrpSpPr/>
            <p:nvPr/>
          </p:nvGrpSpPr>
          <p:grpSpPr>
            <a:xfrm>
              <a:off x="10244758" y="4244947"/>
              <a:ext cx="240361" cy="351157"/>
              <a:chOff x="10244758" y="4244947"/>
              <a:chExt cx="240361" cy="351157"/>
            </a:xfrm>
          </p:grpSpPr>
          <p:sp>
            <p:nvSpPr>
              <p:cNvPr id="1246" name="Google Shape;1246;p12"/>
              <p:cNvSpPr/>
              <p:nvPr/>
            </p:nvSpPr>
            <p:spPr>
              <a:xfrm>
                <a:off x="10244758" y="4244947"/>
                <a:ext cx="92268" cy="115735"/>
              </a:xfrm>
              <a:custGeom>
                <a:avLst/>
                <a:gdLst/>
                <a:ahLst/>
                <a:cxnLst/>
                <a:rect l="l" t="t" r="r" b="b"/>
                <a:pathLst>
                  <a:path w="92268" h="115735" extrusionOk="0">
                    <a:moveTo>
                      <a:pt x="40750" y="0"/>
                    </a:moveTo>
                    <a:cubicBezTo>
                      <a:pt x="24296" y="25455"/>
                      <a:pt x="6461" y="60849"/>
                      <a:pt x="0" y="103422"/>
                    </a:cubicBezTo>
                    <a:cubicBezTo>
                      <a:pt x="9718" y="110600"/>
                      <a:pt x="21038" y="115735"/>
                      <a:pt x="34014" y="115735"/>
                    </a:cubicBezTo>
                    <a:cubicBezTo>
                      <a:pt x="66150" y="115735"/>
                      <a:pt x="92269" y="89673"/>
                      <a:pt x="92269" y="57536"/>
                    </a:cubicBezTo>
                    <a:cubicBezTo>
                      <a:pt x="92269" y="27664"/>
                      <a:pt x="69629" y="3368"/>
                      <a:pt x="40750" y="0"/>
                    </a:cubicBezTo>
                    <a:close/>
                  </a:path>
                </a:pathLst>
              </a:custGeom>
              <a:solidFill>
                <a:srgbClr val="FBFDF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7" name="Google Shape;1247;p12"/>
              <p:cNvSpPr/>
              <p:nvPr/>
            </p:nvSpPr>
            <p:spPr>
              <a:xfrm>
                <a:off x="10368887" y="4509549"/>
                <a:ext cx="116232" cy="86555"/>
              </a:xfrm>
              <a:custGeom>
                <a:avLst/>
                <a:gdLst/>
                <a:ahLst/>
                <a:cxnLst/>
                <a:rect l="l" t="t" r="r" b="b"/>
                <a:pathLst>
                  <a:path w="116232" h="86555" extrusionOk="0">
                    <a:moveTo>
                      <a:pt x="58255" y="0"/>
                    </a:moveTo>
                    <a:cubicBezTo>
                      <a:pt x="26118" y="0"/>
                      <a:pt x="0" y="26062"/>
                      <a:pt x="0" y="58199"/>
                    </a:cubicBezTo>
                    <a:cubicBezTo>
                      <a:pt x="0" y="60850"/>
                      <a:pt x="442" y="63445"/>
                      <a:pt x="718" y="66040"/>
                    </a:cubicBezTo>
                    <a:cubicBezTo>
                      <a:pt x="39481" y="83599"/>
                      <a:pt x="78188" y="87188"/>
                      <a:pt x="108061" y="86470"/>
                    </a:cubicBezTo>
                    <a:cubicBezTo>
                      <a:pt x="112865" y="78022"/>
                      <a:pt x="116233" y="68690"/>
                      <a:pt x="116233" y="58254"/>
                    </a:cubicBezTo>
                    <a:cubicBezTo>
                      <a:pt x="116288" y="26118"/>
                      <a:pt x="90391" y="0"/>
                      <a:pt x="58255" y="0"/>
                    </a:cubicBezTo>
                    <a:close/>
                  </a:path>
                </a:pathLst>
              </a:custGeom>
              <a:solidFill>
                <a:srgbClr val="FBFDF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248" name="Google Shape;1248;p12"/>
          <p:cNvSpPr/>
          <p:nvPr/>
        </p:nvSpPr>
        <p:spPr>
          <a:xfrm>
            <a:off x="11285013" y="5281011"/>
            <a:ext cx="142205" cy="24712"/>
          </a:xfrm>
          <a:custGeom>
            <a:avLst/>
            <a:gdLst/>
            <a:ahLst/>
            <a:cxnLst/>
            <a:rect l="l" t="t" r="r" b="b"/>
            <a:pathLst>
              <a:path w="180924" h="31441" extrusionOk="0">
                <a:moveTo>
                  <a:pt x="180925" y="31441"/>
                </a:moveTo>
                <a:cubicBezTo>
                  <a:pt x="180925" y="31441"/>
                  <a:pt x="117149" y="6869"/>
                  <a:pt x="88822" y="1900"/>
                </a:cubicBezTo>
                <a:cubicBezTo>
                  <a:pt x="60496" y="-3015"/>
                  <a:pt x="-1624" y="1734"/>
                  <a:pt x="32" y="14655"/>
                </a:cubicBezTo>
                <a:cubicBezTo>
                  <a:pt x="1689" y="27521"/>
                  <a:pt x="64692" y="22275"/>
                  <a:pt x="82969" y="21888"/>
                </a:cubicBezTo>
                <a:cubicBezTo>
                  <a:pt x="116873" y="21115"/>
                  <a:pt x="180925" y="31441"/>
                  <a:pt x="180925" y="3144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9" name="Google Shape;1249;p12"/>
          <p:cNvSpPr/>
          <p:nvPr/>
        </p:nvSpPr>
        <p:spPr>
          <a:xfrm>
            <a:off x="11422294" y="5403202"/>
            <a:ext cx="61474" cy="130200"/>
          </a:xfrm>
          <a:custGeom>
            <a:avLst/>
            <a:gdLst/>
            <a:ahLst/>
            <a:cxnLst/>
            <a:rect l="l" t="t" r="r" b="b"/>
            <a:pathLst>
              <a:path w="78212" h="165651" extrusionOk="0">
                <a:moveTo>
                  <a:pt x="78213" y="0"/>
                </a:moveTo>
                <a:cubicBezTo>
                  <a:pt x="78213" y="0"/>
                  <a:pt x="67446" y="67531"/>
                  <a:pt x="57396" y="94477"/>
                </a:cubicBezTo>
                <a:cubicBezTo>
                  <a:pt x="47457" y="121478"/>
                  <a:pt x="12118" y="172775"/>
                  <a:pt x="1847" y="164824"/>
                </a:cubicBezTo>
                <a:cubicBezTo>
                  <a:pt x="-8534" y="156928"/>
                  <a:pt x="27799" y="105079"/>
                  <a:pt x="37242" y="89508"/>
                </a:cubicBezTo>
                <a:cubicBezTo>
                  <a:pt x="54966" y="60518"/>
                  <a:pt x="78213" y="0"/>
                  <a:pt x="7821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0" name="Google Shape;1250;p12"/>
          <p:cNvSpPr/>
          <p:nvPr/>
        </p:nvSpPr>
        <p:spPr>
          <a:xfrm>
            <a:off x="9424547" y="6396321"/>
            <a:ext cx="270659" cy="269941"/>
          </a:xfrm>
          <a:custGeom>
            <a:avLst/>
            <a:gdLst/>
            <a:ahLst/>
            <a:cxnLst/>
            <a:rect l="l" t="t" r="r" b="b"/>
            <a:pathLst>
              <a:path w="344353" h="343440" extrusionOk="0">
                <a:moveTo>
                  <a:pt x="298452" y="26526"/>
                </a:moveTo>
                <a:cubicBezTo>
                  <a:pt x="360074" y="72356"/>
                  <a:pt x="363718" y="212001"/>
                  <a:pt x="284426" y="280968"/>
                </a:cubicBezTo>
                <a:cubicBezTo>
                  <a:pt x="205134" y="349934"/>
                  <a:pt x="105743" y="370255"/>
                  <a:pt x="40255" y="298472"/>
                </a:cubicBezTo>
                <a:cubicBezTo>
                  <a:pt x="-18773" y="233757"/>
                  <a:pt x="-11098" y="147176"/>
                  <a:pt x="51574" y="69706"/>
                </a:cubicBezTo>
                <a:cubicBezTo>
                  <a:pt x="104859" y="3831"/>
                  <a:pt x="228877" y="-25212"/>
                  <a:pt x="298452" y="26526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1" name="Google Shape;1251;p12"/>
          <p:cNvSpPr/>
          <p:nvPr/>
        </p:nvSpPr>
        <p:spPr>
          <a:xfrm>
            <a:off x="9406239" y="6396289"/>
            <a:ext cx="286247" cy="300908"/>
          </a:xfrm>
          <a:custGeom>
            <a:avLst/>
            <a:gdLst/>
            <a:ahLst/>
            <a:cxnLst/>
            <a:rect l="l" t="t" r="r" b="b"/>
            <a:pathLst>
              <a:path w="364185" h="382838" extrusionOk="0">
                <a:moveTo>
                  <a:pt x="347862" y="44732"/>
                </a:moveTo>
                <a:cubicBezTo>
                  <a:pt x="347862" y="44732"/>
                  <a:pt x="359457" y="7239"/>
                  <a:pt x="230249" y="282"/>
                </a:cubicBezTo>
                <a:cubicBezTo>
                  <a:pt x="109874" y="-6179"/>
                  <a:pt x="20146" y="99894"/>
                  <a:pt x="5404" y="165824"/>
                </a:cubicBezTo>
                <a:cubicBezTo>
                  <a:pt x="-12929" y="247711"/>
                  <a:pt x="20201" y="264276"/>
                  <a:pt x="33288" y="273001"/>
                </a:cubicBezTo>
                <a:cubicBezTo>
                  <a:pt x="47038" y="282166"/>
                  <a:pt x="274699" y="114471"/>
                  <a:pt x="274699" y="114471"/>
                </a:cubicBezTo>
                <a:cubicBezTo>
                  <a:pt x="274699" y="114471"/>
                  <a:pt x="66364" y="318334"/>
                  <a:pt x="84696" y="338378"/>
                </a:cubicBezTo>
                <a:cubicBezTo>
                  <a:pt x="96898" y="351795"/>
                  <a:pt x="134060" y="382000"/>
                  <a:pt x="182265" y="382827"/>
                </a:cubicBezTo>
                <a:cubicBezTo>
                  <a:pt x="233672" y="383711"/>
                  <a:pt x="314566" y="331310"/>
                  <a:pt x="346095" y="259969"/>
                </a:cubicBezTo>
                <a:cubicBezTo>
                  <a:pt x="385741" y="170296"/>
                  <a:pt x="347862" y="44732"/>
                  <a:pt x="347862" y="44732"/>
                </a:cubicBezTo>
                <a:close/>
              </a:path>
            </a:pathLst>
          </a:custGeom>
          <a:solidFill>
            <a:srgbClr val="D40B0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p12"/>
          <p:cNvSpPr/>
          <p:nvPr/>
        </p:nvSpPr>
        <p:spPr>
          <a:xfrm>
            <a:off x="9591968" y="6645781"/>
            <a:ext cx="21304" cy="21260"/>
          </a:xfrm>
          <a:custGeom>
            <a:avLst/>
            <a:gdLst/>
            <a:ahLst/>
            <a:cxnLst/>
            <a:rect l="l" t="t" r="r" b="b"/>
            <a:pathLst>
              <a:path w="27104" h="27049" extrusionOk="0">
                <a:moveTo>
                  <a:pt x="16865" y="26642"/>
                </a:moveTo>
                <a:cubicBezTo>
                  <a:pt x="24098" y="24820"/>
                  <a:pt x="28516" y="17421"/>
                  <a:pt x="26694" y="10187"/>
                </a:cubicBezTo>
                <a:cubicBezTo>
                  <a:pt x="24872" y="2954"/>
                  <a:pt x="17473" y="-1409"/>
                  <a:pt x="10239" y="414"/>
                </a:cubicBezTo>
                <a:cubicBezTo>
                  <a:pt x="3006" y="2236"/>
                  <a:pt x="-1412" y="9580"/>
                  <a:pt x="411" y="16814"/>
                </a:cubicBezTo>
                <a:cubicBezTo>
                  <a:pt x="2288" y="23991"/>
                  <a:pt x="9631" y="28464"/>
                  <a:pt x="16865" y="26642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12"/>
          <p:cNvSpPr/>
          <p:nvPr/>
        </p:nvSpPr>
        <p:spPr>
          <a:xfrm>
            <a:off x="9427821" y="6518586"/>
            <a:ext cx="26868" cy="26852"/>
          </a:xfrm>
          <a:custGeom>
            <a:avLst/>
            <a:gdLst/>
            <a:ahLst/>
            <a:cxnLst/>
            <a:rect l="l" t="t" r="r" b="b"/>
            <a:pathLst>
              <a:path w="34184" h="34163" extrusionOk="0">
                <a:moveTo>
                  <a:pt x="21236" y="33641"/>
                </a:moveTo>
                <a:cubicBezTo>
                  <a:pt x="30402" y="31322"/>
                  <a:pt x="35979" y="22046"/>
                  <a:pt x="33659" y="12879"/>
                </a:cubicBezTo>
                <a:cubicBezTo>
                  <a:pt x="31340" y="3713"/>
                  <a:pt x="22064" y="-1753"/>
                  <a:pt x="12898" y="511"/>
                </a:cubicBezTo>
                <a:cubicBezTo>
                  <a:pt x="3731" y="2830"/>
                  <a:pt x="-1790" y="12051"/>
                  <a:pt x="529" y="21162"/>
                </a:cubicBezTo>
                <a:cubicBezTo>
                  <a:pt x="2848" y="30328"/>
                  <a:pt x="12125" y="35961"/>
                  <a:pt x="21236" y="3364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4" name="Google Shape;1254;p12"/>
          <p:cNvSpPr/>
          <p:nvPr/>
        </p:nvSpPr>
        <p:spPr>
          <a:xfrm>
            <a:off x="9508503" y="6641061"/>
            <a:ext cx="26868" cy="26838"/>
          </a:xfrm>
          <a:custGeom>
            <a:avLst/>
            <a:gdLst/>
            <a:ahLst/>
            <a:cxnLst/>
            <a:rect l="l" t="t" r="r" b="b"/>
            <a:pathLst>
              <a:path w="34184" h="34145" extrusionOk="0">
                <a:moveTo>
                  <a:pt x="21235" y="33641"/>
                </a:moveTo>
                <a:cubicBezTo>
                  <a:pt x="30402" y="31322"/>
                  <a:pt x="35979" y="22046"/>
                  <a:pt x="33659" y="12879"/>
                </a:cubicBezTo>
                <a:cubicBezTo>
                  <a:pt x="31340" y="3713"/>
                  <a:pt x="22064" y="-1753"/>
                  <a:pt x="12897" y="511"/>
                </a:cubicBezTo>
                <a:cubicBezTo>
                  <a:pt x="3732" y="2830"/>
                  <a:pt x="-1790" y="12051"/>
                  <a:pt x="529" y="21162"/>
                </a:cubicBezTo>
                <a:cubicBezTo>
                  <a:pt x="2793" y="30328"/>
                  <a:pt x="12070" y="35905"/>
                  <a:pt x="21235" y="3364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5" name="Google Shape;1255;p12"/>
          <p:cNvSpPr/>
          <p:nvPr/>
        </p:nvSpPr>
        <p:spPr>
          <a:xfrm>
            <a:off x="9452482" y="6462533"/>
            <a:ext cx="21745" cy="21745"/>
          </a:xfrm>
          <a:custGeom>
            <a:avLst/>
            <a:gdLst/>
            <a:ahLst/>
            <a:cxnLst/>
            <a:rect l="l" t="t" r="r" b="b"/>
            <a:pathLst>
              <a:path w="27666" h="27666" extrusionOk="0">
                <a:moveTo>
                  <a:pt x="17193" y="27264"/>
                </a:moveTo>
                <a:cubicBezTo>
                  <a:pt x="24592" y="25386"/>
                  <a:pt x="29119" y="17822"/>
                  <a:pt x="27242" y="10423"/>
                </a:cubicBezTo>
                <a:cubicBezTo>
                  <a:pt x="25365" y="3024"/>
                  <a:pt x="17855" y="-1449"/>
                  <a:pt x="10456" y="428"/>
                </a:cubicBezTo>
                <a:cubicBezTo>
                  <a:pt x="3057" y="2306"/>
                  <a:pt x="-1416" y="9760"/>
                  <a:pt x="407" y="17159"/>
                </a:cubicBezTo>
                <a:cubicBezTo>
                  <a:pt x="2284" y="24558"/>
                  <a:pt x="9738" y="29086"/>
                  <a:pt x="17193" y="27264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6" name="Google Shape;1256;p12"/>
          <p:cNvSpPr/>
          <p:nvPr/>
        </p:nvSpPr>
        <p:spPr>
          <a:xfrm>
            <a:off x="9524605" y="6432783"/>
            <a:ext cx="26868" cy="26852"/>
          </a:xfrm>
          <a:custGeom>
            <a:avLst/>
            <a:gdLst/>
            <a:ahLst/>
            <a:cxnLst/>
            <a:rect l="l" t="t" r="r" b="b"/>
            <a:pathLst>
              <a:path w="34184" h="34163" extrusionOk="0">
                <a:moveTo>
                  <a:pt x="21236" y="33641"/>
                </a:moveTo>
                <a:cubicBezTo>
                  <a:pt x="30401" y="31322"/>
                  <a:pt x="35978" y="22046"/>
                  <a:pt x="33659" y="12879"/>
                </a:cubicBezTo>
                <a:cubicBezTo>
                  <a:pt x="31340" y="3713"/>
                  <a:pt x="22064" y="-1753"/>
                  <a:pt x="12898" y="511"/>
                </a:cubicBezTo>
                <a:cubicBezTo>
                  <a:pt x="3731" y="2830"/>
                  <a:pt x="-1790" y="12051"/>
                  <a:pt x="529" y="21217"/>
                </a:cubicBezTo>
                <a:cubicBezTo>
                  <a:pt x="2848" y="30328"/>
                  <a:pt x="12069" y="35961"/>
                  <a:pt x="21236" y="3364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7" name="Google Shape;1257;p12"/>
          <p:cNvSpPr/>
          <p:nvPr/>
        </p:nvSpPr>
        <p:spPr>
          <a:xfrm>
            <a:off x="9498093" y="6502476"/>
            <a:ext cx="41353" cy="41353"/>
          </a:xfrm>
          <a:custGeom>
            <a:avLst/>
            <a:gdLst/>
            <a:ahLst/>
            <a:cxnLst/>
            <a:rect l="l" t="t" r="r" b="b"/>
            <a:pathLst>
              <a:path w="52613" h="52613" extrusionOk="0">
                <a:moveTo>
                  <a:pt x="32712" y="51817"/>
                </a:moveTo>
                <a:cubicBezTo>
                  <a:pt x="46793" y="48283"/>
                  <a:pt x="55351" y="33982"/>
                  <a:pt x="51817" y="19901"/>
                </a:cubicBezTo>
                <a:cubicBezTo>
                  <a:pt x="48283" y="5821"/>
                  <a:pt x="33982" y="-2738"/>
                  <a:pt x="19902" y="796"/>
                </a:cubicBezTo>
                <a:cubicBezTo>
                  <a:pt x="5821" y="4330"/>
                  <a:pt x="-2738" y="18632"/>
                  <a:pt x="796" y="32712"/>
                </a:cubicBezTo>
                <a:cubicBezTo>
                  <a:pt x="4330" y="46793"/>
                  <a:pt x="18632" y="55351"/>
                  <a:pt x="32712" y="51817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8" name="Google Shape;1258;p12"/>
          <p:cNvSpPr/>
          <p:nvPr/>
        </p:nvSpPr>
        <p:spPr>
          <a:xfrm>
            <a:off x="9553726" y="6560672"/>
            <a:ext cx="41365" cy="41373"/>
          </a:xfrm>
          <a:custGeom>
            <a:avLst/>
            <a:gdLst/>
            <a:ahLst/>
            <a:cxnLst/>
            <a:rect l="l" t="t" r="r" b="b"/>
            <a:pathLst>
              <a:path w="52628" h="52638" extrusionOk="0">
                <a:moveTo>
                  <a:pt x="30512" y="52320"/>
                </a:moveTo>
                <a:cubicBezTo>
                  <a:pt x="40617" y="50664"/>
                  <a:pt x="49286" y="43154"/>
                  <a:pt x="51882" y="32552"/>
                </a:cubicBezTo>
                <a:cubicBezTo>
                  <a:pt x="55305" y="18416"/>
                  <a:pt x="46635" y="4171"/>
                  <a:pt x="32555" y="747"/>
                </a:cubicBezTo>
                <a:cubicBezTo>
                  <a:pt x="18419" y="-2676"/>
                  <a:pt x="4174" y="5992"/>
                  <a:pt x="750" y="20073"/>
                </a:cubicBezTo>
                <a:cubicBezTo>
                  <a:pt x="-2673" y="34208"/>
                  <a:pt x="5940" y="48400"/>
                  <a:pt x="20076" y="51823"/>
                </a:cubicBezTo>
                <a:cubicBezTo>
                  <a:pt x="23555" y="52707"/>
                  <a:pt x="27144" y="52872"/>
                  <a:pt x="30512" y="5232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9" name="Google Shape;1259;p12"/>
          <p:cNvSpPr/>
          <p:nvPr/>
        </p:nvSpPr>
        <p:spPr>
          <a:xfrm>
            <a:off x="9637138" y="6558056"/>
            <a:ext cx="26880" cy="26785"/>
          </a:xfrm>
          <a:custGeom>
            <a:avLst/>
            <a:gdLst/>
            <a:ahLst/>
            <a:cxnLst/>
            <a:rect l="l" t="t" r="r" b="b"/>
            <a:pathLst>
              <a:path w="34199" h="34078" extrusionOk="0">
                <a:moveTo>
                  <a:pt x="19861" y="33893"/>
                </a:moveTo>
                <a:cubicBezTo>
                  <a:pt x="26432" y="32843"/>
                  <a:pt x="32064" y="27929"/>
                  <a:pt x="33720" y="21082"/>
                </a:cubicBezTo>
                <a:cubicBezTo>
                  <a:pt x="35929" y="11916"/>
                  <a:pt x="30297" y="2695"/>
                  <a:pt x="21130" y="486"/>
                </a:cubicBezTo>
                <a:cubicBezTo>
                  <a:pt x="11965" y="-1723"/>
                  <a:pt x="2743" y="3799"/>
                  <a:pt x="479" y="12965"/>
                </a:cubicBezTo>
                <a:cubicBezTo>
                  <a:pt x="-1729" y="22131"/>
                  <a:pt x="3903" y="31352"/>
                  <a:pt x="13069" y="33561"/>
                </a:cubicBezTo>
                <a:cubicBezTo>
                  <a:pt x="15388" y="34113"/>
                  <a:pt x="17707" y="34224"/>
                  <a:pt x="19861" y="3389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0" name="Google Shape;1260;p12"/>
          <p:cNvSpPr/>
          <p:nvPr/>
        </p:nvSpPr>
        <p:spPr>
          <a:xfrm>
            <a:off x="9560043" y="6540141"/>
            <a:ext cx="112259" cy="133774"/>
          </a:xfrm>
          <a:custGeom>
            <a:avLst/>
            <a:gdLst/>
            <a:ahLst/>
            <a:cxnLst/>
            <a:rect l="l" t="t" r="r" b="b"/>
            <a:pathLst>
              <a:path w="142824" h="170197" extrusionOk="0">
                <a:moveTo>
                  <a:pt x="3977" y="169881"/>
                </a:moveTo>
                <a:cubicBezTo>
                  <a:pt x="21647" y="166623"/>
                  <a:pt x="71785" y="135481"/>
                  <a:pt x="97571" y="117535"/>
                </a:cubicBezTo>
                <a:cubicBezTo>
                  <a:pt x="125125" y="98319"/>
                  <a:pt x="166813" y="37691"/>
                  <a:pt x="125291" y="8205"/>
                </a:cubicBezTo>
                <a:cubicBezTo>
                  <a:pt x="88957" y="-17582"/>
                  <a:pt x="67809" y="21346"/>
                  <a:pt x="54391" y="70324"/>
                </a:cubicBezTo>
                <a:cubicBezTo>
                  <a:pt x="31918" y="151991"/>
                  <a:pt x="-13692" y="173139"/>
                  <a:pt x="3977" y="169881"/>
                </a:cubicBezTo>
                <a:close/>
              </a:path>
            </a:pathLst>
          </a:custGeom>
          <a:gradFill>
            <a:gsLst>
              <a:gs pos="0">
                <a:srgbClr val="FFFFFF">
                  <a:alpha val="30196"/>
                </a:srgbClr>
              </a:gs>
              <a:gs pos="100000">
                <a:srgbClr val="FFFFFF">
                  <a:alpha val="16862"/>
                </a:srgbClr>
              </a:gs>
            </a:gsLst>
            <a:lin ang="9953308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1" name="Google Shape;1261;p12"/>
          <p:cNvSpPr/>
          <p:nvPr/>
        </p:nvSpPr>
        <p:spPr>
          <a:xfrm>
            <a:off x="9581986" y="6429669"/>
            <a:ext cx="79832" cy="84523"/>
          </a:xfrm>
          <a:custGeom>
            <a:avLst/>
            <a:gdLst/>
            <a:ahLst/>
            <a:cxnLst/>
            <a:rect l="l" t="t" r="r" b="b"/>
            <a:pathLst>
              <a:path w="101568" h="107537" extrusionOk="0">
                <a:moveTo>
                  <a:pt x="101569" y="94422"/>
                </a:moveTo>
                <a:cubicBezTo>
                  <a:pt x="101569" y="94422"/>
                  <a:pt x="76113" y="133626"/>
                  <a:pt x="22056" y="76476"/>
                </a:cubicBezTo>
                <a:cubicBezTo>
                  <a:pt x="-20849" y="31087"/>
                  <a:pt x="12061" y="0"/>
                  <a:pt x="12061" y="0"/>
                </a:cubicBezTo>
                <a:lnTo>
                  <a:pt x="101569" y="94422"/>
                </a:lnTo>
                <a:close/>
              </a:path>
            </a:pathLst>
          </a:custGeom>
          <a:solidFill>
            <a:srgbClr val="FBFDF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2" name="Google Shape;1262;p12"/>
          <p:cNvSpPr/>
          <p:nvPr/>
        </p:nvSpPr>
        <p:spPr>
          <a:xfrm>
            <a:off x="9570348" y="6386863"/>
            <a:ext cx="137479" cy="143234"/>
          </a:xfrm>
          <a:custGeom>
            <a:avLst/>
            <a:gdLst/>
            <a:ahLst/>
            <a:cxnLst/>
            <a:rect l="l" t="t" r="r" b="b"/>
            <a:pathLst>
              <a:path w="174911" h="182233" extrusionOk="0">
                <a:moveTo>
                  <a:pt x="156574" y="182234"/>
                </a:moveTo>
                <a:cubicBezTo>
                  <a:pt x="156574" y="182234"/>
                  <a:pt x="125045" y="172516"/>
                  <a:pt x="106105" y="157000"/>
                </a:cubicBezTo>
                <a:cubicBezTo>
                  <a:pt x="81589" y="136845"/>
                  <a:pt x="69883" y="121550"/>
                  <a:pt x="67011" y="126023"/>
                </a:cubicBezTo>
                <a:cubicBezTo>
                  <a:pt x="65576" y="128287"/>
                  <a:pt x="72312" y="154570"/>
                  <a:pt x="63202" y="158214"/>
                </a:cubicBezTo>
                <a:cubicBezTo>
                  <a:pt x="40231" y="167491"/>
                  <a:pt x="10800" y="135244"/>
                  <a:pt x="16653" y="119010"/>
                </a:cubicBezTo>
                <a:cubicBezTo>
                  <a:pt x="20794" y="107581"/>
                  <a:pt x="48845" y="109954"/>
                  <a:pt x="49010" y="106145"/>
                </a:cubicBezTo>
                <a:cubicBezTo>
                  <a:pt x="49232" y="101009"/>
                  <a:pt x="33274" y="90905"/>
                  <a:pt x="15604" y="61860"/>
                </a:cubicBezTo>
                <a:cubicBezTo>
                  <a:pt x="-2121" y="32816"/>
                  <a:pt x="88" y="14870"/>
                  <a:pt x="88" y="14870"/>
                </a:cubicBezTo>
                <a:cubicBezTo>
                  <a:pt x="88" y="14870"/>
                  <a:pt x="78662" y="-28696"/>
                  <a:pt x="141721" y="33313"/>
                </a:cubicBezTo>
                <a:cubicBezTo>
                  <a:pt x="206435" y="97144"/>
                  <a:pt x="156574" y="182234"/>
                  <a:pt x="156574" y="182234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63" name="Google Shape;1263;p12"/>
          <p:cNvGrpSpPr/>
          <p:nvPr/>
        </p:nvGrpSpPr>
        <p:grpSpPr>
          <a:xfrm>
            <a:off x="9589728" y="6387063"/>
            <a:ext cx="118313" cy="124405"/>
            <a:chOff x="7943405" y="5770179"/>
            <a:chExt cx="150527" cy="158278"/>
          </a:xfrm>
        </p:grpSpPr>
        <p:sp>
          <p:nvSpPr>
            <p:cNvPr id="1264" name="Google Shape;1264;p12"/>
            <p:cNvSpPr/>
            <p:nvPr/>
          </p:nvSpPr>
          <p:spPr>
            <a:xfrm>
              <a:off x="8051758" y="5868156"/>
              <a:ext cx="42174" cy="60301"/>
            </a:xfrm>
            <a:custGeom>
              <a:avLst/>
              <a:gdLst/>
              <a:ahLst/>
              <a:cxnLst/>
              <a:rect l="l" t="t" r="r" b="b"/>
              <a:pathLst>
                <a:path w="42174" h="60301" extrusionOk="0">
                  <a:moveTo>
                    <a:pt x="34221" y="60038"/>
                  </a:moveTo>
                  <a:cubicBezTo>
                    <a:pt x="39302" y="45074"/>
                    <a:pt x="43774" y="24975"/>
                    <a:pt x="41620" y="2667"/>
                  </a:cubicBezTo>
                  <a:cubicBezTo>
                    <a:pt x="35823" y="238"/>
                    <a:pt x="29418" y="-867"/>
                    <a:pt x="22902" y="790"/>
                  </a:cubicBezTo>
                  <a:cubicBezTo>
                    <a:pt x="6668" y="4876"/>
                    <a:pt x="-3161" y="21330"/>
                    <a:pt x="925" y="37565"/>
                  </a:cubicBezTo>
                  <a:cubicBezTo>
                    <a:pt x="4736" y="52584"/>
                    <a:pt x="19202" y="62026"/>
                    <a:pt x="34221" y="60038"/>
                  </a:cubicBezTo>
                  <a:close/>
                </a:path>
              </a:pathLst>
            </a:custGeom>
            <a:solidFill>
              <a:srgbClr val="FBFDF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5" name="Google Shape;1265;p12"/>
            <p:cNvSpPr/>
            <p:nvPr/>
          </p:nvSpPr>
          <p:spPr>
            <a:xfrm>
              <a:off x="7943405" y="5770179"/>
              <a:ext cx="60396" cy="43348"/>
            </a:xfrm>
            <a:custGeom>
              <a:avLst/>
              <a:gdLst/>
              <a:ahLst/>
              <a:cxnLst/>
              <a:rect l="l" t="t" r="r" b="b"/>
              <a:pathLst>
                <a:path w="60396" h="43348" extrusionOk="0">
                  <a:moveTo>
                    <a:pt x="37495" y="42445"/>
                  </a:moveTo>
                  <a:cubicBezTo>
                    <a:pt x="53730" y="38359"/>
                    <a:pt x="63558" y="21904"/>
                    <a:pt x="59472" y="5670"/>
                  </a:cubicBezTo>
                  <a:cubicBezTo>
                    <a:pt x="59141" y="4345"/>
                    <a:pt x="58643" y="3075"/>
                    <a:pt x="58091" y="1805"/>
                  </a:cubicBezTo>
                  <a:cubicBezTo>
                    <a:pt x="36281" y="-2115"/>
                    <a:pt x="16292" y="977"/>
                    <a:pt x="1328" y="5118"/>
                  </a:cubicBezTo>
                  <a:cubicBezTo>
                    <a:pt x="-52" y="10033"/>
                    <a:pt x="-550" y="15168"/>
                    <a:pt x="776" y="20413"/>
                  </a:cubicBezTo>
                  <a:cubicBezTo>
                    <a:pt x="4917" y="36647"/>
                    <a:pt x="21317" y="46476"/>
                    <a:pt x="37495" y="42445"/>
                  </a:cubicBezTo>
                  <a:close/>
                </a:path>
              </a:pathLst>
            </a:custGeom>
            <a:solidFill>
              <a:srgbClr val="FBFDF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66" name="Google Shape;1266;p12"/>
          <p:cNvSpPr/>
          <p:nvPr/>
        </p:nvSpPr>
        <p:spPr>
          <a:xfrm>
            <a:off x="9688596" y="6438587"/>
            <a:ext cx="73545" cy="15615"/>
          </a:xfrm>
          <a:custGeom>
            <a:avLst/>
            <a:gdLst/>
            <a:ahLst/>
            <a:cxnLst/>
            <a:rect l="l" t="t" r="r" b="b"/>
            <a:pathLst>
              <a:path w="93570" h="19866" extrusionOk="0">
                <a:moveTo>
                  <a:pt x="0" y="16482"/>
                </a:moveTo>
                <a:cubicBezTo>
                  <a:pt x="0" y="16482"/>
                  <a:pt x="35339" y="20790"/>
                  <a:pt x="50248" y="19686"/>
                </a:cubicBezTo>
                <a:cubicBezTo>
                  <a:pt x="65157" y="18581"/>
                  <a:pt x="95913" y="8255"/>
                  <a:pt x="93428" y="1960"/>
                </a:cubicBezTo>
                <a:cubicBezTo>
                  <a:pt x="90943" y="-4335"/>
                  <a:pt x="59801" y="6323"/>
                  <a:pt x="50635" y="8862"/>
                </a:cubicBezTo>
                <a:cubicBezTo>
                  <a:pt x="33627" y="13556"/>
                  <a:pt x="0" y="16482"/>
                  <a:pt x="0" y="16482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7" name="Google Shape;1267;p12"/>
          <p:cNvSpPr/>
          <p:nvPr/>
        </p:nvSpPr>
        <p:spPr>
          <a:xfrm>
            <a:off x="9646136" y="6336355"/>
            <a:ext cx="16819" cy="73176"/>
          </a:xfrm>
          <a:custGeom>
            <a:avLst/>
            <a:gdLst/>
            <a:ahLst/>
            <a:cxnLst/>
            <a:rect l="l" t="t" r="r" b="b"/>
            <a:pathLst>
              <a:path w="21399" h="93100" extrusionOk="0">
                <a:moveTo>
                  <a:pt x="1951" y="93101"/>
                </a:moveTo>
                <a:cubicBezTo>
                  <a:pt x="1951" y="93101"/>
                  <a:pt x="-1141" y="57651"/>
                  <a:pt x="460" y="42743"/>
                </a:cubicBezTo>
                <a:cubicBezTo>
                  <a:pt x="2061" y="27833"/>
                  <a:pt x="13381" y="-2536"/>
                  <a:pt x="19620" y="169"/>
                </a:cubicBezTo>
                <a:cubicBezTo>
                  <a:pt x="25805" y="2875"/>
                  <a:pt x="14099" y="33632"/>
                  <a:pt x="11283" y="42687"/>
                </a:cubicBezTo>
                <a:cubicBezTo>
                  <a:pt x="6037" y="59583"/>
                  <a:pt x="1951" y="93101"/>
                  <a:pt x="1951" y="9310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8" name="Google Shape;1268;p12"/>
          <p:cNvSpPr/>
          <p:nvPr/>
        </p:nvSpPr>
        <p:spPr>
          <a:xfrm flipH="1">
            <a:off x="-348210" y="5515333"/>
            <a:ext cx="1210411" cy="1792596"/>
          </a:xfrm>
          <a:custGeom>
            <a:avLst/>
            <a:gdLst/>
            <a:ahLst/>
            <a:cxnLst/>
            <a:rect l="l" t="t" r="r" b="b"/>
            <a:pathLst>
              <a:path w="1051343" h="1557019" extrusionOk="0">
                <a:moveTo>
                  <a:pt x="0" y="1557020"/>
                </a:moveTo>
                <a:cubicBezTo>
                  <a:pt x="0" y="1557020"/>
                  <a:pt x="118883" y="631356"/>
                  <a:pt x="502644" y="502036"/>
                </a:cubicBezTo>
                <a:cubicBezTo>
                  <a:pt x="832347" y="390939"/>
                  <a:pt x="993250" y="0"/>
                  <a:pt x="993250" y="0"/>
                </a:cubicBezTo>
                <a:cubicBezTo>
                  <a:pt x="993250" y="0"/>
                  <a:pt x="1199929" y="610594"/>
                  <a:pt x="833617" y="1015006"/>
                </a:cubicBezTo>
                <a:cubicBezTo>
                  <a:pt x="674646" y="1190652"/>
                  <a:pt x="0" y="1557020"/>
                  <a:pt x="0" y="1557020"/>
                </a:cubicBezTo>
                <a:close/>
              </a:path>
            </a:pathLst>
          </a:custGeom>
          <a:solidFill>
            <a:srgbClr val="424C0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9" name="Google Shape;1269;p12"/>
          <p:cNvSpPr/>
          <p:nvPr/>
        </p:nvSpPr>
        <p:spPr>
          <a:xfrm flipH="1">
            <a:off x="984832" y="5691174"/>
            <a:ext cx="913589" cy="1194577"/>
          </a:xfrm>
          <a:custGeom>
            <a:avLst/>
            <a:gdLst/>
            <a:ahLst/>
            <a:cxnLst/>
            <a:rect l="l" t="t" r="r" b="b"/>
            <a:pathLst>
              <a:path w="793528" h="1037590" extrusionOk="0">
                <a:moveTo>
                  <a:pt x="793529" y="1037590"/>
                </a:moveTo>
                <a:cubicBezTo>
                  <a:pt x="793529" y="1037590"/>
                  <a:pt x="445880" y="814512"/>
                  <a:pt x="287296" y="641074"/>
                </a:cubicBezTo>
                <a:cubicBezTo>
                  <a:pt x="128712" y="467636"/>
                  <a:pt x="0" y="0"/>
                  <a:pt x="0" y="0"/>
                </a:cubicBezTo>
                <a:cubicBezTo>
                  <a:pt x="0" y="0"/>
                  <a:pt x="286468" y="85698"/>
                  <a:pt x="460623" y="293038"/>
                </a:cubicBezTo>
                <a:cubicBezTo>
                  <a:pt x="634834" y="500435"/>
                  <a:pt x="793529" y="1037590"/>
                  <a:pt x="793529" y="1037590"/>
                </a:cubicBezTo>
                <a:close/>
              </a:path>
            </a:pathLst>
          </a:custGeom>
          <a:solidFill>
            <a:srgbClr val="839C0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0" name="Google Shape;1270;p12"/>
          <p:cNvSpPr/>
          <p:nvPr/>
        </p:nvSpPr>
        <p:spPr>
          <a:xfrm flipH="1">
            <a:off x="1092840" y="6082282"/>
            <a:ext cx="3978322" cy="981529"/>
          </a:xfrm>
          <a:custGeom>
            <a:avLst/>
            <a:gdLst/>
            <a:ahLst/>
            <a:cxnLst/>
            <a:rect l="l" t="t" r="r" b="b"/>
            <a:pathLst>
              <a:path w="3455504" h="852540" extrusionOk="0">
                <a:moveTo>
                  <a:pt x="3455504" y="720906"/>
                </a:moveTo>
                <a:cubicBezTo>
                  <a:pt x="3455504" y="720906"/>
                  <a:pt x="2641490" y="934487"/>
                  <a:pt x="1919633" y="817536"/>
                </a:cubicBezTo>
                <a:cubicBezTo>
                  <a:pt x="1075414" y="680763"/>
                  <a:pt x="964427" y="428640"/>
                  <a:pt x="561285" y="234496"/>
                </a:cubicBezTo>
                <a:cubicBezTo>
                  <a:pt x="299389" y="108379"/>
                  <a:pt x="0" y="325936"/>
                  <a:pt x="0" y="325936"/>
                </a:cubicBezTo>
                <a:cubicBezTo>
                  <a:pt x="0" y="325936"/>
                  <a:pt x="126337" y="-4320"/>
                  <a:pt x="491380" y="43"/>
                </a:cubicBezTo>
                <a:cubicBezTo>
                  <a:pt x="703194" y="2583"/>
                  <a:pt x="1062935" y="165198"/>
                  <a:pt x="1415387" y="260006"/>
                </a:cubicBezTo>
                <a:cubicBezTo>
                  <a:pt x="1734654" y="345925"/>
                  <a:pt x="1920682" y="86182"/>
                  <a:pt x="2370924" y="203850"/>
                </a:cubicBezTo>
                <a:cubicBezTo>
                  <a:pt x="2821112" y="321518"/>
                  <a:pt x="3455504" y="720906"/>
                  <a:pt x="3455504" y="720906"/>
                </a:cubicBezTo>
                <a:close/>
              </a:path>
            </a:pathLst>
          </a:custGeom>
          <a:solidFill>
            <a:srgbClr val="80980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1" name="Google Shape;1271;p12"/>
          <p:cNvSpPr/>
          <p:nvPr/>
        </p:nvSpPr>
        <p:spPr>
          <a:xfrm flipH="1">
            <a:off x="2165296" y="5805954"/>
            <a:ext cx="1366411" cy="518923"/>
          </a:xfrm>
          <a:custGeom>
            <a:avLst/>
            <a:gdLst/>
            <a:ahLst/>
            <a:cxnLst/>
            <a:rect l="l" t="t" r="r" b="b"/>
            <a:pathLst>
              <a:path w="1186842" h="450728" extrusionOk="0">
                <a:moveTo>
                  <a:pt x="1186843" y="376995"/>
                </a:moveTo>
                <a:cubicBezTo>
                  <a:pt x="1186843" y="376995"/>
                  <a:pt x="855594" y="538616"/>
                  <a:pt x="621803" y="383290"/>
                </a:cubicBezTo>
                <a:cubicBezTo>
                  <a:pt x="272443" y="151211"/>
                  <a:pt x="0" y="195330"/>
                  <a:pt x="0" y="195330"/>
                </a:cubicBezTo>
                <a:cubicBezTo>
                  <a:pt x="0" y="195330"/>
                  <a:pt x="313635" y="-36197"/>
                  <a:pt x="586519" y="4885"/>
                </a:cubicBezTo>
                <a:cubicBezTo>
                  <a:pt x="963599" y="61649"/>
                  <a:pt x="1186843" y="376995"/>
                  <a:pt x="1186843" y="376995"/>
                </a:cubicBezTo>
                <a:close/>
              </a:path>
            </a:pathLst>
          </a:custGeom>
          <a:solidFill>
            <a:srgbClr val="87A1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2" name="Google Shape;1272;p12"/>
          <p:cNvSpPr/>
          <p:nvPr/>
        </p:nvSpPr>
        <p:spPr>
          <a:xfrm flipH="1">
            <a:off x="-787104" y="6305595"/>
            <a:ext cx="1263488" cy="631646"/>
          </a:xfrm>
          <a:custGeom>
            <a:avLst/>
            <a:gdLst/>
            <a:ahLst/>
            <a:cxnLst/>
            <a:rect l="l" t="t" r="r" b="b"/>
            <a:pathLst>
              <a:path w="1097445" h="548637" extrusionOk="0">
                <a:moveTo>
                  <a:pt x="0" y="487128"/>
                </a:moveTo>
                <a:cubicBezTo>
                  <a:pt x="0" y="487128"/>
                  <a:pt x="191826" y="172389"/>
                  <a:pt x="472440" y="177082"/>
                </a:cubicBezTo>
                <a:cubicBezTo>
                  <a:pt x="891816" y="184095"/>
                  <a:pt x="1097446" y="0"/>
                  <a:pt x="1097446" y="0"/>
                </a:cubicBezTo>
                <a:cubicBezTo>
                  <a:pt x="1097446" y="0"/>
                  <a:pt x="958188" y="364103"/>
                  <a:pt x="706286" y="476692"/>
                </a:cubicBezTo>
                <a:cubicBezTo>
                  <a:pt x="358030" y="632239"/>
                  <a:pt x="0" y="487128"/>
                  <a:pt x="0" y="487128"/>
                </a:cubicBezTo>
                <a:close/>
              </a:path>
            </a:pathLst>
          </a:custGeom>
          <a:solidFill>
            <a:srgbClr val="839C0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3" name="Google Shape;1273;p12"/>
          <p:cNvSpPr/>
          <p:nvPr/>
        </p:nvSpPr>
        <p:spPr>
          <a:xfrm flipH="1">
            <a:off x="1079045" y="5980552"/>
            <a:ext cx="2907709" cy="948300"/>
          </a:xfrm>
          <a:custGeom>
            <a:avLst/>
            <a:gdLst/>
            <a:ahLst/>
            <a:cxnLst/>
            <a:rect l="l" t="t" r="r" b="b"/>
            <a:pathLst>
              <a:path w="2525588" h="823678" extrusionOk="0">
                <a:moveTo>
                  <a:pt x="2525588" y="823678"/>
                </a:moveTo>
                <a:cubicBezTo>
                  <a:pt x="2525588" y="823678"/>
                  <a:pt x="1653043" y="525614"/>
                  <a:pt x="1037645" y="597728"/>
                </a:cubicBezTo>
                <a:cubicBezTo>
                  <a:pt x="339200" y="679560"/>
                  <a:pt x="0" y="0"/>
                  <a:pt x="0" y="0"/>
                </a:cubicBezTo>
                <a:cubicBezTo>
                  <a:pt x="0" y="0"/>
                  <a:pt x="386466" y="235171"/>
                  <a:pt x="955592" y="79292"/>
                </a:cubicBezTo>
                <a:cubicBezTo>
                  <a:pt x="1713120" y="-128215"/>
                  <a:pt x="2525588" y="823678"/>
                  <a:pt x="2525588" y="823678"/>
                </a:cubicBezTo>
                <a:close/>
              </a:path>
            </a:pathLst>
          </a:custGeom>
          <a:solidFill>
            <a:srgbClr val="60720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4" name="Google Shape;1274;p12"/>
          <p:cNvSpPr/>
          <p:nvPr/>
        </p:nvSpPr>
        <p:spPr>
          <a:xfrm flipH="1">
            <a:off x="440353" y="5955060"/>
            <a:ext cx="876131" cy="987777"/>
          </a:xfrm>
          <a:custGeom>
            <a:avLst/>
            <a:gdLst/>
            <a:ahLst/>
            <a:cxnLst/>
            <a:rect l="l" t="t" r="r" b="b"/>
            <a:pathLst>
              <a:path w="760993" h="857967" extrusionOk="0">
                <a:moveTo>
                  <a:pt x="270731" y="851121"/>
                </a:moveTo>
                <a:cubicBezTo>
                  <a:pt x="270731" y="851121"/>
                  <a:pt x="71838" y="667854"/>
                  <a:pt x="35891" y="505184"/>
                </a:cubicBezTo>
                <a:cubicBezTo>
                  <a:pt x="-55" y="342514"/>
                  <a:pt x="0" y="0"/>
                  <a:pt x="0" y="0"/>
                </a:cubicBezTo>
                <a:cubicBezTo>
                  <a:pt x="0" y="0"/>
                  <a:pt x="223686" y="164934"/>
                  <a:pt x="425781" y="256871"/>
                </a:cubicBezTo>
                <a:cubicBezTo>
                  <a:pt x="799272" y="426720"/>
                  <a:pt x="759791" y="857968"/>
                  <a:pt x="759791" y="857968"/>
                </a:cubicBezTo>
                <a:lnTo>
                  <a:pt x="270731" y="851121"/>
                </a:lnTo>
                <a:close/>
              </a:path>
            </a:pathLst>
          </a:custGeom>
          <a:solidFill>
            <a:srgbClr val="67740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75" name="Google Shape;1275;p12"/>
          <p:cNvGrpSpPr/>
          <p:nvPr/>
        </p:nvGrpSpPr>
        <p:grpSpPr>
          <a:xfrm>
            <a:off x="4424955" y="5231629"/>
            <a:ext cx="815165" cy="554556"/>
            <a:chOff x="4424955" y="5231629"/>
            <a:chExt cx="815165" cy="554556"/>
          </a:xfrm>
        </p:grpSpPr>
        <p:sp>
          <p:nvSpPr>
            <p:cNvPr id="1276" name="Google Shape;1276;p12"/>
            <p:cNvSpPr/>
            <p:nvPr/>
          </p:nvSpPr>
          <p:spPr>
            <a:xfrm flipH="1">
              <a:off x="4982750" y="5367734"/>
              <a:ext cx="257370" cy="257370"/>
            </a:xfrm>
            <a:custGeom>
              <a:avLst/>
              <a:gdLst/>
              <a:ahLst/>
              <a:cxnLst/>
              <a:rect l="l" t="t" r="r" b="b"/>
              <a:pathLst>
                <a:path w="223547" h="223547" extrusionOk="0">
                  <a:moveTo>
                    <a:pt x="215444" y="153490"/>
                  </a:moveTo>
                  <a:cubicBezTo>
                    <a:pt x="192419" y="210751"/>
                    <a:pt x="127317" y="238470"/>
                    <a:pt x="70057" y="215444"/>
                  </a:cubicBezTo>
                  <a:cubicBezTo>
                    <a:pt x="12797" y="192419"/>
                    <a:pt x="-14923" y="127317"/>
                    <a:pt x="8103" y="70057"/>
                  </a:cubicBezTo>
                  <a:cubicBezTo>
                    <a:pt x="31129" y="12797"/>
                    <a:pt x="96230" y="-14923"/>
                    <a:pt x="153490" y="8103"/>
                  </a:cubicBezTo>
                  <a:cubicBezTo>
                    <a:pt x="210751" y="31129"/>
                    <a:pt x="238470" y="96230"/>
                    <a:pt x="215444" y="15349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7" name="Google Shape;1277;p12"/>
            <p:cNvSpPr/>
            <p:nvPr/>
          </p:nvSpPr>
          <p:spPr>
            <a:xfrm flipH="1">
              <a:off x="4685844" y="5458297"/>
              <a:ext cx="201734" cy="201734"/>
            </a:xfrm>
            <a:custGeom>
              <a:avLst/>
              <a:gdLst/>
              <a:ahLst/>
              <a:cxnLst/>
              <a:rect l="l" t="t" r="r" b="b"/>
              <a:pathLst>
                <a:path w="175223" h="175223" extrusionOk="0">
                  <a:moveTo>
                    <a:pt x="168864" y="120328"/>
                  </a:moveTo>
                  <a:cubicBezTo>
                    <a:pt x="150808" y="165220"/>
                    <a:pt x="99787" y="186921"/>
                    <a:pt x="54896" y="168864"/>
                  </a:cubicBezTo>
                  <a:cubicBezTo>
                    <a:pt x="10004" y="150808"/>
                    <a:pt x="-11697" y="99787"/>
                    <a:pt x="6360" y="54896"/>
                  </a:cubicBezTo>
                  <a:cubicBezTo>
                    <a:pt x="24416" y="10004"/>
                    <a:pt x="75437" y="-11697"/>
                    <a:pt x="120328" y="6360"/>
                  </a:cubicBezTo>
                  <a:cubicBezTo>
                    <a:pt x="165220" y="24415"/>
                    <a:pt x="186920" y="75437"/>
                    <a:pt x="168864" y="12032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8" name="Google Shape;1278;p12"/>
            <p:cNvSpPr/>
            <p:nvPr/>
          </p:nvSpPr>
          <p:spPr>
            <a:xfrm flipH="1">
              <a:off x="4542602" y="5440039"/>
              <a:ext cx="102716" cy="102716"/>
            </a:xfrm>
            <a:custGeom>
              <a:avLst/>
              <a:gdLst/>
              <a:ahLst/>
              <a:cxnLst/>
              <a:rect l="l" t="t" r="r" b="b"/>
              <a:pathLst>
                <a:path w="89217" h="89217" extrusionOk="0">
                  <a:moveTo>
                    <a:pt x="85994" y="61257"/>
                  </a:moveTo>
                  <a:cubicBezTo>
                    <a:pt x="76773" y="84117"/>
                    <a:pt x="50821" y="95160"/>
                    <a:pt x="27961" y="85994"/>
                  </a:cubicBezTo>
                  <a:cubicBezTo>
                    <a:pt x="5101" y="76828"/>
                    <a:pt x="-5943" y="50821"/>
                    <a:pt x="3223" y="27961"/>
                  </a:cubicBezTo>
                  <a:cubicBezTo>
                    <a:pt x="12445" y="5101"/>
                    <a:pt x="38397" y="-5943"/>
                    <a:pt x="61257" y="3224"/>
                  </a:cubicBezTo>
                  <a:cubicBezTo>
                    <a:pt x="84117" y="12445"/>
                    <a:pt x="95160" y="38397"/>
                    <a:pt x="85994" y="6125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9" name="Google Shape;1279;p12"/>
            <p:cNvSpPr/>
            <p:nvPr/>
          </p:nvSpPr>
          <p:spPr>
            <a:xfrm flipH="1">
              <a:off x="4894586" y="5665769"/>
              <a:ext cx="120416" cy="120416"/>
            </a:xfrm>
            <a:custGeom>
              <a:avLst/>
              <a:gdLst/>
              <a:ahLst/>
              <a:cxnLst/>
              <a:rect l="l" t="t" r="r" b="b"/>
              <a:pathLst>
                <a:path w="104591" h="104591" extrusionOk="0">
                  <a:moveTo>
                    <a:pt x="100804" y="71815"/>
                  </a:moveTo>
                  <a:cubicBezTo>
                    <a:pt x="90037" y="98595"/>
                    <a:pt x="59557" y="111572"/>
                    <a:pt x="32776" y="100804"/>
                  </a:cubicBezTo>
                  <a:cubicBezTo>
                    <a:pt x="5996" y="90037"/>
                    <a:pt x="-6980" y="59557"/>
                    <a:pt x="3787" y="32776"/>
                  </a:cubicBezTo>
                  <a:cubicBezTo>
                    <a:pt x="14555" y="5996"/>
                    <a:pt x="45035" y="-6980"/>
                    <a:pt x="71815" y="3787"/>
                  </a:cubicBezTo>
                  <a:cubicBezTo>
                    <a:pt x="98595" y="14555"/>
                    <a:pt x="111571" y="45035"/>
                    <a:pt x="100804" y="7181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0" name="Google Shape;1280;p12"/>
            <p:cNvSpPr/>
            <p:nvPr/>
          </p:nvSpPr>
          <p:spPr>
            <a:xfrm flipH="1">
              <a:off x="4681396" y="5231629"/>
              <a:ext cx="89080" cy="89053"/>
            </a:xfrm>
            <a:custGeom>
              <a:avLst/>
              <a:gdLst/>
              <a:ahLst/>
              <a:cxnLst/>
              <a:rect l="l" t="t" r="r" b="b"/>
              <a:pathLst>
                <a:path w="77373" h="77350" extrusionOk="0">
                  <a:moveTo>
                    <a:pt x="74551" y="53103"/>
                  </a:moveTo>
                  <a:cubicBezTo>
                    <a:pt x="66599" y="72926"/>
                    <a:pt x="44071" y="82534"/>
                    <a:pt x="24248" y="74528"/>
                  </a:cubicBezTo>
                  <a:cubicBezTo>
                    <a:pt x="4425" y="66576"/>
                    <a:pt x="-5183" y="44048"/>
                    <a:pt x="2823" y="24224"/>
                  </a:cubicBezTo>
                  <a:cubicBezTo>
                    <a:pt x="10775" y="4402"/>
                    <a:pt x="33303" y="-5151"/>
                    <a:pt x="53126" y="2800"/>
                  </a:cubicBezTo>
                  <a:cubicBezTo>
                    <a:pt x="72949" y="10752"/>
                    <a:pt x="82557" y="33280"/>
                    <a:pt x="74551" y="5310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1" name="Google Shape;1281;p12"/>
            <p:cNvSpPr/>
            <p:nvPr/>
          </p:nvSpPr>
          <p:spPr>
            <a:xfrm flipH="1">
              <a:off x="4424955" y="5651120"/>
              <a:ext cx="66561" cy="66561"/>
            </a:xfrm>
            <a:custGeom>
              <a:avLst/>
              <a:gdLst/>
              <a:ahLst/>
              <a:cxnLst/>
              <a:rect l="l" t="t" r="r" b="b"/>
              <a:pathLst>
                <a:path w="57814" h="57814" extrusionOk="0">
                  <a:moveTo>
                    <a:pt x="55715" y="39702"/>
                  </a:moveTo>
                  <a:cubicBezTo>
                    <a:pt x="49752" y="54501"/>
                    <a:pt x="32911" y="61679"/>
                    <a:pt x="18112" y="55715"/>
                  </a:cubicBezTo>
                  <a:cubicBezTo>
                    <a:pt x="3314" y="49752"/>
                    <a:pt x="-3864" y="32911"/>
                    <a:pt x="2099" y="18112"/>
                  </a:cubicBezTo>
                  <a:cubicBezTo>
                    <a:pt x="8063" y="3314"/>
                    <a:pt x="24904" y="-3864"/>
                    <a:pt x="39702" y="2099"/>
                  </a:cubicBezTo>
                  <a:cubicBezTo>
                    <a:pt x="54501" y="8063"/>
                    <a:pt x="61679" y="24849"/>
                    <a:pt x="55715" y="397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82" name="Google Shape;1282;p12"/>
          <p:cNvSpPr/>
          <p:nvPr/>
        </p:nvSpPr>
        <p:spPr>
          <a:xfrm flipH="1">
            <a:off x="1023078" y="6463054"/>
            <a:ext cx="557103" cy="492454"/>
          </a:xfrm>
          <a:custGeom>
            <a:avLst/>
            <a:gdLst/>
            <a:ahLst/>
            <a:cxnLst/>
            <a:rect l="l" t="t" r="r" b="b"/>
            <a:pathLst>
              <a:path w="483890" h="427737" extrusionOk="0">
                <a:moveTo>
                  <a:pt x="35835" y="9"/>
                </a:moveTo>
                <a:cubicBezTo>
                  <a:pt x="22141" y="-323"/>
                  <a:pt x="9055" y="8788"/>
                  <a:pt x="3091" y="23918"/>
                </a:cubicBezTo>
                <a:cubicBezTo>
                  <a:pt x="-4805" y="44072"/>
                  <a:pt x="2925" y="67595"/>
                  <a:pt x="20595" y="76595"/>
                </a:cubicBezTo>
                <a:cubicBezTo>
                  <a:pt x="62726" y="98130"/>
                  <a:pt x="105575" y="117401"/>
                  <a:pt x="144945" y="145285"/>
                </a:cubicBezTo>
                <a:cubicBezTo>
                  <a:pt x="248256" y="218448"/>
                  <a:pt x="335445" y="317288"/>
                  <a:pt x="420590" y="415188"/>
                </a:cubicBezTo>
                <a:cubicBezTo>
                  <a:pt x="435057" y="431753"/>
                  <a:pt x="458358" y="431974"/>
                  <a:pt x="472881" y="415520"/>
                </a:cubicBezTo>
                <a:cubicBezTo>
                  <a:pt x="487403" y="399065"/>
                  <a:pt x="487624" y="372173"/>
                  <a:pt x="473157" y="355664"/>
                </a:cubicBezTo>
                <a:cubicBezTo>
                  <a:pt x="383373" y="253125"/>
                  <a:pt x="290995" y="152850"/>
                  <a:pt x="181995" y="76926"/>
                </a:cubicBezTo>
                <a:cubicBezTo>
                  <a:pt x="139809" y="47551"/>
                  <a:pt x="94365" y="26568"/>
                  <a:pt x="49308" y="3653"/>
                </a:cubicBezTo>
                <a:cubicBezTo>
                  <a:pt x="44946" y="1334"/>
                  <a:pt x="40418" y="119"/>
                  <a:pt x="35835" y="9"/>
                </a:cubicBezTo>
                <a:close/>
              </a:path>
            </a:pathLst>
          </a:custGeom>
          <a:solidFill>
            <a:srgbClr val="424C0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3" name="Google Shape;1283;p12"/>
          <p:cNvSpPr/>
          <p:nvPr/>
        </p:nvSpPr>
        <p:spPr>
          <a:xfrm flipH="1">
            <a:off x="1552142" y="5672751"/>
            <a:ext cx="906611" cy="1099311"/>
          </a:xfrm>
          <a:custGeom>
            <a:avLst/>
            <a:gdLst/>
            <a:ahLst/>
            <a:cxnLst/>
            <a:rect l="l" t="t" r="r" b="b"/>
            <a:pathLst>
              <a:path w="787467" h="954843" extrusionOk="0">
                <a:moveTo>
                  <a:pt x="782659" y="724718"/>
                </a:moveTo>
                <a:cubicBezTo>
                  <a:pt x="771947" y="739847"/>
                  <a:pt x="747265" y="742719"/>
                  <a:pt x="732246" y="752161"/>
                </a:cubicBezTo>
                <a:cubicBezTo>
                  <a:pt x="718552" y="760775"/>
                  <a:pt x="560023" y="837803"/>
                  <a:pt x="537715" y="849564"/>
                </a:cubicBezTo>
                <a:cubicBezTo>
                  <a:pt x="495142" y="871983"/>
                  <a:pt x="449367" y="885014"/>
                  <a:pt x="405083" y="902408"/>
                </a:cubicBezTo>
                <a:cubicBezTo>
                  <a:pt x="377474" y="913286"/>
                  <a:pt x="350031" y="924826"/>
                  <a:pt x="321649" y="933606"/>
                </a:cubicBezTo>
                <a:cubicBezTo>
                  <a:pt x="234185" y="960717"/>
                  <a:pt x="150254" y="969497"/>
                  <a:pt x="71901" y="913286"/>
                </a:cubicBezTo>
                <a:cubicBezTo>
                  <a:pt x="43188" y="892690"/>
                  <a:pt x="27175" y="867400"/>
                  <a:pt x="14475" y="835153"/>
                </a:cubicBezTo>
                <a:cubicBezTo>
                  <a:pt x="-7999" y="778003"/>
                  <a:pt x="-5072" y="729025"/>
                  <a:pt x="28666" y="677397"/>
                </a:cubicBezTo>
                <a:cubicBezTo>
                  <a:pt x="39212" y="661273"/>
                  <a:pt x="48102" y="660776"/>
                  <a:pt x="65220" y="649567"/>
                </a:cubicBezTo>
                <a:cubicBezTo>
                  <a:pt x="86810" y="635487"/>
                  <a:pt x="113977" y="616326"/>
                  <a:pt x="131646" y="597498"/>
                </a:cubicBezTo>
                <a:cubicBezTo>
                  <a:pt x="148211" y="579828"/>
                  <a:pt x="159862" y="548685"/>
                  <a:pt x="168255" y="526101"/>
                </a:cubicBezTo>
                <a:cubicBezTo>
                  <a:pt x="190674" y="466135"/>
                  <a:pt x="157322" y="378339"/>
                  <a:pt x="218227" y="335822"/>
                </a:cubicBezTo>
                <a:cubicBezTo>
                  <a:pt x="250253" y="313459"/>
                  <a:pt x="288188" y="318097"/>
                  <a:pt x="324079" y="308214"/>
                </a:cubicBezTo>
                <a:cubicBezTo>
                  <a:pt x="359749" y="298385"/>
                  <a:pt x="385149" y="271163"/>
                  <a:pt x="406077" y="241897"/>
                </a:cubicBezTo>
                <a:cubicBezTo>
                  <a:pt x="426673" y="213129"/>
                  <a:pt x="439538" y="170225"/>
                  <a:pt x="444673" y="135328"/>
                </a:cubicBezTo>
                <a:cubicBezTo>
                  <a:pt x="448207" y="111198"/>
                  <a:pt x="447269" y="87233"/>
                  <a:pt x="453619" y="63158"/>
                </a:cubicBezTo>
                <a:cubicBezTo>
                  <a:pt x="460742" y="36047"/>
                  <a:pt x="472779" y="4683"/>
                  <a:pt x="505302" y="873"/>
                </a:cubicBezTo>
                <a:cubicBezTo>
                  <a:pt x="579183" y="-7685"/>
                  <a:pt x="633959" y="48195"/>
                  <a:pt x="674323" y="101259"/>
                </a:cubicBezTo>
                <a:cubicBezTo>
                  <a:pt x="687630" y="118762"/>
                  <a:pt x="700441" y="134168"/>
                  <a:pt x="707895" y="155261"/>
                </a:cubicBezTo>
                <a:cubicBezTo>
                  <a:pt x="733681" y="228148"/>
                  <a:pt x="741467" y="305176"/>
                  <a:pt x="751958" y="381321"/>
                </a:cubicBezTo>
                <a:cubicBezTo>
                  <a:pt x="762947" y="461165"/>
                  <a:pt x="770401" y="541672"/>
                  <a:pt x="782770" y="621185"/>
                </a:cubicBezTo>
                <a:cubicBezTo>
                  <a:pt x="786525" y="645371"/>
                  <a:pt x="787960" y="667127"/>
                  <a:pt x="785641" y="691367"/>
                </a:cubicBezTo>
                <a:cubicBezTo>
                  <a:pt x="784095" y="708208"/>
                  <a:pt x="792378" y="711024"/>
                  <a:pt x="782659" y="72471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4" name="Google Shape;1284;p12"/>
          <p:cNvSpPr/>
          <p:nvPr/>
        </p:nvSpPr>
        <p:spPr>
          <a:xfrm flipH="1">
            <a:off x="1551830" y="5843470"/>
            <a:ext cx="896769" cy="665991"/>
          </a:xfrm>
          <a:custGeom>
            <a:avLst/>
            <a:gdLst/>
            <a:ahLst/>
            <a:cxnLst/>
            <a:rect l="l" t="t" r="r" b="b"/>
            <a:pathLst>
              <a:path w="778919" h="578469" extrusionOk="0">
                <a:moveTo>
                  <a:pt x="778920" y="576323"/>
                </a:moveTo>
                <a:cubicBezTo>
                  <a:pt x="778920" y="576323"/>
                  <a:pt x="5104" y="612987"/>
                  <a:pt x="134" y="383283"/>
                </a:cubicBezTo>
                <a:cubicBezTo>
                  <a:pt x="-5001" y="143529"/>
                  <a:pt x="139061" y="230607"/>
                  <a:pt x="149718" y="207084"/>
                </a:cubicBezTo>
                <a:cubicBezTo>
                  <a:pt x="159547" y="185329"/>
                  <a:pt x="124704" y="129449"/>
                  <a:pt x="218463" y="42757"/>
                </a:cubicBezTo>
                <a:cubicBezTo>
                  <a:pt x="465893" y="-185787"/>
                  <a:pt x="778920" y="576323"/>
                  <a:pt x="778920" y="57632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5" name="Google Shape;1285;p12"/>
          <p:cNvSpPr/>
          <p:nvPr/>
        </p:nvSpPr>
        <p:spPr>
          <a:xfrm flipH="1">
            <a:off x="1527192" y="6261110"/>
            <a:ext cx="292755" cy="344833"/>
          </a:xfrm>
          <a:custGeom>
            <a:avLst/>
            <a:gdLst/>
            <a:ahLst/>
            <a:cxnLst/>
            <a:rect l="l" t="t" r="r" b="b"/>
            <a:pathLst>
              <a:path w="254282" h="299516" extrusionOk="0">
                <a:moveTo>
                  <a:pt x="245197" y="216053"/>
                </a:moveTo>
                <a:cubicBezTo>
                  <a:pt x="233325" y="232342"/>
                  <a:pt x="109362" y="303076"/>
                  <a:pt x="55580" y="299376"/>
                </a:cubicBezTo>
                <a:cubicBezTo>
                  <a:pt x="1799" y="295676"/>
                  <a:pt x="-12724" y="243993"/>
                  <a:pt x="11020" y="196395"/>
                </a:cubicBezTo>
                <a:cubicBezTo>
                  <a:pt x="34763" y="148798"/>
                  <a:pt x="95392" y="158351"/>
                  <a:pt x="111240" y="133282"/>
                </a:cubicBezTo>
                <a:cubicBezTo>
                  <a:pt x="127087" y="108213"/>
                  <a:pt x="115105" y="63874"/>
                  <a:pt x="139566" y="31020"/>
                </a:cubicBezTo>
                <a:cubicBezTo>
                  <a:pt x="161543" y="1534"/>
                  <a:pt x="215435" y="-18676"/>
                  <a:pt x="237025" y="26382"/>
                </a:cubicBezTo>
                <a:cubicBezTo>
                  <a:pt x="258615" y="71494"/>
                  <a:pt x="258284" y="198108"/>
                  <a:pt x="245197" y="21605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6" name="Google Shape;1286;p12"/>
          <p:cNvSpPr/>
          <p:nvPr/>
        </p:nvSpPr>
        <p:spPr>
          <a:xfrm flipH="1">
            <a:off x="204611" y="5810176"/>
            <a:ext cx="888387" cy="936621"/>
          </a:xfrm>
          <a:custGeom>
            <a:avLst/>
            <a:gdLst/>
            <a:ahLst/>
            <a:cxnLst/>
            <a:rect l="l" t="t" r="r" b="b"/>
            <a:pathLst>
              <a:path w="771638" h="813533" extrusionOk="0">
                <a:moveTo>
                  <a:pt x="286549" y="258643"/>
                </a:moveTo>
                <a:cubicBezTo>
                  <a:pt x="286549" y="258643"/>
                  <a:pt x="241105" y="-7671"/>
                  <a:pt x="385222" y="170"/>
                </a:cubicBezTo>
                <a:cubicBezTo>
                  <a:pt x="529340" y="8011"/>
                  <a:pt x="469815" y="274324"/>
                  <a:pt x="469815" y="274324"/>
                </a:cubicBezTo>
                <a:cubicBezTo>
                  <a:pt x="469815" y="274324"/>
                  <a:pt x="626467" y="50307"/>
                  <a:pt x="728343" y="181890"/>
                </a:cubicBezTo>
                <a:cubicBezTo>
                  <a:pt x="844024" y="331364"/>
                  <a:pt x="595159" y="413748"/>
                  <a:pt x="595159" y="413748"/>
                </a:cubicBezTo>
                <a:cubicBezTo>
                  <a:pt x="595159" y="413748"/>
                  <a:pt x="829501" y="481390"/>
                  <a:pt x="758105" y="608003"/>
                </a:cubicBezTo>
                <a:cubicBezTo>
                  <a:pt x="640603" y="816393"/>
                  <a:pt x="476110" y="576695"/>
                  <a:pt x="476110" y="576695"/>
                </a:cubicBezTo>
                <a:cubicBezTo>
                  <a:pt x="476110" y="576695"/>
                  <a:pt x="538782" y="805460"/>
                  <a:pt x="385222" y="813246"/>
                </a:cubicBezTo>
                <a:cubicBezTo>
                  <a:pt x="191078" y="823130"/>
                  <a:pt x="261480" y="575093"/>
                  <a:pt x="261480" y="575093"/>
                </a:cubicBezTo>
                <a:cubicBezTo>
                  <a:pt x="261480" y="575093"/>
                  <a:pt x="140830" y="755268"/>
                  <a:pt x="35862" y="647152"/>
                </a:cubicBezTo>
                <a:cubicBezTo>
                  <a:pt x="-86169" y="521477"/>
                  <a:pt x="142376" y="399612"/>
                  <a:pt x="142376" y="399612"/>
                </a:cubicBezTo>
                <a:cubicBezTo>
                  <a:pt x="142376" y="399612"/>
                  <a:pt x="-70708" y="335394"/>
                  <a:pt x="32714" y="199063"/>
                </a:cubicBezTo>
                <a:cubicBezTo>
                  <a:pt x="158279" y="33632"/>
                  <a:pt x="286549" y="258643"/>
                  <a:pt x="286549" y="25864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7" name="Google Shape;1287;p12"/>
          <p:cNvSpPr/>
          <p:nvPr/>
        </p:nvSpPr>
        <p:spPr>
          <a:xfrm flipH="1">
            <a:off x="511985" y="6169680"/>
            <a:ext cx="301203" cy="301203"/>
          </a:xfrm>
          <a:custGeom>
            <a:avLst/>
            <a:gdLst/>
            <a:ahLst/>
            <a:cxnLst/>
            <a:rect l="l" t="t" r="r" b="b"/>
            <a:pathLst>
              <a:path w="261620" h="261620" extrusionOk="0">
                <a:moveTo>
                  <a:pt x="0" y="130810"/>
                </a:moveTo>
                <a:cubicBezTo>
                  <a:pt x="0" y="58586"/>
                  <a:pt x="58586" y="0"/>
                  <a:pt x="130810" y="0"/>
                </a:cubicBezTo>
                <a:cubicBezTo>
                  <a:pt x="203034" y="0"/>
                  <a:pt x="261620" y="58586"/>
                  <a:pt x="261620" y="130810"/>
                </a:cubicBezTo>
                <a:cubicBezTo>
                  <a:pt x="261620" y="203034"/>
                  <a:pt x="203034" y="261620"/>
                  <a:pt x="130810" y="261620"/>
                </a:cubicBezTo>
                <a:cubicBezTo>
                  <a:pt x="58531" y="261620"/>
                  <a:pt x="0" y="203090"/>
                  <a:pt x="0" y="13081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88" name="Google Shape;1288;p12"/>
          <p:cNvGrpSpPr/>
          <p:nvPr/>
        </p:nvGrpSpPr>
        <p:grpSpPr>
          <a:xfrm>
            <a:off x="1205552" y="5121057"/>
            <a:ext cx="772459" cy="532222"/>
            <a:chOff x="1205552" y="5121057"/>
            <a:chExt cx="772459" cy="532222"/>
          </a:xfrm>
        </p:grpSpPr>
        <p:sp>
          <p:nvSpPr>
            <p:cNvPr id="1289" name="Google Shape;1289;p12"/>
            <p:cNvSpPr/>
            <p:nvPr/>
          </p:nvSpPr>
          <p:spPr>
            <a:xfrm flipH="1">
              <a:off x="1591941" y="5121057"/>
              <a:ext cx="246658" cy="246658"/>
            </a:xfrm>
            <a:custGeom>
              <a:avLst/>
              <a:gdLst/>
              <a:ahLst/>
              <a:cxnLst/>
              <a:rect l="l" t="t" r="r" b="b"/>
              <a:pathLst>
                <a:path w="214243" h="214243" extrusionOk="0">
                  <a:moveTo>
                    <a:pt x="0" y="107122"/>
                  </a:moveTo>
                  <a:cubicBezTo>
                    <a:pt x="0" y="47984"/>
                    <a:pt x="47929" y="0"/>
                    <a:pt x="107122" y="0"/>
                  </a:cubicBezTo>
                  <a:cubicBezTo>
                    <a:pt x="166259" y="0"/>
                    <a:pt x="214243" y="47984"/>
                    <a:pt x="214243" y="107122"/>
                  </a:cubicBezTo>
                  <a:cubicBezTo>
                    <a:pt x="214243" y="166259"/>
                    <a:pt x="166259" y="214243"/>
                    <a:pt x="107122" y="214243"/>
                  </a:cubicBezTo>
                  <a:cubicBezTo>
                    <a:pt x="47929" y="214243"/>
                    <a:pt x="0" y="166259"/>
                    <a:pt x="0" y="10712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0" name="Google Shape;1290;p12"/>
            <p:cNvSpPr/>
            <p:nvPr/>
          </p:nvSpPr>
          <p:spPr>
            <a:xfrm flipH="1">
              <a:off x="1671978" y="5524103"/>
              <a:ext cx="103113" cy="103113"/>
            </a:xfrm>
            <a:custGeom>
              <a:avLst/>
              <a:gdLst/>
              <a:ahLst/>
              <a:cxnLst/>
              <a:rect l="l" t="t" r="r" b="b"/>
              <a:pathLst>
                <a:path w="89562" h="89562" extrusionOk="0">
                  <a:moveTo>
                    <a:pt x="0" y="44781"/>
                  </a:moveTo>
                  <a:cubicBezTo>
                    <a:pt x="0" y="20044"/>
                    <a:pt x="20044" y="0"/>
                    <a:pt x="44781" y="0"/>
                  </a:cubicBezTo>
                  <a:cubicBezTo>
                    <a:pt x="69519" y="0"/>
                    <a:pt x="89563" y="20044"/>
                    <a:pt x="89563" y="44781"/>
                  </a:cubicBezTo>
                  <a:cubicBezTo>
                    <a:pt x="89563" y="69519"/>
                    <a:pt x="69519" y="89562"/>
                    <a:pt x="44781" y="89562"/>
                  </a:cubicBezTo>
                  <a:cubicBezTo>
                    <a:pt x="20044" y="89562"/>
                    <a:pt x="0" y="69519"/>
                    <a:pt x="0" y="4478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1" name="Google Shape;1291;p12"/>
            <p:cNvSpPr/>
            <p:nvPr/>
          </p:nvSpPr>
          <p:spPr>
            <a:xfrm flipH="1">
              <a:off x="1205552" y="5478458"/>
              <a:ext cx="174821" cy="174821"/>
            </a:xfrm>
            <a:custGeom>
              <a:avLst/>
              <a:gdLst/>
              <a:ahLst/>
              <a:cxnLst/>
              <a:rect l="l" t="t" r="r" b="b"/>
              <a:pathLst>
                <a:path w="151847" h="151847" extrusionOk="0">
                  <a:moveTo>
                    <a:pt x="0" y="75924"/>
                  </a:moveTo>
                  <a:cubicBezTo>
                    <a:pt x="0" y="34014"/>
                    <a:pt x="34014" y="0"/>
                    <a:pt x="75924" y="0"/>
                  </a:cubicBezTo>
                  <a:cubicBezTo>
                    <a:pt x="117834" y="0"/>
                    <a:pt x="151848" y="34014"/>
                    <a:pt x="151848" y="75924"/>
                  </a:cubicBezTo>
                  <a:cubicBezTo>
                    <a:pt x="151848" y="117834"/>
                    <a:pt x="117834" y="151848"/>
                    <a:pt x="75924" y="151848"/>
                  </a:cubicBezTo>
                  <a:cubicBezTo>
                    <a:pt x="33958" y="151848"/>
                    <a:pt x="0" y="117834"/>
                    <a:pt x="0" y="759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2" name="Google Shape;1292;p12"/>
            <p:cNvSpPr/>
            <p:nvPr/>
          </p:nvSpPr>
          <p:spPr>
            <a:xfrm flipH="1">
              <a:off x="1922704" y="5457352"/>
              <a:ext cx="55307" cy="55306"/>
            </a:xfrm>
            <a:custGeom>
              <a:avLst/>
              <a:gdLst/>
              <a:ahLst/>
              <a:cxnLst/>
              <a:rect l="l" t="t" r="r" b="b"/>
              <a:pathLst>
                <a:path w="48039" h="48038" extrusionOk="0">
                  <a:moveTo>
                    <a:pt x="0" y="24019"/>
                  </a:moveTo>
                  <a:cubicBezTo>
                    <a:pt x="0" y="10767"/>
                    <a:pt x="10767" y="0"/>
                    <a:pt x="24019" y="0"/>
                  </a:cubicBezTo>
                  <a:cubicBezTo>
                    <a:pt x="37272" y="0"/>
                    <a:pt x="48039" y="10767"/>
                    <a:pt x="48039" y="24019"/>
                  </a:cubicBezTo>
                  <a:cubicBezTo>
                    <a:pt x="48039" y="37272"/>
                    <a:pt x="37272" y="48039"/>
                    <a:pt x="24019" y="48039"/>
                  </a:cubicBezTo>
                  <a:cubicBezTo>
                    <a:pt x="10767" y="48039"/>
                    <a:pt x="0" y="37327"/>
                    <a:pt x="0" y="2401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93" name="Google Shape;1293;p12"/>
          <p:cNvSpPr/>
          <p:nvPr/>
        </p:nvSpPr>
        <p:spPr>
          <a:xfrm flipH="1">
            <a:off x="2832159" y="6068060"/>
            <a:ext cx="464984" cy="413714"/>
          </a:xfrm>
          <a:custGeom>
            <a:avLst/>
            <a:gdLst/>
            <a:ahLst/>
            <a:cxnLst/>
            <a:rect l="l" t="t" r="r" b="b"/>
            <a:pathLst>
              <a:path w="403877" h="359345" extrusionOk="0">
                <a:moveTo>
                  <a:pt x="5203" y="106043"/>
                </a:moveTo>
                <a:cubicBezTo>
                  <a:pt x="28615" y="24542"/>
                  <a:pt x="171518" y="-33436"/>
                  <a:pt x="273615" y="21670"/>
                </a:cubicBezTo>
                <a:cubicBezTo>
                  <a:pt x="375711" y="76778"/>
                  <a:pt x="435346" y="171641"/>
                  <a:pt x="386589" y="267223"/>
                </a:cubicBezTo>
                <a:cubicBezTo>
                  <a:pt x="342636" y="353362"/>
                  <a:pt x="250147" y="379093"/>
                  <a:pt x="145786" y="344417"/>
                </a:cubicBezTo>
                <a:cubicBezTo>
                  <a:pt x="56997" y="314930"/>
                  <a:pt x="-21191" y="198035"/>
                  <a:pt x="5203" y="10604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4" name="Google Shape;1294;p12"/>
          <p:cNvSpPr/>
          <p:nvPr/>
        </p:nvSpPr>
        <p:spPr>
          <a:xfrm flipH="1">
            <a:off x="2795722" y="6056358"/>
            <a:ext cx="507739" cy="449454"/>
          </a:xfrm>
          <a:custGeom>
            <a:avLst/>
            <a:gdLst/>
            <a:ahLst/>
            <a:cxnLst/>
            <a:rect l="l" t="t" r="r" b="b"/>
            <a:pathLst>
              <a:path w="441014" h="390388" extrusionOk="0">
                <a:moveTo>
                  <a:pt x="19306" y="82138"/>
                </a:moveTo>
                <a:cubicBezTo>
                  <a:pt x="19306" y="82138"/>
                  <a:pt x="-23985" y="84734"/>
                  <a:pt x="19085" y="221010"/>
                </a:cubicBezTo>
                <a:cubicBezTo>
                  <a:pt x="59173" y="347899"/>
                  <a:pt x="203677" y="399473"/>
                  <a:pt x="277557" y="389092"/>
                </a:cubicBezTo>
                <a:cubicBezTo>
                  <a:pt x="369329" y="376171"/>
                  <a:pt x="373581" y="335531"/>
                  <a:pt x="377501" y="318634"/>
                </a:cubicBezTo>
                <a:cubicBezTo>
                  <a:pt x="381642" y="300855"/>
                  <a:pt x="119801" y="130729"/>
                  <a:pt x="119801" y="130729"/>
                </a:cubicBezTo>
                <a:cubicBezTo>
                  <a:pt x="119801" y="130729"/>
                  <a:pt x="411460" y="266785"/>
                  <a:pt x="425098" y="240060"/>
                </a:cubicBezTo>
                <a:cubicBezTo>
                  <a:pt x="434209" y="222225"/>
                  <a:pt x="450995" y="172087"/>
                  <a:pt x="433105" y="121895"/>
                </a:cubicBezTo>
                <a:cubicBezTo>
                  <a:pt x="414055" y="68389"/>
                  <a:pt x="328413" y="5165"/>
                  <a:pt x="242439" y="306"/>
                </a:cubicBezTo>
                <a:cubicBezTo>
                  <a:pt x="134324" y="-5823"/>
                  <a:pt x="19306" y="82138"/>
                  <a:pt x="19306" y="82138"/>
                </a:cubicBezTo>
                <a:close/>
              </a:path>
            </a:pathLst>
          </a:custGeom>
          <a:solidFill>
            <a:srgbClr val="D40B0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5" name="Google Shape;1295;p12"/>
          <p:cNvSpPr/>
          <p:nvPr/>
        </p:nvSpPr>
        <p:spPr>
          <a:xfrm flipH="1">
            <a:off x="2879658" y="6122207"/>
            <a:ext cx="34469" cy="34456"/>
          </a:xfrm>
          <a:custGeom>
            <a:avLst/>
            <a:gdLst/>
            <a:ahLst/>
            <a:cxnLst/>
            <a:rect l="l" t="t" r="r" b="b"/>
            <a:pathLst>
              <a:path w="29939" h="29928" extrusionOk="0">
                <a:moveTo>
                  <a:pt x="27294" y="6445"/>
                </a:moveTo>
                <a:cubicBezTo>
                  <a:pt x="22600" y="-346"/>
                  <a:pt x="13213" y="-2058"/>
                  <a:pt x="6421" y="2691"/>
                </a:cubicBezTo>
                <a:cubicBezTo>
                  <a:pt x="-370" y="7384"/>
                  <a:pt x="-2027" y="16716"/>
                  <a:pt x="2667" y="23508"/>
                </a:cubicBezTo>
                <a:cubicBezTo>
                  <a:pt x="7360" y="30300"/>
                  <a:pt x="16637" y="31956"/>
                  <a:pt x="23428" y="27262"/>
                </a:cubicBezTo>
                <a:cubicBezTo>
                  <a:pt x="30275" y="22569"/>
                  <a:pt x="31987" y="13237"/>
                  <a:pt x="27294" y="644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6" name="Google Shape;1296;p12"/>
          <p:cNvSpPr/>
          <p:nvPr/>
        </p:nvSpPr>
        <p:spPr>
          <a:xfrm flipH="1">
            <a:off x="2971570" y="6432792"/>
            <a:ext cx="43365" cy="43409"/>
          </a:xfrm>
          <a:custGeom>
            <a:avLst/>
            <a:gdLst/>
            <a:ahLst/>
            <a:cxnLst/>
            <a:rect l="l" t="t" r="r" b="b"/>
            <a:pathLst>
              <a:path w="37666" h="37704" extrusionOk="0">
                <a:moveTo>
                  <a:pt x="34347" y="8125"/>
                </a:moveTo>
                <a:cubicBezTo>
                  <a:pt x="28439" y="-434"/>
                  <a:pt x="16622" y="-2587"/>
                  <a:pt x="8064" y="3376"/>
                </a:cubicBezTo>
                <a:cubicBezTo>
                  <a:pt x="-495" y="9284"/>
                  <a:pt x="-2538" y="21045"/>
                  <a:pt x="3370" y="29604"/>
                </a:cubicBezTo>
                <a:cubicBezTo>
                  <a:pt x="9278" y="38163"/>
                  <a:pt x="20985" y="40261"/>
                  <a:pt x="29543" y="34353"/>
                </a:cubicBezTo>
                <a:cubicBezTo>
                  <a:pt x="38047" y="28445"/>
                  <a:pt x="40255" y="16684"/>
                  <a:pt x="34347" y="812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7" name="Google Shape;1297;p12"/>
          <p:cNvSpPr/>
          <p:nvPr/>
        </p:nvSpPr>
        <p:spPr>
          <a:xfrm flipH="1">
            <a:off x="2832093" y="6240996"/>
            <a:ext cx="43365" cy="43410"/>
          </a:xfrm>
          <a:custGeom>
            <a:avLst/>
            <a:gdLst/>
            <a:ahLst/>
            <a:cxnLst/>
            <a:rect l="l" t="t" r="r" b="b"/>
            <a:pathLst>
              <a:path w="37666" h="37705" extrusionOk="0">
                <a:moveTo>
                  <a:pt x="34347" y="8125"/>
                </a:moveTo>
                <a:cubicBezTo>
                  <a:pt x="28439" y="-434"/>
                  <a:pt x="16622" y="-2587"/>
                  <a:pt x="8064" y="3376"/>
                </a:cubicBezTo>
                <a:cubicBezTo>
                  <a:pt x="-495" y="9285"/>
                  <a:pt x="-2538" y="21046"/>
                  <a:pt x="3370" y="29604"/>
                </a:cubicBezTo>
                <a:cubicBezTo>
                  <a:pt x="9278" y="38163"/>
                  <a:pt x="20985" y="40262"/>
                  <a:pt x="29543" y="34353"/>
                </a:cubicBezTo>
                <a:cubicBezTo>
                  <a:pt x="38047" y="28445"/>
                  <a:pt x="40255" y="16684"/>
                  <a:pt x="34347" y="812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8" name="Google Shape;1298;p12"/>
          <p:cNvSpPr/>
          <p:nvPr/>
        </p:nvSpPr>
        <p:spPr>
          <a:xfrm flipH="1">
            <a:off x="3076979" y="6436912"/>
            <a:ext cx="35196" cy="35196"/>
          </a:xfrm>
          <a:custGeom>
            <a:avLst/>
            <a:gdLst/>
            <a:ahLst/>
            <a:cxnLst/>
            <a:rect l="l" t="t" r="r" b="b"/>
            <a:pathLst>
              <a:path w="30571" h="30571" extrusionOk="0">
                <a:moveTo>
                  <a:pt x="27866" y="6589"/>
                </a:moveTo>
                <a:cubicBezTo>
                  <a:pt x="23062" y="-369"/>
                  <a:pt x="13509" y="-2080"/>
                  <a:pt x="6552" y="2724"/>
                </a:cubicBezTo>
                <a:cubicBezTo>
                  <a:pt x="-406" y="7528"/>
                  <a:pt x="-2062" y="17080"/>
                  <a:pt x="2742" y="23982"/>
                </a:cubicBezTo>
                <a:cubicBezTo>
                  <a:pt x="7546" y="30940"/>
                  <a:pt x="16988" y="32651"/>
                  <a:pt x="23945" y="27847"/>
                </a:cubicBezTo>
                <a:cubicBezTo>
                  <a:pt x="30903" y="22988"/>
                  <a:pt x="32670" y="13491"/>
                  <a:pt x="27866" y="6589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9" name="Google Shape;1299;p12"/>
          <p:cNvSpPr/>
          <p:nvPr/>
        </p:nvSpPr>
        <p:spPr>
          <a:xfrm flipH="1">
            <a:off x="3156547" y="6335209"/>
            <a:ext cx="43382" cy="43410"/>
          </a:xfrm>
          <a:custGeom>
            <a:avLst/>
            <a:gdLst/>
            <a:ahLst/>
            <a:cxnLst/>
            <a:rect l="l" t="t" r="r" b="b"/>
            <a:pathLst>
              <a:path w="37681" h="37705" extrusionOk="0">
                <a:moveTo>
                  <a:pt x="34347" y="8125"/>
                </a:moveTo>
                <a:cubicBezTo>
                  <a:pt x="28439" y="-434"/>
                  <a:pt x="16622" y="-2587"/>
                  <a:pt x="8064" y="3376"/>
                </a:cubicBezTo>
                <a:cubicBezTo>
                  <a:pt x="-495" y="9284"/>
                  <a:pt x="-2538" y="21046"/>
                  <a:pt x="3370" y="29605"/>
                </a:cubicBezTo>
                <a:cubicBezTo>
                  <a:pt x="9279" y="38163"/>
                  <a:pt x="20985" y="40261"/>
                  <a:pt x="29543" y="34353"/>
                </a:cubicBezTo>
                <a:cubicBezTo>
                  <a:pt x="38102" y="28389"/>
                  <a:pt x="40255" y="16683"/>
                  <a:pt x="34347" y="812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0" name="Google Shape;1300;p12"/>
          <p:cNvSpPr/>
          <p:nvPr/>
        </p:nvSpPr>
        <p:spPr>
          <a:xfrm flipH="1">
            <a:off x="3017382" y="6308742"/>
            <a:ext cx="66874" cy="66874"/>
          </a:xfrm>
          <a:custGeom>
            <a:avLst/>
            <a:gdLst/>
            <a:ahLst/>
            <a:cxnLst/>
            <a:rect l="l" t="t" r="r" b="b"/>
            <a:pathLst>
              <a:path w="58086" h="58086" extrusionOk="0">
                <a:moveTo>
                  <a:pt x="52925" y="12506"/>
                </a:moveTo>
                <a:cubicBezTo>
                  <a:pt x="43814" y="-691"/>
                  <a:pt x="25703" y="-3949"/>
                  <a:pt x="12506" y="5161"/>
                </a:cubicBezTo>
                <a:cubicBezTo>
                  <a:pt x="-691" y="14272"/>
                  <a:pt x="-3949" y="32384"/>
                  <a:pt x="5162" y="45581"/>
                </a:cubicBezTo>
                <a:cubicBezTo>
                  <a:pt x="14273" y="58778"/>
                  <a:pt x="32384" y="62036"/>
                  <a:pt x="45581" y="52925"/>
                </a:cubicBezTo>
                <a:cubicBezTo>
                  <a:pt x="58778" y="43814"/>
                  <a:pt x="62036" y="25703"/>
                  <a:pt x="52925" y="12506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1" name="Google Shape;1301;p12"/>
          <p:cNvSpPr/>
          <p:nvPr/>
        </p:nvSpPr>
        <p:spPr>
          <a:xfrm flipH="1">
            <a:off x="2960904" y="6191430"/>
            <a:ext cx="66862" cy="66922"/>
          </a:xfrm>
          <a:custGeom>
            <a:avLst/>
            <a:gdLst/>
            <a:ahLst/>
            <a:cxnLst/>
            <a:rect l="l" t="t" r="r" b="b"/>
            <a:pathLst>
              <a:path w="58075" h="58127" extrusionOk="0">
                <a:moveTo>
                  <a:pt x="54272" y="14622"/>
                </a:moveTo>
                <a:cubicBezTo>
                  <a:pt x="48640" y="4794"/>
                  <a:pt x="37486" y="-1225"/>
                  <a:pt x="25559" y="211"/>
                </a:cubicBezTo>
                <a:cubicBezTo>
                  <a:pt x="9656" y="2143"/>
                  <a:pt x="-1719" y="16665"/>
                  <a:pt x="214" y="32568"/>
                </a:cubicBezTo>
                <a:cubicBezTo>
                  <a:pt x="2146" y="48471"/>
                  <a:pt x="16669" y="59846"/>
                  <a:pt x="32571" y="57913"/>
                </a:cubicBezTo>
                <a:cubicBezTo>
                  <a:pt x="48474" y="55980"/>
                  <a:pt x="59793" y="41513"/>
                  <a:pt x="57861" y="25611"/>
                </a:cubicBezTo>
                <a:cubicBezTo>
                  <a:pt x="57364" y="21635"/>
                  <a:pt x="56149" y="17881"/>
                  <a:pt x="54272" y="14622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2" name="Google Shape;1302;p12"/>
          <p:cNvSpPr/>
          <p:nvPr/>
        </p:nvSpPr>
        <p:spPr>
          <a:xfrm flipH="1">
            <a:off x="3031234" y="6093487"/>
            <a:ext cx="43290" cy="43487"/>
          </a:xfrm>
          <a:custGeom>
            <a:avLst/>
            <a:gdLst/>
            <a:ahLst/>
            <a:cxnLst/>
            <a:rect l="l" t="t" r="r" b="b"/>
            <a:pathLst>
              <a:path w="37601" h="37772" extrusionOk="0">
                <a:moveTo>
                  <a:pt x="35250" y="9470"/>
                </a:moveTo>
                <a:cubicBezTo>
                  <a:pt x="31605" y="3120"/>
                  <a:pt x="24372" y="-801"/>
                  <a:pt x="16586" y="138"/>
                </a:cubicBezTo>
                <a:cubicBezTo>
                  <a:pt x="6261" y="1408"/>
                  <a:pt x="-1083" y="10795"/>
                  <a:pt x="131" y="21176"/>
                </a:cubicBezTo>
                <a:cubicBezTo>
                  <a:pt x="1401" y="31501"/>
                  <a:pt x="10733" y="38900"/>
                  <a:pt x="21059" y="37631"/>
                </a:cubicBezTo>
                <a:cubicBezTo>
                  <a:pt x="31384" y="36361"/>
                  <a:pt x="38728" y="26974"/>
                  <a:pt x="37458" y="16593"/>
                </a:cubicBezTo>
                <a:cubicBezTo>
                  <a:pt x="37237" y="13997"/>
                  <a:pt x="36465" y="11568"/>
                  <a:pt x="35250" y="947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3" name="Google Shape;1303;p12"/>
          <p:cNvSpPr/>
          <p:nvPr/>
        </p:nvSpPr>
        <p:spPr>
          <a:xfrm flipH="1">
            <a:off x="2846427" y="6076833"/>
            <a:ext cx="250774" cy="117536"/>
          </a:xfrm>
          <a:custGeom>
            <a:avLst/>
            <a:gdLst/>
            <a:ahLst/>
            <a:cxnLst/>
            <a:rect l="l" t="t" r="r" b="b"/>
            <a:pathLst>
              <a:path w="217818" h="102090" extrusionOk="0">
                <a:moveTo>
                  <a:pt x="216237" y="97760"/>
                </a:moveTo>
                <a:cubicBezTo>
                  <a:pt x="206022" y="80753"/>
                  <a:pt x="154338" y="41052"/>
                  <a:pt x="125791" y="21395"/>
                </a:cubicBezTo>
                <a:cubicBezTo>
                  <a:pt x="95201" y="356"/>
                  <a:pt x="16350" y="-19135"/>
                  <a:pt x="1994" y="35254"/>
                </a:cubicBezTo>
                <a:cubicBezTo>
                  <a:pt x="-10541" y="82796"/>
                  <a:pt x="37940" y="89533"/>
                  <a:pt x="93765" y="84397"/>
                </a:cubicBezTo>
                <a:cubicBezTo>
                  <a:pt x="186861" y="75839"/>
                  <a:pt x="226508" y="114712"/>
                  <a:pt x="216237" y="97760"/>
                </a:cubicBezTo>
                <a:close/>
              </a:path>
            </a:pathLst>
          </a:custGeom>
          <a:gradFill>
            <a:gsLst>
              <a:gs pos="0">
                <a:srgbClr val="FFFFFF">
                  <a:alpha val="25882"/>
                </a:srgbClr>
              </a:gs>
              <a:gs pos="100000">
                <a:srgbClr val="FFFFFF">
                  <a:alpha val="23921"/>
                </a:srgbClr>
              </a:gs>
            </a:gsLst>
            <a:lin ang="3316051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4" name="Google Shape;1304;p12"/>
          <p:cNvSpPr/>
          <p:nvPr/>
        </p:nvSpPr>
        <p:spPr>
          <a:xfrm flipH="1">
            <a:off x="3130831" y="6136683"/>
            <a:ext cx="102916" cy="153028"/>
          </a:xfrm>
          <a:custGeom>
            <a:avLst/>
            <a:gdLst/>
            <a:ahLst/>
            <a:cxnLst/>
            <a:rect l="l" t="t" r="r" b="b"/>
            <a:pathLst>
              <a:path w="89391" h="132918" extrusionOk="0">
                <a:moveTo>
                  <a:pt x="62837" y="0"/>
                </a:moveTo>
                <a:cubicBezTo>
                  <a:pt x="62837" y="0"/>
                  <a:pt x="113251" y="11099"/>
                  <a:pt x="75151" y="89121"/>
                </a:cubicBezTo>
                <a:cubicBezTo>
                  <a:pt x="44947" y="151075"/>
                  <a:pt x="0" y="129154"/>
                  <a:pt x="0" y="129154"/>
                </a:cubicBezTo>
                <a:lnTo>
                  <a:pt x="62837" y="0"/>
                </a:lnTo>
                <a:close/>
              </a:path>
            </a:pathLst>
          </a:custGeom>
          <a:solidFill>
            <a:srgbClr val="FBFDF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5" name="Google Shape;1305;p12"/>
          <p:cNvSpPr/>
          <p:nvPr/>
        </p:nvSpPr>
        <p:spPr>
          <a:xfrm flipH="1">
            <a:off x="3118435" y="6072178"/>
            <a:ext cx="204996" cy="262849"/>
          </a:xfrm>
          <a:custGeom>
            <a:avLst/>
            <a:gdLst/>
            <a:ahLst/>
            <a:cxnLst/>
            <a:rect l="l" t="t" r="r" b="b"/>
            <a:pathLst>
              <a:path w="178056" h="228306" extrusionOk="0">
                <a:moveTo>
                  <a:pt x="159565" y="1528"/>
                </a:moveTo>
                <a:cubicBezTo>
                  <a:pt x="159565" y="1528"/>
                  <a:pt x="161773" y="37917"/>
                  <a:pt x="153104" y="63483"/>
                </a:cubicBezTo>
                <a:cubicBezTo>
                  <a:pt x="141840" y="96668"/>
                  <a:pt x="130575" y="114724"/>
                  <a:pt x="136263" y="115939"/>
                </a:cubicBezTo>
                <a:cubicBezTo>
                  <a:pt x="139134" y="116546"/>
                  <a:pt x="163706" y="99374"/>
                  <a:pt x="171050" y="107325"/>
                </a:cubicBezTo>
                <a:cubicBezTo>
                  <a:pt x="189548" y="127424"/>
                  <a:pt x="167682" y="170439"/>
                  <a:pt x="148632" y="170714"/>
                </a:cubicBezTo>
                <a:cubicBezTo>
                  <a:pt x="135214" y="170880"/>
                  <a:pt x="126765" y="140952"/>
                  <a:pt x="122790" y="142277"/>
                </a:cubicBezTo>
                <a:cubicBezTo>
                  <a:pt x="117379" y="144100"/>
                  <a:pt x="113127" y="164475"/>
                  <a:pt x="90046" y="194016"/>
                </a:cubicBezTo>
                <a:cubicBezTo>
                  <a:pt x="66910" y="223613"/>
                  <a:pt x="47473" y="228306"/>
                  <a:pt x="47473" y="228306"/>
                </a:cubicBezTo>
                <a:cubicBezTo>
                  <a:pt x="47473" y="228306"/>
                  <a:pt x="-28119" y="164033"/>
                  <a:pt x="11472" y="74747"/>
                </a:cubicBezTo>
                <a:cubicBezTo>
                  <a:pt x="52222" y="-16969"/>
                  <a:pt x="159565" y="1528"/>
                  <a:pt x="159565" y="1528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06" name="Google Shape;1306;p12"/>
          <p:cNvGrpSpPr/>
          <p:nvPr/>
        </p:nvGrpSpPr>
        <p:grpSpPr>
          <a:xfrm flipH="1">
            <a:off x="3168460" y="6071904"/>
            <a:ext cx="152634" cy="236485"/>
            <a:chOff x="2563412" y="5727479"/>
            <a:chExt cx="132575" cy="205407"/>
          </a:xfrm>
        </p:grpSpPr>
        <p:sp>
          <p:nvSpPr>
            <p:cNvPr id="1307" name="Google Shape;1307;p12"/>
            <p:cNvSpPr/>
            <p:nvPr/>
          </p:nvSpPr>
          <p:spPr>
            <a:xfrm>
              <a:off x="2629814" y="5727479"/>
              <a:ext cx="66173" cy="49123"/>
            </a:xfrm>
            <a:custGeom>
              <a:avLst/>
              <a:gdLst/>
              <a:ahLst/>
              <a:cxnLst/>
              <a:rect l="l" t="t" r="r" b="b"/>
              <a:pathLst>
                <a:path w="66173" h="49123" extrusionOk="0">
                  <a:moveTo>
                    <a:pt x="62199" y="0"/>
                  </a:moveTo>
                  <a:cubicBezTo>
                    <a:pt x="44805" y="552"/>
                    <a:pt x="22277" y="3754"/>
                    <a:pt x="24" y="14633"/>
                  </a:cubicBezTo>
                  <a:cubicBezTo>
                    <a:pt x="-197" y="21535"/>
                    <a:pt x="1073" y="28602"/>
                    <a:pt x="5325" y="34732"/>
                  </a:cubicBezTo>
                  <a:cubicBezTo>
                    <a:pt x="15816" y="49917"/>
                    <a:pt x="36688" y="53671"/>
                    <a:pt x="51873" y="43180"/>
                  </a:cubicBezTo>
                  <a:cubicBezTo>
                    <a:pt x="66009" y="33407"/>
                    <a:pt x="70095" y="14798"/>
                    <a:pt x="62199" y="0"/>
                  </a:cubicBezTo>
                  <a:close/>
                </a:path>
              </a:pathLst>
            </a:custGeom>
            <a:solidFill>
              <a:srgbClr val="FBFDF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8" name="Google Shape;1308;p12"/>
            <p:cNvSpPr/>
            <p:nvPr/>
          </p:nvSpPr>
          <p:spPr>
            <a:xfrm>
              <a:off x="2563412" y="5866646"/>
              <a:ext cx="55952" cy="66240"/>
            </a:xfrm>
            <a:custGeom>
              <a:avLst/>
              <a:gdLst/>
              <a:ahLst/>
              <a:cxnLst/>
              <a:rect l="l" t="t" r="r" b="b"/>
              <a:pathLst>
                <a:path w="55952" h="66240" extrusionOk="0">
                  <a:moveTo>
                    <a:pt x="50027" y="14391"/>
                  </a:moveTo>
                  <a:cubicBezTo>
                    <a:pt x="39481" y="-793"/>
                    <a:pt x="18664" y="-4548"/>
                    <a:pt x="3479" y="5944"/>
                  </a:cubicBezTo>
                  <a:cubicBezTo>
                    <a:pt x="2209" y="6827"/>
                    <a:pt x="1104" y="7821"/>
                    <a:pt x="0" y="8870"/>
                  </a:cubicBezTo>
                  <a:cubicBezTo>
                    <a:pt x="4417" y="32945"/>
                    <a:pt x="15350" y="52381"/>
                    <a:pt x="25510" y="66241"/>
                  </a:cubicBezTo>
                  <a:cubicBezTo>
                    <a:pt x="31087" y="65744"/>
                    <a:pt x="36609" y="64308"/>
                    <a:pt x="41524" y="60885"/>
                  </a:cubicBezTo>
                  <a:cubicBezTo>
                    <a:pt x="56708" y="50338"/>
                    <a:pt x="60518" y="29522"/>
                    <a:pt x="50027" y="14391"/>
                  </a:cubicBezTo>
                  <a:close/>
                </a:path>
              </a:pathLst>
            </a:custGeom>
            <a:solidFill>
              <a:srgbClr val="FBFDF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09" name="Google Shape;1309;p12"/>
          <p:cNvSpPr/>
          <p:nvPr/>
        </p:nvSpPr>
        <p:spPr>
          <a:xfrm flipH="1">
            <a:off x="3255871" y="6020547"/>
            <a:ext cx="60031" cy="105392"/>
          </a:xfrm>
          <a:custGeom>
            <a:avLst/>
            <a:gdLst/>
            <a:ahLst/>
            <a:cxnLst/>
            <a:rect l="l" t="t" r="r" b="b"/>
            <a:pathLst>
              <a:path w="52142" h="91542" extrusionOk="0">
                <a:moveTo>
                  <a:pt x="52143" y="91543"/>
                </a:moveTo>
                <a:cubicBezTo>
                  <a:pt x="52143" y="91543"/>
                  <a:pt x="42867" y="53387"/>
                  <a:pt x="35909" y="38368"/>
                </a:cubicBezTo>
                <a:cubicBezTo>
                  <a:pt x="28952" y="23349"/>
                  <a:pt x="6368" y="-4425"/>
                  <a:pt x="846" y="600"/>
                </a:cubicBezTo>
                <a:cubicBezTo>
                  <a:pt x="-4676" y="5624"/>
                  <a:pt x="18405" y="33620"/>
                  <a:pt x="24590" y="42123"/>
                </a:cubicBezTo>
                <a:cubicBezTo>
                  <a:pt x="36019" y="57915"/>
                  <a:pt x="52143" y="91543"/>
                  <a:pt x="52143" y="9154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0" name="Google Shape;1310;p12"/>
          <p:cNvSpPr/>
          <p:nvPr/>
        </p:nvSpPr>
        <p:spPr>
          <a:xfrm flipH="1">
            <a:off x="3296239" y="6211825"/>
            <a:ext cx="118500" cy="27575"/>
          </a:xfrm>
          <a:custGeom>
            <a:avLst/>
            <a:gdLst/>
            <a:ahLst/>
            <a:cxnLst/>
            <a:rect l="l" t="t" r="r" b="b"/>
            <a:pathLst>
              <a:path w="102927" h="23951" extrusionOk="0">
                <a:moveTo>
                  <a:pt x="102927" y="0"/>
                </a:moveTo>
                <a:cubicBezTo>
                  <a:pt x="102927" y="0"/>
                  <a:pt x="67478" y="17007"/>
                  <a:pt x="51465" y="21148"/>
                </a:cubicBezTo>
                <a:cubicBezTo>
                  <a:pt x="35452" y="25289"/>
                  <a:pt x="-329" y="25345"/>
                  <a:pt x="2" y="17890"/>
                </a:cubicBezTo>
                <a:cubicBezTo>
                  <a:pt x="389" y="10436"/>
                  <a:pt x="36722" y="10601"/>
                  <a:pt x="47158" y="9994"/>
                </a:cubicBezTo>
                <a:cubicBezTo>
                  <a:pt x="66760" y="8835"/>
                  <a:pt x="102927" y="0"/>
                  <a:pt x="102927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1" name="Google Shape;1311;p12"/>
          <p:cNvSpPr/>
          <p:nvPr/>
        </p:nvSpPr>
        <p:spPr>
          <a:xfrm>
            <a:off x="-26124" y="-65019"/>
            <a:ext cx="4684171" cy="2002733"/>
          </a:xfrm>
          <a:custGeom>
            <a:avLst/>
            <a:gdLst/>
            <a:ahLst/>
            <a:cxnLst/>
            <a:rect l="l" t="t" r="r" b="b"/>
            <a:pathLst>
              <a:path w="4666311" h="1995097" extrusionOk="0">
                <a:moveTo>
                  <a:pt x="0" y="1842715"/>
                </a:moveTo>
                <a:cubicBezTo>
                  <a:pt x="0" y="1842715"/>
                  <a:pt x="490441" y="2080812"/>
                  <a:pt x="814236" y="1961763"/>
                </a:cubicBezTo>
                <a:cubicBezTo>
                  <a:pt x="1138030" y="1842715"/>
                  <a:pt x="1976065" y="1166578"/>
                  <a:pt x="2456953" y="1128478"/>
                </a:cubicBezTo>
                <a:cubicBezTo>
                  <a:pt x="2937896" y="1090378"/>
                  <a:pt x="3629715" y="1419474"/>
                  <a:pt x="4042576" y="1271325"/>
                </a:cubicBezTo>
                <a:cubicBezTo>
                  <a:pt x="4666311" y="1047529"/>
                  <a:pt x="4666311" y="0"/>
                  <a:pt x="4666311" y="0"/>
                </a:cubicBezTo>
                <a:lnTo>
                  <a:pt x="14301" y="4749"/>
                </a:lnTo>
                <a:lnTo>
                  <a:pt x="0" y="184271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2" name="Google Shape;1312;p12"/>
          <p:cNvSpPr/>
          <p:nvPr/>
        </p:nvSpPr>
        <p:spPr>
          <a:xfrm>
            <a:off x="383405" y="128791"/>
            <a:ext cx="224115" cy="224109"/>
          </a:xfrm>
          <a:custGeom>
            <a:avLst/>
            <a:gdLst/>
            <a:ahLst/>
            <a:cxnLst/>
            <a:rect l="l" t="t" r="r" b="b"/>
            <a:pathLst>
              <a:path w="223493" h="223487" extrusionOk="0">
                <a:moveTo>
                  <a:pt x="118480" y="223283"/>
                </a:moveTo>
                <a:cubicBezTo>
                  <a:pt x="56858" y="226982"/>
                  <a:pt x="3959" y="180048"/>
                  <a:pt x="205" y="118480"/>
                </a:cubicBezTo>
                <a:cubicBezTo>
                  <a:pt x="-3495" y="56858"/>
                  <a:pt x="43440" y="3959"/>
                  <a:pt x="105007" y="205"/>
                </a:cubicBezTo>
                <a:cubicBezTo>
                  <a:pt x="166630" y="-3495"/>
                  <a:pt x="219528" y="43440"/>
                  <a:pt x="223283" y="105007"/>
                </a:cubicBezTo>
                <a:cubicBezTo>
                  <a:pt x="227038" y="166630"/>
                  <a:pt x="180103" y="219583"/>
                  <a:pt x="118480" y="223283"/>
                </a:cubicBezTo>
                <a:close/>
              </a:path>
            </a:pathLst>
          </a:custGeom>
          <a:solidFill>
            <a:srgbClr val="FDFFF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3" name="Google Shape;1313;p12"/>
          <p:cNvSpPr/>
          <p:nvPr/>
        </p:nvSpPr>
        <p:spPr>
          <a:xfrm>
            <a:off x="479405" y="431988"/>
            <a:ext cx="175686" cy="175686"/>
          </a:xfrm>
          <a:custGeom>
            <a:avLst/>
            <a:gdLst/>
            <a:ahLst/>
            <a:cxnLst/>
            <a:rect l="l" t="t" r="r" b="b"/>
            <a:pathLst>
              <a:path w="175199" h="175199" extrusionOk="0">
                <a:moveTo>
                  <a:pt x="92873" y="175036"/>
                </a:moveTo>
                <a:cubicBezTo>
                  <a:pt x="44613" y="177963"/>
                  <a:pt x="3090" y="141133"/>
                  <a:pt x="163" y="92873"/>
                </a:cubicBezTo>
                <a:cubicBezTo>
                  <a:pt x="-2764" y="44613"/>
                  <a:pt x="34066" y="3090"/>
                  <a:pt x="82326" y="163"/>
                </a:cubicBezTo>
                <a:cubicBezTo>
                  <a:pt x="130587" y="-2764"/>
                  <a:pt x="172110" y="34066"/>
                  <a:pt x="175036" y="82327"/>
                </a:cubicBezTo>
                <a:cubicBezTo>
                  <a:pt x="177963" y="130586"/>
                  <a:pt x="141188" y="172110"/>
                  <a:pt x="92873" y="175036"/>
                </a:cubicBezTo>
                <a:close/>
              </a:path>
            </a:pathLst>
          </a:custGeom>
          <a:solidFill>
            <a:srgbClr val="FDFFF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4" name="Google Shape;1314;p12"/>
          <p:cNvSpPr/>
          <p:nvPr/>
        </p:nvSpPr>
        <p:spPr>
          <a:xfrm>
            <a:off x="647812" y="601503"/>
            <a:ext cx="89424" cy="89424"/>
          </a:xfrm>
          <a:custGeom>
            <a:avLst/>
            <a:gdLst/>
            <a:ahLst/>
            <a:cxnLst/>
            <a:rect l="l" t="t" r="r" b="b"/>
            <a:pathLst>
              <a:path w="89176" h="89176" extrusionOk="0">
                <a:moveTo>
                  <a:pt x="47294" y="89094"/>
                </a:moveTo>
                <a:cubicBezTo>
                  <a:pt x="22722" y="90585"/>
                  <a:pt x="1574" y="71866"/>
                  <a:pt x="83" y="47294"/>
                </a:cubicBezTo>
                <a:cubicBezTo>
                  <a:pt x="-1408" y="22722"/>
                  <a:pt x="17311" y="1574"/>
                  <a:pt x="41883" y="83"/>
                </a:cubicBezTo>
                <a:cubicBezTo>
                  <a:pt x="66455" y="-1408"/>
                  <a:pt x="87603" y="17311"/>
                  <a:pt x="89094" y="41883"/>
                </a:cubicBezTo>
                <a:cubicBezTo>
                  <a:pt x="90585" y="66510"/>
                  <a:pt x="71866" y="87603"/>
                  <a:pt x="47294" y="89094"/>
                </a:cubicBezTo>
                <a:close/>
              </a:path>
            </a:pathLst>
          </a:custGeom>
          <a:solidFill>
            <a:srgbClr val="FDFFF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5" name="Google Shape;1315;p12"/>
          <p:cNvSpPr/>
          <p:nvPr/>
        </p:nvSpPr>
        <p:spPr>
          <a:xfrm>
            <a:off x="320836" y="397340"/>
            <a:ext cx="104894" cy="104894"/>
          </a:xfrm>
          <a:custGeom>
            <a:avLst/>
            <a:gdLst/>
            <a:ahLst/>
            <a:cxnLst/>
            <a:rect l="l" t="t" r="r" b="b"/>
            <a:pathLst>
              <a:path w="104603" h="104603" extrusionOk="0">
                <a:moveTo>
                  <a:pt x="55422" y="104510"/>
                </a:moveTo>
                <a:cubicBezTo>
                  <a:pt x="26598" y="106222"/>
                  <a:pt x="1806" y="84300"/>
                  <a:pt x="94" y="55422"/>
                </a:cubicBezTo>
                <a:cubicBezTo>
                  <a:pt x="-1618" y="26598"/>
                  <a:pt x="20303" y="1806"/>
                  <a:pt x="49182" y="94"/>
                </a:cubicBezTo>
                <a:cubicBezTo>
                  <a:pt x="78006" y="-1618"/>
                  <a:pt x="102798" y="20303"/>
                  <a:pt x="104510" y="49182"/>
                </a:cubicBezTo>
                <a:cubicBezTo>
                  <a:pt x="106222" y="78006"/>
                  <a:pt x="84245" y="102798"/>
                  <a:pt x="55422" y="104510"/>
                </a:cubicBezTo>
                <a:close/>
              </a:path>
            </a:pathLst>
          </a:custGeom>
          <a:solidFill>
            <a:srgbClr val="FDFFF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6" name="Google Shape;1316;p12"/>
          <p:cNvSpPr/>
          <p:nvPr/>
        </p:nvSpPr>
        <p:spPr>
          <a:xfrm>
            <a:off x="773906" y="423278"/>
            <a:ext cx="77548" cy="77548"/>
          </a:xfrm>
          <a:custGeom>
            <a:avLst/>
            <a:gdLst/>
            <a:ahLst/>
            <a:cxnLst/>
            <a:rect l="l" t="t" r="r" b="b"/>
            <a:pathLst>
              <a:path w="77333" h="77333" extrusionOk="0">
                <a:moveTo>
                  <a:pt x="40986" y="77264"/>
                </a:moveTo>
                <a:cubicBezTo>
                  <a:pt x="19672" y="78534"/>
                  <a:pt x="1340" y="62300"/>
                  <a:pt x="70" y="40986"/>
                </a:cubicBezTo>
                <a:cubicBezTo>
                  <a:pt x="-1200" y="19672"/>
                  <a:pt x="15034" y="1340"/>
                  <a:pt x="36348" y="70"/>
                </a:cubicBezTo>
                <a:cubicBezTo>
                  <a:pt x="57661" y="-1200"/>
                  <a:pt x="75994" y="15034"/>
                  <a:pt x="77264" y="36348"/>
                </a:cubicBezTo>
                <a:cubicBezTo>
                  <a:pt x="78534" y="57661"/>
                  <a:pt x="62300" y="75938"/>
                  <a:pt x="40986" y="77264"/>
                </a:cubicBezTo>
                <a:close/>
              </a:path>
            </a:pathLst>
          </a:custGeom>
          <a:solidFill>
            <a:srgbClr val="FDFFF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7" name="Google Shape;1317;p12"/>
          <p:cNvSpPr/>
          <p:nvPr/>
        </p:nvSpPr>
        <p:spPr>
          <a:xfrm>
            <a:off x="562352" y="796054"/>
            <a:ext cx="57965" cy="57965"/>
          </a:xfrm>
          <a:custGeom>
            <a:avLst/>
            <a:gdLst/>
            <a:ahLst/>
            <a:cxnLst/>
            <a:rect l="l" t="t" r="r" b="b"/>
            <a:pathLst>
              <a:path w="57804" h="57804" extrusionOk="0">
                <a:moveTo>
                  <a:pt x="30642" y="57753"/>
                </a:moveTo>
                <a:cubicBezTo>
                  <a:pt x="14684" y="58692"/>
                  <a:pt x="990" y="46544"/>
                  <a:pt x="51" y="30641"/>
                </a:cubicBezTo>
                <a:cubicBezTo>
                  <a:pt x="-888" y="14739"/>
                  <a:pt x="11205" y="990"/>
                  <a:pt x="27163" y="51"/>
                </a:cubicBezTo>
                <a:cubicBezTo>
                  <a:pt x="43121" y="-888"/>
                  <a:pt x="56815" y="11260"/>
                  <a:pt x="57753" y="27163"/>
                </a:cubicBezTo>
                <a:cubicBezTo>
                  <a:pt x="58692" y="43121"/>
                  <a:pt x="46544" y="56814"/>
                  <a:pt x="30642" y="57753"/>
                </a:cubicBezTo>
                <a:close/>
              </a:path>
            </a:pathLst>
          </a:custGeom>
          <a:solidFill>
            <a:srgbClr val="FDFFF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18" name="Google Shape;1318;p12"/>
          <p:cNvGrpSpPr/>
          <p:nvPr/>
        </p:nvGrpSpPr>
        <p:grpSpPr>
          <a:xfrm>
            <a:off x="4553267" y="722461"/>
            <a:ext cx="772093" cy="494130"/>
            <a:chOff x="4553267" y="722461"/>
            <a:chExt cx="772093" cy="494130"/>
          </a:xfrm>
        </p:grpSpPr>
        <p:sp>
          <p:nvSpPr>
            <p:cNvPr id="1319" name="Google Shape;1319;p12"/>
            <p:cNvSpPr/>
            <p:nvPr/>
          </p:nvSpPr>
          <p:spPr>
            <a:xfrm>
              <a:off x="4899945" y="722461"/>
              <a:ext cx="214839" cy="214839"/>
            </a:xfrm>
            <a:custGeom>
              <a:avLst/>
              <a:gdLst/>
              <a:ahLst/>
              <a:cxnLst/>
              <a:rect l="l" t="t" r="r" b="b"/>
              <a:pathLst>
                <a:path w="214243" h="214243" extrusionOk="0">
                  <a:moveTo>
                    <a:pt x="0" y="107122"/>
                  </a:moveTo>
                  <a:cubicBezTo>
                    <a:pt x="0" y="47984"/>
                    <a:pt x="47929" y="0"/>
                    <a:pt x="107122" y="0"/>
                  </a:cubicBezTo>
                  <a:cubicBezTo>
                    <a:pt x="166259" y="0"/>
                    <a:pt x="214243" y="47984"/>
                    <a:pt x="214243" y="107122"/>
                  </a:cubicBezTo>
                  <a:cubicBezTo>
                    <a:pt x="214243" y="166260"/>
                    <a:pt x="166259" y="214244"/>
                    <a:pt x="107122" y="214244"/>
                  </a:cubicBezTo>
                  <a:cubicBezTo>
                    <a:pt x="47984" y="214244"/>
                    <a:pt x="0" y="166315"/>
                    <a:pt x="0" y="10712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0" name="Google Shape;1320;p12"/>
            <p:cNvSpPr/>
            <p:nvPr/>
          </p:nvSpPr>
          <p:spPr>
            <a:xfrm>
              <a:off x="5195349" y="951531"/>
              <a:ext cx="130011" cy="130011"/>
            </a:xfrm>
            <a:custGeom>
              <a:avLst/>
              <a:gdLst/>
              <a:ahLst/>
              <a:cxnLst/>
              <a:rect l="l" t="t" r="r" b="b"/>
              <a:pathLst>
                <a:path w="129650" h="129650" extrusionOk="0">
                  <a:moveTo>
                    <a:pt x="0" y="64825"/>
                  </a:moveTo>
                  <a:cubicBezTo>
                    <a:pt x="0" y="28989"/>
                    <a:pt x="29044" y="0"/>
                    <a:pt x="64826" y="0"/>
                  </a:cubicBezTo>
                  <a:cubicBezTo>
                    <a:pt x="100662" y="0"/>
                    <a:pt x="129651" y="29044"/>
                    <a:pt x="129651" y="64825"/>
                  </a:cubicBezTo>
                  <a:cubicBezTo>
                    <a:pt x="129651" y="100606"/>
                    <a:pt x="100606" y="129650"/>
                    <a:pt x="64826" y="129650"/>
                  </a:cubicBezTo>
                  <a:cubicBezTo>
                    <a:pt x="28989" y="129650"/>
                    <a:pt x="0" y="100606"/>
                    <a:pt x="0" y="6482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1" name="Google Shape;1321;p12"/>
            <p:cNvSpPr/>
            <p:nvPr/>
          </p:nvSpPr>
          <p:spPr>
            <a:xfrm>
              <a:off x="4807808" y="1064322"/>
              <a:ext cx="152269" cy="152269"/>
            </a:xfrm>
            <a:custGeom>
              <a:avLst/>
              <a:gdLst/>
              <a:ahLst/>
              <a:cxnLst/>
              <a:rect l="l" t="t" r="r" b="b"/>
              <a:pathLst>
                <a:path w="151847" h="151847" extrusionOk="0">
                  <a:moveTo>
                    <a:pt x="0" y="75924"/>
                  </a:moveTo>
                  <a:cubicBezTo>
                    <a:pt x="0" y="34014"/>
                    <a:pt x="34014" y="0"/>
                    <a:pt x="75924" y="0"/>
                  </a:cubicBezTo>
                  <a:cubicBezTo>
                    <a:pt x="117834" y="0"/>
                    <a:pt x="151848" y="34014"/>
                    <a:pt x="151848" y="75924"/>
                  </a:cubicBezTo>
                  <a:cubicBezTo>
                    <a:pt x="151848" y="117834"/>
                    <a:pt x="117834" y="151848"/>
                    <a:pt x="75924" y="151848"/>
                  </a:cubicBezTo>
                  <a:cubicBezTo>
                    <a:pt x="34014" y="151848"/>
                    <a:pt x="0" y="117834"/>
                    <a:pt x="0" y="759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2" name="Google Shape;1322;p12"/>
            <p:cNvSpPr/>
            <p:nvPr/>
          </p:nvSpPr>
          <p:spPr>
            <a:xfrm>
              <a:off x="4553267" y="972572"/>
              <a:ext cx="122038" cy="122038"/>
            </a:xfrm>
            <a:custGeom>
              <a:avLst/>
              <a:gdLst/>
              <a:ahLst/>
              <a:cxnLst/>
              <a:rect l="l" t="t" r="r" b="b"/>
              <a:pathLst>
                <a:path w="121699" h="121699" extrusionOk="0">
                  <a:moveTo>
                    <a:pt x="0" y="60850"/>
                  </a:moveTo>
                  <a:cubicBezTo>
                    <a:pt x="0" y="27222"/>
                    <a:pt x="27222" y="0"/>
                    <a:pt x="60849" y="0"/>
                  </a:cubicBezTo>
                  <a:cubicBezTo>
                    <a:pt x="94477" y="0"/>
                    <a:pt x="121699" y="27222"/>
                    <a:pt x="121699" y="60850"/>
                  </a:cubicBezTo>
                  <a:cubicBezTo>
                    <a:pt x="121699" y="94477"/>
                    <a:pt x="94477" y="121699"/>
                    <a:pt x="60849" y="121699"/>
                  </a:cubicBezTo>
                  <a:cubicBezTo>
                    <a:pt x="27222" y="121699"/>
                    <a:pt x="0" y="94422"/>
                    <a:pt x="0" y="6085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23" name="Google Shape;1323;p12"/>
          <p:cNvGrpSpPr/>
          <p:nvPr/>
        </p:nvGrpSpPr>
        <p:grpSpPr>
          <a:xfrm>
            <a:off x="86379" y="1100977"/>
            <a:ext cx="366058" cy="458914"/>
            <a:chOff x="86379" y="1100977"/>
            <a:chExt cx="366058" cy="458914"/>
          </a:xfrm>
        </p:grpSpPr>
        <p:sp>
          <p:nvSpPr>
            <p:cNvPr id="1324" name="Google Shape;1324;p12"/>
            <p:cNvSpPr/>
            <p:nvPr/>
          </p:nvSpPr>
          <p:spPr>
            <a:xfrm>
              <a:off x="114065" y="1345053"/>
              <a:ext cx="214839" cy="214839"/>
            </a:xfrm>
            <a:custGeom>
              <a:avLst/>
              <a:gdLst/>
              <a:ahLst/>
              <a:cxnLst/>
              <a:rect l="l" t="t" r="r" b="b"/>
              <a:pathLst>
                <a:path w="214243" h="214243" extrusionOk="0">
                  <a:moveTo>
                    <a:pt x="0" y="107122"/>
                  </a:moveTo>
                  <a:cubicBezTo>
                    <a:pt x="0" y="47984"/>
                    <a:pt x="47984" y="0"/>
                    <a:pt x="107122" y="0"/>
                  </a:cubicBezTo>
                  <a:cubicBezTo>
                    <a:pt x="166260" y="0"/>
                    <a:pt x="214243" y="47929"/>
                    <a:pt x="214243" y="107122"/>
                  </a:cubicBezTo>
                  <a:cubicBezTo>
                    <a:pt x="214243" y="166260"/>
                    <a:pt x="166260" y="214244"/>
                    <a:pt x="107122" y="214244"/>
                  </a:cubicBezTo>
                  <a:cubicBezTo>
                    <a:pt x="47984" y="214244"/>
                    <a:pt x="0" y="166260"/>
                    <a:pt x="0" y="10712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5" name="Google Shape;1325;p12"/>
            <p:cNvSpPr/>
            <p:nvPr/>
          </p:nvSpPr>
          <p:spPr>
            <a:xfrm>
              <a:off x="247731" y="1100977"/>
              <a:ext cx="122038" cy="122038"/>
            </a:xfrm>
            <a:custGeom>
              <a:avLst/>
              <a:gdLst/>
              <a:ahLst/>
              <a:cxnLst/>
              <a:rect l="l" t="t" r="r" b="b"/>
              <a:pathLst>
                <a:path w="121699" h="121699" extrusionOk="0">
                  <a:moveTo>
                    <a:pt x="0" y="60850"/>
                  </a:moveTo>
                  <a:cubicBezTo>
                    <a:pt x="0" y="27222"/>
                    <a:pt x="27222" y="0"/>
                    <a:pt x="60850" y="0"/>
                  </a:cubicBezTo>
                  <a:cubicBezTo>
                    <a:pt x="94477" y="0"/>
                    <a:pt x="121699" y="27222"/>
                    <a:pt x="121699" y="60850"/>
                  </a:cubicBezTo>
                  <a:cubicBezTo>
                    <a:pt x="121699" y="94477"/>
                    <a:pt x="94477" y="121699"/>
                    <a:pt x="60850" y="121699"/>
                  </a:cubicBezTo>
                  <a:cubicBezTo>
                    <a:pt x="27277" y="121699"/>
                    <a:pt x="0" y="94477"/>
                    <a:pt x="0" y="6085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6" name="Google Shape;1326;p12"/>
            <p:cNvSpPr/>
            <p:nvPr/>
          </p:nvSpPr>
          <p:spPr>
            <a:xfrm>
              <a:off x="388982" y="1333480"/>
              <a:ext cx="63455" cy="63455"/>
            </a:xfrm>
            <a:custGeom>
              <a:avLst/>
              <a:gdLst/>
              <a:ahLst/>
              <a:cxnLst/>
              <a:rect l="l" t="t" r="r" b="b"/>
              <a:pathLst>
                <a:path w="63279" h="63279" extrusionOk="0">
                  <a:moveTo>
                    <a:pt x="0" y="31640"/>
                  </a:moveTo>
                  <a:cubicBezTo>
                    <a:pt x="0" y="14191"/>
                    <a:pt x="14136" y="0"/>
                    <a:pt x="31640" y="0"/>
                  </a:cubicBezTo>
                  <a:cubicBezTo>
                    <a:pt x="49088" y="0"/>
                    <a:pt x="63279" y="14136"/>
                    <a:pt x="63279" y="31640"/>
                  </a:cubicBezTo>
                  <a:cubicBezTo>
                    <a:pt x="63279" y="49143"/>
                    <a:pt x="49143" y="63279"/>
                    <a:pt x="31640" y="63279"/>
                  </a:cubicBezTo>
                  <a:cubicBezTo>
                    <a:pt x="14191" y="63279"/>
                    <a:pt x="0" y="49143"/>
                    <a:pt x="0" y="3164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7" name="Google Shape;1327;p12"/>
            <p:cNvSpPr/>
            <p:nvPr/>
          </p:nvSpPr>
          <p:spPr>
            <a:xfrm>
              <a:off x="86379" y="1175784"/>
              <a:ext cx="82392" cy="82392"/>
            </a:xfrm>
            <a:custGeom>
              <a:avLst/>
              <a:gdLst/>
              <a:ahLst/>
              <a:cxnLst/>
              <a:rect l="l" t="t" r="r" b="b"/>
              <a:pathLst>
                <a:path w="82163" h="82163" extrusionOk="0">
                  <a:moveTo>
                    <a:pt x="0" y="41082"/>
                  </a:moveTo>
                  <a:cubicBezTo>
                    <a:pt x="0" y="18387"/>
                    <a:pt x="18387" y="0"/>
                    <a:pt x="41082" y="0"/>
                  </a:cubicBezTo>
                  <a:cubicBezTo>
                    <a:pt x="63776" y="0"/>
                    <a:pt x="82163" y="18387"/>
                    <a:pt x="82163" y="41082"/>
                  </a:cubicBezTo>
                  <a:cubicBezTo>
                    <a:pt x="82163" y="63776"/>
                    <a:pt x="63776" y="82164"/>
                    <a:pt x="41082" y="82164"/>
                  </a:cubicBezTo>
                  <a:cubicBezTo>
                    <a:pt x="18387" y="82164"/>
                    <a:pt x="0" y="63776"/>
                    <a:pt x="0" y="4108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28" name="Google Shape;1328;p12"/>
          <p:cNvGrpSpPr/>
          <p:nvPr/>
        </p:nvGrpSpPr>
        <p:grpSpPr>
          <a:xfrm>
            <a:off x="1698783" y="-452400"/>
            <a:ext cx="5372378" cy="1481740"/>
            <a:chOff x="2471640" y="0"/>
            <a:chExt cx="5357472" cy="1477629"/>
          </a:xfrm>
        </p:grpSpPr>
        <p:sp>
          <p:nvSpPr>
            <p:cNvPr id="1329" name="Google Shape;1329;p12"/>
            <p:cNvSpPr/>
            <p:nvPr/>
          </p:nvSpPr>
          <p:spPr>
            <a:xfrm>
              <a:off x="4484590" y="357919"/>
              <a:ext cx="1344614" cy="683512"/>
            </a:xfrm>
            <a:custGeom>
              <a:avLst/>
              <a:gdLst/>
              <a:ahLst/>
              <a:cxnLst/>
              <a:rect l="l" t="t" r="r" b="b"/>
              <a:pathLst>
                <a:path w="1344614" h="683512" extrusionOk="0">
                  <a:moveTo>
                    <a:pt x="383927" y="0"/>
                  </a:moveTo>
                  <a:cubicBezTo>
                    <a:pt x="450243" y="5908"/>
                    <a:pt x="539916" y="10381"/>
                    <a:pt x="599275" y="46272"/>
                  </a:cubicBezTo>
                  <a:cubicBezTo>
                    <a:pt x="651344" y="77746"/>
                    <a:pt x="705071" y="108889"/>
                    <a:pt x="749963" y="150523"/>
                  </a:cubicBezTo>
                  <a:cubicBezTo>
                    <a:pt x="869287" y="261123"/>
                    <a:pt x="966580" y="390884"/>
                    <a:pt x="1077678" y="511700"/>
                  </a:cubicBezTo>
                  <a:cubicBezTo>
                    <a:pt x="1191812" y="635828"/>
                    <a:pt x="1332948" y="662830"/>
                    <a:pt x="1344599" y="682377"/>
                  </a:cubicBezTo>
                  <a:cubicBezTo>
                    <a:pt x="1346476" y="685579"/>
                    <a:pt x="1184579" y="682266"/>
                    <a:pt x="1121300" y="669124"/>
                  </a:cubicBezTo>
                  <a:cubicBezTo>
                    <a:pt x="1092035" y="663050"/>
                    <a:pt x="970722" y="652449"/>
                    <a:pt x="940463" y="651289"/>
                  </a:cubicBezTo>
                  <a:cubicBezTo>
                    <a:pt x="876300" y="648915"/>
                    <a:pt x="812027" y="644939"/>
                    <a:pt x="748582" y="635000"/>
                  </a:cubicBezTo>
                  <a:cubicBezTo>
                    <a:pt x="617110" y="614404"/>
                    <a:pt x="460955" y="560512"/>
                    <a:pt x="358968" y="470287"/>
                  </a:cubicBezTo>
                  <a:cubicBezTo>
                    <a:pt x="259301" y="382049"/>
                    <a:pt x="180892" y="283652"/>
                    <a:pt x="100275" y="178518"/>
                  </a:cubicBezTo>
                  <a:cubicBezTo>
                    <a:pt x="64163" y="131417"/>
                    <a:pt x="41358" y="75096"/>
                    <a:pt x="0" y="33517"/>
                  </a:cubicBezTo>
                </a:path>
              </a:pathLst>
            </a:custGeom>
            <a:solidFill>
              <a:srgbClr val="869C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0" name="Google Shape;1330;p12"/>
            <p:cNvSpPr/>
            <p:nvPr/>
          </p:nvSpPr>
          <p:spPr>
            <a:xfrm>
              <a:off x="5938819" y="353091"/>
              <a:ext cx="1890293" cy="1124538"/>
            </a:xfrm>
            <a:custGeom>
              <a:avLst/>
              <a:gdLst/>
              <a:ahLst/>
              <a:cxnLst/>
              <a:rect l="l" t="t" r="r" b="b"/>
              <a:pathLst>
                <a:path w="1890293" h="1124538" extrusionOk="0">
                  <a:moveTo>
                    <a:pt x="187606" y="2453"/>
                  </a:moveTo>
                  <a:cubicBezTo>
                    <a:pt x="260548" y="-2074"/>
                    <a:pt x="323716" y="-2406"/>
                    <a:pt x="395002" y="19902"/>
                  </a:cubicBezTo>
                  <a:cubicBezTo>
                    <a:pt x="567722" y="74015"/>
                    <a:pt x="670150" y="225421"/>
                    <a:pt x="769045" y="367109"/>
                  </a:cubicBezTo>
                  <a:cubicBezTo>
                    <a:pt x="831109" y="456009"/>
                    <a:pt x="1025530" y="732759"/>
                    <a:pt x="1305868" y="864673"/>
                  </a:cubicBezTo>
                  <a:cubicBezTo>
                    <a:pt x="1586207" y="996587"/>
                    <a:pt x="1886314" y="892171"/>
                    <a:pt x="1890289" y="894711"/>
                  </a:cubicBezTo>
                  <a:cubicBezTo>
                    <a:pt x="1891393" y="895429"/>
                    <a:pt x="1675825" y="1192057"/>
                    <a:pt x="1135743" y="1110280"/>
                  </a:cubicBezTo>
                  <a:cubicBezTo>
                    <a:pt x="720012" y="1047332"/>
                    <a:pt x="559053" y="739219"/>
                    <a:pt x="390916" y="549823"/>
                  </a:cubicBezTo>
                  <a:cubicBezTo>
                    <a:pt x="306986" y="455291"/>
                    <a:pt x="191636" y="403221"/>
                    <a:pt x="98153" y="320229"/>
                  </a:cubicBezTo>
                  <a:cubicBezTo>
                    <a:pt x="49893" y="277381"/>
                    <a:pt x="-4993" y="202948"/>
                    <a:pt x="363" y="133153"/>
                  </a:cubicBezTo>
                  <a:cubicBezTo>
                    <a:pt x="1523" y="118189"/>
                    <a:pt x="12787" y="105434"/>
                    <a:pt x="15272" y="90636"/>
                  </a:cubicBezTo>
                </a:path>
              </a:pathLst>
            </a:custGeom>
            <a:solidFill>
              <a:srgbClr val="88A10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1" name="Google Shape;1331;p12"/>
            <p:cNvSpPr/>
            <p:nvPr/>
          </p:nvSpPr>
          <p:spPr>
            <a:xfrm>
              <a:off x="4631800" y="279285"/>
              <a:ext cx="1720497" cy="1018654"/>
            </a:xfrm>
            <a:custGeom>
              <a:avLst/>
              <a:gdLst/>
              <a:ahLst/>
              <a:cxnLst/>
              <a:rect l="l" t="t" r="r" b="b"/>
              <a:pathLst>
                <a:path w="1720497" h="1018654" extrusionOk="0">
                  <a:moveTo>
                    <a:pt x="458580" y="42908"/>
                  </a:moveTo>
                  <a:cubicBezTo>
                    <a:pt x="683260" y="28496"/>
                    <a:pt x="1020362" y="-43011"/>
                    <a:pt x="1231569" y="37993"/>
                  </a:cubicBezTo>
                  <a:cubicBezTo>
                    <a:pt x="1401417" y="103150"/>
                    <a:pt x="1501029" y="183160"/>
                    <a:pt x="1624717" y="433074"/>
                  </a:cubicBezTo>
                  <a:cubicBezTo>
                    <a:pt x="1774190" y="734947"/>
                    <a:pt x="1704064" y="1018654"/>
                    <a:pt x="1704064" y="1018654"/>
                  </a:cubicBezTo>
                  <a:cubicBezTo>
                    <a:pt x="1704064" y="1018654"/>
                    <a:pt x="1550449" y="603309"/>
                    <a:pt x="827764" y="466425"/>
                  </a:cubicBezTo>
                  <a:cubicBezTo>
                    <a:pt x="545327" y="412920"/>
                    <a:pt x="300327" y="326615"/>
                    <a:pt x="77801" y="135783"/>
                  </a:cubicBezTo>
                  <a:cubicBezTo>
                    <a:pt x="44450" y="107181"/>
                    <a:pt x="27112" y="67093"/>
                    <a:pt x="0" y="33852"/>
                  </a:cubicBezTo>
                  <a:cubicBezTo>
                    <a:pt x="55" y="33907"/>
                    <a:pt x="348532" y="49976"/>
                    <a:pt x="458580" y="42908"/>
                  </a:cubicBezTo>
                  <a:close/>
                </a:path>
              </a:pathLst>
            </a:custGeom>
            <a:solidFill>
              <a:srgbClr val="64770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2" name="Google Shape;1332;p12"/>
            <p:cNvSpPr/>
            <p:nvPr/>
          </p:nvSpPr>
          <p:spPr>
            <a:xfrm>
              <a:off x="2471640" y="0"/>
              <a:ext cx="2022612" cy="810480"/>
            </a:xfrm>
            <a:custGeom>
              <a:avLst/>
              <a:gdLst/>
              <a:ahLst/>
              <a:cxnLst/>
              <a:rect l="l" t="t" r="r" b="b"/>
              <a:pathLst>
                <a:path w="2022612" h="810480" extrusionOk="0">
                  <a:moveTo>
                    <a:pt x="0" y="405240"/>
                  </a:moveTo>
                  <a:cubicBezTo>
                    <a:pt x="0" y="405240"/>
                    <a:pt x="452783" y="0"/>
                    <a:pt x="1011307" y="0"/>
                  </a:cubicBezTo>
                  <a:cubicBezTo>
                    <a:pt x="1569830" y="0"/>
                    <a:pt x="2022613" y="405240"/>
                    <a:pt x="2022613" y="405240"/>
                  </a:cubicBezTo>
                  <a:cubicBezTo>
                    <a:pt x="2022613" y="405240"/>
                    <a:pt x="1569830" y="810481"/>
                    <a:pt x="1011307" y="810481"/>
                  </a:cubicBezTo>
                  <a:cubicBezTo>
                    <a:pt x="452783" y="810481"/>
                    <a:pt x="0" y="405240"/>
                    <a:pt x="0" y="405240"/>
                  </a:cubicBezTo>
                  <a:close/>
                </a:path>
              </a:pathLst>
            </a:custGeom>
            <a:solidFill>
              <a:srgbClr val="40510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33" name="Google Shape;1333;p12"/>
          <p:cNvGrpSpPr/>
          <p:nvPr/>
        </p:nvGrpSpPr>
        <p:grpSpPr>
          <a:xfrm>
            <a:off x="4890407" y="-6609"/>
            <a:ext cx="559672" cy="386129"/>
            <a:chOff x="5654408" y="444554"/>
            <a:chExt cx="558119" cy="385058"/>
          </a:xfrm>
        </p:grpSpPr>
        <p:grpSp>
          <p:nvGrpSpPr>
            <p:cNvPr id="1334" name="Google Shape;1334;p12"/>
            <p:cNvGrpSpPr/>
            <p:nvPr/>
          </p:nvGrpSpPr>
          <p:grpSpPr>
            <a:xfrm>
              <a:off x="5654408" y="444554"/>
              <a:ext cx="483850" cy="385058"/>
              <a:chOff x="5654408" y="444554"/>
              <a:chExt cx="483850" cy="385058"/>
            </a:xfrm>
          </p:grpSpPr>
          <p:grpSp>
            <p:nvGrpSpPr>
              <p:cNvPr id="1335" name="Google Shape;1335;p12"/>
              <p:cNvGrpSpPr/>
              <p:nvPr/>
            </p:nvGrpSpPr>
            <p:grpSpPr>
              <a:xfrm>
                <a:off x="5654408" y="444554"/>
                <a:ext cx="456395" cy="385058"/>
                <a:chOff x="5654408" y="444554"/>
                <a:chExt cx="456395" cy="385058"/>
              </a:xfrm>
            </p:grpSpPr>
            <p:sp>
              <p:nvSpPr>
                <p:cNvPr id="1336" name="Google Shape;1336;p12"/>
                <p:cNvSpPr/>
                <p:nvPr/>
              </p:nvSpPr>
              <p:spPr>
                <a:xfrm>
                  <a:off x="5654408" y="444554"/>
                  <a:ext cx="456395" cy="3850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6395" h="385058" extrusionOk="0">
                      <a:moveTo>
                        <a:pt x="456390" y="207453"/>
                      </a:moveTo>
                      <a:cubicBezTo>
                        <a:pt x="457384" y="300881"/>
                        <a:pt x="324807" y="407119"/>
                        <a:pt x="199685" y="381056"/>
                      </a:cubicBezTo>
                      <a:cubicBezTo>
                        <a:pt x="74562" y="355049"/>
                        <a:pt x="-18259" y="273714"/>
                        <a:pt x="3055" y="157536"/>
                      </a:cubicBezTo>
                      <a:cubicBezTo>
                        <a:pt x="22271" y="52789"/>
                        <a:pt x="111779" y="-3478"/>
                        <a:pt x="232870" y="167"/>
                      </a:cubicBezTo>
                      <a:cubicBezTo>
                        <a:pt x="335906" y="3314"/>
                        <a:pt x="455230" y="102098"/>
                        <a:pt x="456390" y="207453"/>
                      </a:cubicBezTo>
                      <a:close/>
                    </a:path>
                  </a:pathLst>
                </a:custGeom>
                <a:solidFill>
                  <a:srgbClr val="D40B0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37" name="Google Shape;1337;p12"/>
                <p:cNvSpPr/>
                <p:nvPr/>
              </p:nvSpPr>
              <p:spPr>
                <a:xfrm>
                  <a:off x="5656359" y="595133"/>
                  <a:ext cx="290056" cy="511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0056" h="51131" extrusionOk="0">
                      <a:moveTo>
                        <a:pt x="290057" y="51131"/>
                      </a:moveTo>
                      <a:lnTo>
                        <a:pt x="221" y="14964"/>
                      </a:lnTo>
                      <a:cubicBezTo>
                        <a:pt x="221" y="14964"/>
                        <a:pt x="-276" y="11430"/>
                        <a:pt x="221" y="7675"/>
                      </a:cubicBezTo>
                      <a:cubicBezTo>
                        <a:pt x="718" y="3920"/>
                        <a:pt x="2264" y="0"/>
                        <a:pt x="2264" y="0"/>
                      </a:cubicBezTo>
                      <a:lnTo>
                        <a:pt x="290057" y="5113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38" name="Google Shape;1338;p12"/>
                <p:cNvSpPr/>
                <p:nvPr/>
              </p:nvSpPr>
              <p:spPr>
                <a:xfrm>
                  <a:off x="5933408" y="476875"/>
                  <a:ext cx="41553" cy="41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553" h="41525" extrusionOk="0">
                      <a:moveTo>
                        <a:pt x="7762" y="36978"/>
                      </a:moveTo>
                      <a:cubicBezTo>
                        <a:pt x="16707" y="44156"/>
                        <a:pt x="29849" y="42665"/>
                        <a:pt x="37027" y="33720"/>
                      </a:cubicBezTo>
                      <a:cubicBezTo>
                        <a:pt x="44205" y="24775"/>
                        <a:pt x="42659" y="11688"/>
                        <a:pt x="33714" y="4565"/>
                      </a:cubicBezTo>
                      <a:cubicBezTo>
                        <a:pt x="24769" y="-2613"/>
                        <a:pt x="11738" y="-1177"/>
                        <a:pt x="4615" y="7823"/>
                      </a:cubicBezTo>
                      <a:cubicBezTo>
                        <a:pt x="-2619" y="16768"/>
                        <a:pt x="-1183" y="29800"/>
                        <a:pt x="7762" y="36978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39" name="Google Shape;1339;p12"/>
                <p:cNvSpPr/>
                <p:nvPr/>
              </p:nvSpPr>
              <p:spPr>
                <a:xfrm>
                  <a:off x="5816520" y="531474"/>
                  <a:ext cx="63959" cy="63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959" h="63982" extrusionOk="0">
                      <a:moveTo>
                        <a:pt x="12007" y="56977"/>
                      </a:moveTo>
                      <a:cubicBezTo>
                        <a:pt x="25811" y="68021"/>
                        <a:pt x="45966" y="65757"/>
                        <a:pt x="56954" y="51952"/>
                      </a:cubicBezTo>
                      <a:cubicBezTo>
                        <a:pt x="67997" y="38148"/>
                        <a:pt x="65733" y="18049"/>
                        <a:pt x="51929" y="7005"/>
                      </a:cubicBezTo>
                      <a:cubicBezTo>
                        <a:pt x="38125" y="-4038"/>
                        <a:pt x="18026" y="-1774"/>
                        <a:pt x="6982" y="12030"/>
                      </a:cubicBezTo>
                      <a:cubicBezTo>
                        <a:pt x="-4006" y="25834"/>
                        <a:pt x="-1797" y="45934"/>
                        <a:pt x="12007" y="56977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40" name="Google Shape;1340;p12"/>
                <p:cNvSpPr/>
                <p:nvPr/>
              </p:nvSpPr>
              <p:spPr>
                <a:xfrm>
                  <a:off x="5709312" y="477133"/>
                  <a:ext cx="50827" cy="493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827" h="49358" extrusionOk="0">
                      <a:moveTo>
                        <a:pt x="9332" y="43732"/>
                      </a:moveTo>
                      <a:cubicBezTo>
                        <a:pt x="20320" y="52567"/>
                        <a:pt x="36388" y="50800"/>
                        <a:pt x="45223" y="39812"/>
                      </a:cubicBezTo>
                      <a:cubicBezTo>
                        <a:pt x="54058" y="28823"/>
                        <a:pt x="52236" y="12700"/>
                        <a:pt x="41248" y="3865"/>
                      </a:cubicBezTo>
                      <a:cubicBezTo>
                        <a:pt x="38929" y="1988"/>
                        <a:pt x="36278" y="939"/>
                        <a:pt x="33628" y="0"/>
                      </a:cubicBezTo>
                      <a:cubicBezTo>
                        <a:pt x="21314" y="7289"/>
                        <a:pt x="9995" y="15737"/>
                        <a:pt x="0" y="25345"/>
                      </a:cubicBezTo>
                      <a:cubicBezTo>
                        <a:pt x="387" y="32302"/>
                        <a:pt x="3479" y="39039"/>
                        <a:pt x="9332" y="43732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41" name="Google Shape;1341;p12"/>
                <p:cNvSpPr/>
                <p:nvPr/>
              </p:nvSpPr>
              <p:spPr>
                <a:xfrm>
                  <a:off x="5795975" y="662920"/>
                  <a:ext cx="63990" cy="640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990" h="64010" extrusionOk="0">
                      <a:moveTo>
                        <a:pt x="9913" y="55182"/>
                      </a:moveTo>
                      <a:cubicBezTo>
                        <a:pt x="18968" y="63796"/>
                        <a:pt x="32607" y="66612"/>
                        <a:pt x="44755" y="61366"/>
                      </a:cubicBezTo>
                      <a:cubicBezTo>
                        <a:pt x="60934" y="54298"/>
                        <a:pt x="68388" y="35414"/>
                        <a:pt x="61320" y="19235"/>
                      </a:cubicBezTo>
                      <a:cubicBezTo>
                        <a:pt x="54252" y="3057"/>
                        <a:pt x="35368" y="-4398"/>
                        <a:pt x="19189" y="2670"/>
                      </a:cubicBezTo>
                      <a:cubicBezTo>
                        <a:pt x="3011" y="9738"/>
                        <a:pt x="-4389" y="28567"/>
                        <a:pt x="2679" y="44746"/>
                      </a:cubicBezTo>
                      <a:cubicBezTo>
                        <a:pt x="4446" y="48722"/>
                        <a:pt x="6876" y="52311"/>
                        <a:pt x="9913" y="55182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42" name="Google Shape;1342;p12"/>
                <p:cNvSpPr/>
                <p:nvPr/>
              </p:nvSpPr>
              <p:spPr>
                <a:xfrm>
                  <a:off x="5677452" y="699956"/>
                  <a:ext cx="49683" cy="508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683" h="50834" extrusionOk="0">
                      <a:moveTo>
                        <a:pt x="26338" y="50834"/>
                      </a:moveTo>
                      <a:cubicBezTo>
                        <a:pt x="29044" y="50613"/>
                        <a:pt x="31750" y="50116"/>
                        <a:pt x="34400" y="48957"/>
                      </a:cubicBezTo>
                      <a:cubicBezTo>
                        <a:pt x="47321" y="43325"/>
                        <a:pt x="53174" y="28250"/>
                        <a:pt x="47542" y="15329"/>
                      </a:cubicBezTo>
                      <a:cubicBezTo>
                        <a:pt x="41910" y="2409"/>
                        <a:pt x="26946" y="-3500"/>
                        <a:pt x="13970" y="2133"/>
                      </a:cubicBezTo>
                      <a:cubicBezTo>
                        <a:pt x="6902" y="5225"/>
                        <a:pt x="2154" y="11188"/>
                        <a:pt x="0" y="17980"/>
                      </a:cubicBezTo>
                      <a:cubicBezTo>
                        <a:pt x="7289" y="29741"/>
                        <a:pt x="16234" y="40619"/>
                        <a:pt x="26338" y="50834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43" name="Google Shape;1343;p12"/>
                <p:cNvSpPr/>
                <p:nvPr/>
              </p:nvSpPr>
              <p:spPr>
                <a:xfrm>
                  <a:off x="5892057" y="765242"/>
                  <a:ext cx="41462" cy="415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62" h="41543" extrusionOk="0">
                      <a:moveTo>
                        <a:pt x="6374" y="35796"/>
                      </a:moveTo>
                      <a:cubicBezTo>
                        <a:pt x="12228" y="41373"/>
                        <a:pt x="21118" y="43251"/>
                        <a:pt x="29014" y="39827"/>
                      </a:cubicBezTo>
                      <a:cubicBezTo>
                        <a:pt x="39505" y="35244"/>
                        <a:pt x="44309" y="22986"/>
                        <a:pt x="39726" y="12495"/>
                      </a:cubicBezTo>
                      <a:cubicBezTo>
                        <a:pt x="35143" y="2003"/>
                        <a:pt x="22940" y="-2856"/>
                        <a:pt x="12449" y="1727"/>
                      </a:cubicBezTo>
                      <a:cubicBezTo>
                        <a:pt x="1957" y="6310"/>
                        <a:pt x="-2847" y="18569"/>
                        <a:pt x="1736" y="29060"/>
                      </a:cubicBezTo>
                      <a:cubicBezTo>
                        <a:pt x="2841" y="31655"/>
                        <a:pt x="4442" y="33974"/>
                        <a:pt x="6374" y="35796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44" name="Google Shape;1344;p12"/>
                <p:cNvSpPr/>
                <p:nvPr/>
              </p:nvSpPr>
              <p:spPr>
                <a:xfrm>
                  <a:off x="5729996" y="707845"/>
                  <a:ext cx="248698" cy="999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8698" h="99991" extrusionOk="0">
                      <a:moveTo>
                        <a:pt x="2838" y="42228"/>
                      </a:moveTo>
                      <a:cubicBezTo>
                        <a:pt x="19017" y="56916"/>
                        <a:pt x="85996" y="82592"/>
                        <a:pt x="122384" y="94298"/>
                      </a:cubicBezTo>
                      <a:cubicBezTo>
                        <a:pt x="161312" y="106832"/>
                        <a:pt x="250654" y="102636"/>
                        <a:pt x="248666" y="40682"/>
                      </a:cubicBezTo>
                      <a:cubicBezTo>
                        <a:pt x="246899" y="-13486"/>
                        <a:pt x="193670" y="-5259"/>
                        <a:pt x="136354" y="17711"/>
                      </a:cubicBezTo>
                      <a:cubicBezTo>
                        <a:pt x="40773" y="56088"/>
                        <a:pt x="-13340" y="27540"/>
                        <a:pt x="2838" y="4222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FFFFFF">
                        <a:alpha val="34901"/>
                      </a:srgbClr>
                    </a:gs>
                    <a:gs pos="100000">
                      <a:srgbClr val="FFFFFF">
                        <a:alpha val="26666"/>
                      </a:srgbClr>
                    </a:gs>
                  </a:gsLst>
                  <a:lin ang="13119129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345" name="Google Shape;1345;p12"/>
              <p:cNvSpPr/>
              <p:nvPr/>
            </p:nvSpPr>
            <p:spPr>
              <a:xfrm>
                <a:off x="5962686" y="580112"/>
                <a:ext cx="69426" cy="156459"/>
              </a:xfrm>
              <a:custGeom>
                <a:avLst/>
                <a:gdLst/>
                <a:ahLst/>
                <a:cxnLst/>
                <a:rect l="l" t="t" r="r" b="b"/>
                <a:pathLst>
                  <a:path w="69426" h="156459" extrusionOk="0">
                    <a:moveTo>
                      <a:pt x="43806" y="156432"/>
                    </a:moveTo>
                    <a:cubicBezTo>
                      <a:pt x="43806" y="156432"/>
                      <a:pt x="-12902" y="160574"/>
                      <a:pt x="2724" y="66262"/>
                    </a:cubicBezTo>
                    <a:cubicBezTo>
                      <a:pt x="15093" y="-8613"/>
                      <a:pt x="69427" y="333"/>
                      <a:pt x="69427" y="333"/>
                    </a:cubicBezTo>
                    <a:lnTo>
                      <a:pt x="43806" y="156432"/>
                    </a:lnTo>
                    <a:close/>
                  </a:path>
                </a:pathLst>
              </a:custGeom>
              <a:solidFill>
                <a:srgbClr val="FBFDF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6" name="Google Shape;1346;p12"/>
              <p:cNvSpPr/>
              <p:nvPr/>
            </p:nvSpPr>
            <p:spPr>
              <a:xfrm>
                <a:off x="5942656" y="525227"/>
                <a:ext cx="195602" cy="274761"/>
              </a:xfrm>
              <a:custGeom>
                <a:avLst/>
                <a:gdLst/>
                <a:ahLst/>
                <a:cxnLst/>
                <a:rect l="l" t="t" r="r" b="b"/>
                <a:pathLst>
                  <a:path w="195602" h="274761" extrusionOk="0">
                    <a:moveTo>
                      <a:pt x="61076" y="274762"/>
                    </a:moveTo>
                    <a:cubicBezTo>
                      <a:pt x="61076" y="274762"/>
                      <a:pt x="47271" y="237103"/>
                      <a:pt x="48376" y="207286"/>
                    </a:cubicBezTo>
                    <a:cubicBezTo>
                      <a:pt x="49811" y="168744"/>
                      <a:pt x="56051" y="146105"/>
                      <a:pt x="49645" y="146657"/>
                    </a:cubicBezTo>
                    <a:cubicBezTo>
                      <a:pt x="46388" y="146933"/>
                      <a:pt x="25902" y="172775"/>
                      <a:pt x="15687" y="166646"/>
                    </a:cubicBezTo>
                    <a:cubicBezTo>
                      <a:pt x="-10155" y="151240"/>
                      <a:pt x="-602" y="99005"/>
                      <a:pt x="19386" y="92710"/>
                    </a:cubicBezTo>
                    <a:cubicBezTo>
                      <a:pt x="33467" y="88293"/>
                      <a:pt x="51799" y="117227"/>
                      <a:pt x="55609" y="114576"/>
                    </a:cubicBezTo>
                    <a:cubicBezTo>
                      <a:pt x="60744" y="110987"/>
                      <a:pt x="58812" y="88127"/>
                      <a:pt x="73886" y="49640"/>
                    </a:cubicBezTo>
                    <a:cubicBezTo>
                      <a:pt x="88961" y="11154"/>
                      <a:pt x="107955" y="0"/>
                      <a:pt x="107955" y="0"/>
                    </a:cubicBezTo>
                    <a:cubicBezTo>
                      <a:pt x="107955" y="0"/>
                      <a:pt x="208009" y="44008"/>
                      <a:pt x="194315" y="150743"/>
                    </a:cubicBezTo>
                    <a:cubicBezTo>
                      <a:pt x="180235" y="260460"/>
                      <a:pt x="61076" y="274762"/>
                      <a:pt x="61076" y="274762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347" name="Google Shape;1347;p12"/>
              <p:cNvGrpSpPr/>
              <p:nvPr/>
            </p:nvGrpSpPr>
            <p:grpSpPr>
              <a:xfrm>
                <a:off x="6024106" y="543560"/>
                <a:ext cx="99833" cy="249140"/>
                <a:chOff x="6024106" y="543560"/>
                <a:chExt cx="99833" cy="249140"/>
              </a:xfrm>
            </p:grpSpPr>
            <p:sp>
              <p:nvSpPr>
                <p:cNvPr id="1348" name="Google Shape;1348;p12"/>
                <p:cNvSpPr/>
                <p:nvPr/>
              </p:nvSpPr>
              <p:spPr>
                <a:xfrm>
                  <a:off x="6024106" y="730084"/>
                  <a:ext cx="71728" cy="626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728" h="62616" extrusionOk="0">
                      <a:moveTo>
                        <a:pt x="10768" y="62616"/>
                      </a:moveTo>
                      <a:cubicBezTo>
                        <a:pt x="28990" y="56542"/>
                        <a:pt x="51739" y="46051"/>
                        <a:pt x="71728" y="27608"/>
                      </a:cubicBezTo>
                      <a:cubicBezTo>
                        <a:pt x="69796" y="20209"/>
                        <a:pt x="66206" y="13197"/>
                        <a:pt x="59801" y="8061"/>
                      </a:cubicBezTo>
                      <a:cubicBezTo>
                        <a:pt x="43899" y="-4639"/>
                        <a:pt x="20707" y="-2043"/>
                        <a:pt x="8007" y="13804"/>
                      </a:cubicBezTo>
                      <a:cubicBezTo>
                        <a:pt x="-3809" y="28602"/>
                        <a:pt x="-2263" y="49530"/>
                        <a:pt x="10768" y="62616"/>
                      </a:cubicBezTo>
                      <a:close/>
                    </a:path>
                  </a:pathLst>
                </a:custGeom>
                <a:solidFill>
                  <a:srgbClr val="FBFDFB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49" name="Google Shape;1349;p12"/>
                <p:cNvSpPr/>
                <p:nvPr/>
              </p:nvSpPr>
              <p:spPr>
                <a:xfrm>
                  <a:off x="6055652" y="543560"/>
                  <a:ext cx="68287" cy="704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287" h="70457" extrusionOk="0">
                      <a:moveTo>
                        <a:pt x="13788" y="62396"/>
                      </a:moveTo>
                      <a:cubicBezTo>
                        <a:pt x="29691" y="75096"/>
                        <a:pt x="52882" y="72500"/>
                        <a:pt x="65582" y="56653"/>
                      </a:cubicBezTo>
                      <a:cubicBezTo>
                        <a:pt x="66631" y="55328"/>
                        <a:pt x="67459" y="53892"/>
                        <a:pt x="68288" y="52512"/>
                      </a:cubicBezTo>
                      <a:cubicBezTo>
                        <a:pt x="56029" y="28492"/>
                        <a:pt x="38360" y="11430"/>
                        <a:pt x="23341" y="0"/>
                      </a:cubicBezTo>
                      <a:cubicBezTo>
                        <a:pt x="17598" y="2264"/>
                        <a:pt x="12242" y="5522"/>
                        <a:pt x="8100" y="10712"/>
                      </a:cubicBezTo>
                      <a:cubicBezTo>
                        <a:pt x="-4599" y="26504"/>
                        <a:pt x="-2115" y="49696"/>
                        <a:pt x="13788" y="62396"/>
                      </a:cubicBezTo>
                      <a:close/>
                    </a:path>
                  </a:pathLst>
                </a:custGeom>
                <a:solidFill>
                  <a:srgbClr val="FBFDFB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1350" name="Google Shape;1350;p12"/>
            <p:cNvSpPr/>
            <p:nvPr/>
          </p:nvSpPr>
          <p:spPr>
            <a:xfrm>
              <a:off x="6096000" y="720531"/>
              <a:ext cx="83144" cy="81181"/>
            </a:xfrm>
            <a:custGeom>
              <a:avLst/>
              <a:gdLst/>
              <a:ahLst/>
              <a:cxnLst/>
              <a:rect l="l" t="t" r="r" b="b"/>
              <a:pathLst>
                <a:path w="83144" h="81181" extrusionOk="0">
                  <a:moveTo>
                    <a:pt x="0" y="0"/>
                  </a:moveTo>
                  <a:cubicBezTo>
                    <a:pt x="0" y="0"/>
                    <a:pt x="21811" y="37382"/>
                    <a:pt x="33848" y="51021"/>
                  </a:cubicBezTo>
                  <a:cubicBezTo>
                    <a:pt x="45886" y="64660"/>
                    <a:pt x="78519" y="86857"/>
                    <a:pt x="82771" y="79844"/>
                  </a:cubicBezTo>
                  <a:cubicBezTo>
                    <a:pt x="87023" y="72832"/>
                    <a:pt x="53782" y="50524"/>
                    <a:pt x="44616" y="43511"/>
                  </a:cubicBezTo>
                  <a:cubicBezTo>
                    <a:pt x="27609" y="30425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1" name="Google Shape;1351;p12"/>
            <p:cNvSpPr/>
            <p:nvPr/>
          </p:nvSpPr>
          <p:spPr>
            <a:xfrm>
              <a:off x="6109473" y="576850"/>
              <a:ext cx="103054" cy="53952"/>
            </a:xfrm>
            <a:custGeom>
              <a:avLst/>
              <a:gdLst/>
              <a:ahLst/>
              <a:cxnLst/>
              <a:rect l="l" t="t" r="r" b="b"/>
              <a:pathLst>
                <a:path w="103054" h="53952" extrusionOk="0">
                  <a:moveTo>
                    <a:pt x="0" y="53953"/>
                  </a:moveTo>
                  <a:cubicBezTo>
                    <a:pt x="0" y="53953"/>
                    <a:pt x="32026" y="24853"/>
                    <a:pt x="47653" y="15466"/>
                  </a:cubicBezTo>
                  <a:cubicBezTo>
                    <a:pt x="63224" y="6079"/>
                    <a:pt x="100992" y="-5295"/>
                    <a:pt x="102981" y="2711"/>
                  </a:cubicBezTo>
                  <a:cubicBezTo>
                    <a:pt x="104968" y="10718"/>
                    <a:pt x="66537" y="21982"/>
                    <a:pt x="55714" y="25903"/>
                  </a:cubicBezTo>
                  <a:cubicBezTo>
                    <a:pt x="35449" y="33191"/>
                    <a:pt x="0" y="53953"/>
                    <a:pt x="0" y="5395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52" name="Google Shape;1352;p12"/>
          <p:cNvSpPr/>
          <p:nvPr/>
        </p:nvSpPr>
        <p:spPr>
          <a:xfrm>
            <a:off x="1216053" y="415049"/>
            <a:ext cx="545832" cy="563989"/>
          </a:xfrm>
          <a:custGeom>
            <a:avLst/>
            <a:gdLst/>
            <a:ahLst/>
            <a:cxnLst/>
            <a:rect l="l" t="t" r="r" b="b"/>
            <a:pathLst>
              <a:path w="544318" h="562424" extrusionOk="0">
                <a:moveTo>
                  <a:pt x="451905" y="30087"/>
                </a:moveTo>
                <a:cubicBezTo>
                  <a:pt x="557591" y="93863"/>
                  <a:pt x="584869" y="316610"/>
                  <a:pt x="468746" y="439192"/>
                </a:cubicBezTo>
                <a:cubicBezTo>
                  <a:pt x="352624" y="561775"/>
                  <a:pt x="196801" y="609538"/>
                  <a:pt x="81010" y="504901"/>
                </a:cubicBezTo>
                <a:cubicBezTo>
                  <a:pt x="-23351" y="410535"/>
                  <a:pt x="-24455" y="270890"/>
                  <a:pt x="63727" y="137319"/>
                </a:cubicBezTo>
                <a:cubicBezTo>
                  <a:pt x="138767" y="23682"/>
                  <a:pt x="332636" y="-41862"/>
                  <a:pt x="451905" y="30087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3" name="Google Shape;1353;p12"/>
          <p:cNvSpPr/>
          <p:nvPr/>
        </p:nvSpPr>
        <p:spPr>
          <a:xfrm>
            <a:off x="1180434" y="416335"/>
            <a:ext cx="580261" cy="622396"/>
          </a:xfrm>
          <a:custGeom>
            <a:avLst/>
            <a:gdLst/>
            <a:ahLst/>
            <a:cxnLst/>
            <a:rect l="l" t="t" r="r" b="b"/>
            <a:pathLst>
              <a:path w="578651" h="620669" extrusionOk="0">
                <a:moveTo>
                  <a:pt x="532041" y="53818"/>
                </a:moveTo>
                <a:cubicBezTo>
                  <a:pt x="532041" y="53818"/>
                  <a:pt x="544797" y="-7970"/>
                  <a:pt x="337069" y="865"/>
                </a:cubicBezTo>
                <a:cubicBezTo>
                  <a:pt x="143587" y="9092"/>
                  <a:pt x="16421" y="192635"/>
                  <a:pt x="3059" y="300308"/>
                </a:cubicBezTo>
                <a:cubicBezTo>
                  <a:pt x="-13562" y="434155"/>
                  <a:pt x="41932" y="455525"/>
                  <a:pt x="64184" y="467396"/>
                </a:cubicBezTo>
                <a:cubicBezTo>
                  <a:pt x="87597" y="479931"/>
                  <a:pt x="425748" y="176566"/>
                  <a:pt x="425748" y="176566"/>
                </a:cubicBezTo>
                <a:cubicBezTo>
                  <a:pt x="425748" y="176566"/>
                  <a:pt x="124151" y="534762"/>
                  <a:pt x="156453" y="564027"/>
                </a:cubicBezTo>
                <a:cubicBezTo>
                  <a:pt x="178098" y="583574"/>
                  <a:pt x="242095" y="626201"/>
                  <a:pt x="319399" y="620072"/>
                </a:cubicBezTo>
                <a:cubicBezTo>
                  <a:pt x="401784" y="613557"/>
                  <a:pt x="523041" y="517202"/>
                  <a:pt x="562466" y="398319"/>
                </a:cubicBezTo>
                <a:cubicBezTo>
                  <a:pt x="611996" y="248735"/>
                  <a:pt x="532041" y="53818"/>
                  <a:pt x="532041" y="53818"/>
                </a:cubicBezTo>
                <a:close/>
              </a:path>
            </a:pathLst>
          </a:custGeom>
          <a:solidFill>
            <a:srgbClr val="D40B0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4" name="Google Shape;1354;p12"/>
          <p:cNvSpPr/>
          <p:nvPr/>
        </p:nvSpPr>
        <p:spPr>
          <a:xfrm>
            <a:off x="1579290" y="922514"/>
            <a:ext cx="43632" cy="43708"/>
          </a:xfrm>
          <a:custGeom>
            <a:avLst/>
            <a:gdLst/>
            <a:ahLst/>
            <a:cxnLst/>
            <a:rect l="l" t="t" r="r" b="b"/>
            <a:pathLst>
              <a:path w="43511" h="43587" extrusionOk="0">
                <a:moveTo>
                  <a:pt x="29047" y="42300"/>
                </a:moveTo>
                <a:cubicBezTo>
                  <a:pt x="40367" y="38269"/>
                  <a:pt x="46275" y="25735"/>
                  <a:pt x="42245" y="14415"/>
                </a:cubicBezTo>
                <a:cubicBezTo>
                  <a:pt x="38214" y="3095"/>
                  <a:pt x="25735" y="-2758"/>
                  <a:pt x="14415" y="1273"/>
                </a:cubicBezTo>
                <a:cubicBezTo>
                  <a:pt x="3095" y="5304"/>
                  <a:pt x="-2758" y="17673"/>
                  <a:pt x="1273" y="28992"/>
                </a:cubicBezTo>
                <a:cubicBezTo>
                  <a:pt x="5359" y="40422"/>
                  <a:pt x="17783" y="46386"/>
                  <a:pt x="29047" y="4230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5" name="Google Shape;1355;p12"/>
          <p:cNvSpPr/>
          <p:nvPr/>
        </p:nvSpPr>
        <p:spPr>
          <a:xfrm>
            <a:off x="1219879" y="694942"/>
            <a:ext cx="55027" cy="55054"/>
          </a:xfrm>
          <a:custGeom>
            <a:avLst/>
            <a:gdLst/>
            <a:ahLst/>
            <a:cxnLst/>
            <a:rect l="l" t="t" r="r" b="b"/>
            <a:pathLst>
              <a:path w="54874" h="54901" extrusionOk="0">
                <a:moveTo>
                  <a:pt x="36610" y="53286"/>
                </a:moveTo>
                <a:cubicBezTo>
                  <a:pt x="50856" y="48206"/>
                  <a:pt x="58366" y="32413"/>
                  <a:pt x="53286" y="18167"/>
                </a:cubicBezTo>
                <a:cubicBezTo>
                  <a:pt x="48206" y="3921"/>
                  <a:pt x="32469" y="-3478"/>
                  <a:pt x="18167" y="1602"/>
                </a:cubicBezTo>
                <a:cubicBezTo>
                  <a:pt x="3921" y="6682"/>
                  <a:pt x="-3478" y="22309"/>
                  <a:pt x="1602" y="36555"/>
                </a:cubicBezTo>
                <a:cubicBezTo>
                  <a:pt x="6682" y="50911"/>
                  <a:pt x="22364" y="58421"/>
                  <a:pt x="36610" y="53286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6" name="Google Shape;1356;p12"/>
          <p:cNvSpPr/>
          <p:nvPr/>
        </p:nvSpPr>
        <p:spPr>
          <a:xfrm>
            <a:off x="1408583" y="928885"/>
            <a:ext cx="55027" cy="55049"/>
          </a:xfrm>
          <a:custGeom>
            <a:avLst/>
            <a:gdLst/>
            <a:ahLst/>
            <a:cxnLst/>
            <a:rect l="l" t="t" r="r" b="b"/>
            <a:pathLst>
              <a:path w="54874" h="54896" extrusionOk="0">
                <a:moveTo>
                  <a:pt x="36610" y="53285"/>
                </a:moveTo>
                <a:cubicBezTo>
                  <a:pt x="50856" y="48206"/>
                  <a:pt x="58366" y="32413"/>
                  <a:pt x="53285" y="18167"/>
                </a:cubicBezTo>
                <a:cubicBezTo>
                  <a:pt x="48206" y="3921"/>
                  <a:pt x="32469" y="-3478"/>
                  <a:pt x="18167" y="1602"/>
                </a:cubicBezTo>
                <a:cubicBezTo>
                  <a:pt x="3921" y="6682"/>
                  <a:pt x="-3478" y="22309"/>
                  <a:pt x="1602" y="36555"/>
                </a:cubicBezTo>
                <a:cubicBezTo>
                  <a:pt x="6682" y="50856"/>
                  <a:pt x="22309" y="58421"/>
                  <a:pt x="36610" y="5328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7" name="Google Shape;1357;p12"/>
          <p:cNvSpPr/>
          <p:nvPr/>
        </p:nvSpPr>
        <p:spPr>
          <a:xfrm>
            <a:off x="1258540" y="576211"/>
            <a:ext cx="44594" cy="44621"/>
          </a:xfrm>
          <a:custGeom>
            <a:avLst/>
            <a:gdLst/>
            <a:ahLst/>
            <a:cxnLst/>
            <a:rect l="l" t="t" r="r" b="b"/>
            <a:pathLst>
              <a:path w="44470" h="44497" extrusionOk="0">
                <a:moveTo>
                  <a:pt x="29696" y="43196"/>
                </a:moveTo>
                <a:cubicBezTo>
                  <a:pt x="41236" y="39055"/>
                  <a:pt x="47310" y="26300"/>
                  <a:pt x="43169" y="14704"/>
                </a:cubicBezTo>
                <a:cubicBezTo>
                  <a:pt x="39028" y="3164"/>
                  <a:pt x="26273" y="-2800"/>
                  <a:pt x="14732" y="1286"/>
                </a:cubicBezTo>
                <a:cubicBezTo>
                  <a:pt x="3136" y="5428"/>
                  <a:pt x="-2827" y="18072"/>
                  <a:pt x="1314" y="29613"/>
                </a:cubicBezTo>
                <a:cubicBezTo>
                  <a:pt x="5456" y="41264"/>
                  <a:pt x="18156" y="47338"/>
                  <a:pt x="29696" y="43196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8" name="Google Shape;1358;p12"/>
          <p:cNvSpPr/>
          <p:nvPr/>
        </p:nvSpPr>
        <p:spPr>
          <a:xfrm>
            <a:off x="1400388" y="500811"/>
            <a:ext cx="55000" cy="55049"/>
          </a:xfrm>
          <a:custGeom>
            <a:avLst/>
            <a:gdLst/>
            <a:ahLst/>
            <a:cxnLst/>
            <a:rect l="l" t="t" r="r" b="b"/>
            <a:pathLst>
              <a:path w="54847" h="54896" extrusionOk="0">
                <a:moveTo>
                  <a:pt x="36610" y="53286"/>
                </a:moveTo>
                <a:cubicBezTo>
                  <a:pt x="50856" y="48206"/>
                  <a:pt x="58366" y="32413"/>
                  <a:pt x="53230" y="18167"/>
                </a:cubicBezTo>
                <a:cubicBezTo>
                  <a:pt x="48150" y="3921"/>
                  <a:pt x="32413" y="-3478"/>
                  <a:pt x="18167" y="1602"/>
                </a:cubicBezTo>
                <a:cubicBezTo>
                  <a:pt x="3921" y="6682"/>
                  <a:pt x="-3478" y="22309"/>
                  <a:pt x="1602" y="36555"/>
                </a:cubicBezTo>
                <a:cubicBezTo>
                  <a:pt x="6682" y="50856"/>
                  <a:pt x="22364" y="58421"/>
                  <a:pt x="36610" y="53286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9" name="Google Shape;1359;p12"/>
          <p:cNvSpPr/>
          <p:nvPr/>
        </p:nvSpPr>
        <p:spPr>
          <a:xfrm>
            <a:off x="1361427" y="646734"/>
            <a:ext cx="84789" cy="84789"/>
          </a:xfrm>
          <a:custGeom>
            <a:avLst/>
            <a:gdLst/>
            <a:ahLst/>
            <a:cxnLst/>
            <a:rect l="l" t="t" r="r" b="b"/>
            <a:pathLst>
              <a:path w="84554" h="84554" extrusionOk="0">
                <a:moveTo>
                  <a:pt x="56468" y="82089"/>
                </a:moveTo>
                <a:cubicBezTo>
                  <a:pt x="78444" y="74248"/>
                  <a:pt x="89930" y="50063"/>
                  <a:pt x="82089" y="28086"/>
                </a:cubicBezTo>
                <a:cubicBezTo>
                  <a:pt x="74248" y="6110"/>
                  <a:pt x="50063" y="-5376"/>
                  <a:pt x="28086" y="2465"/>
                </a:cubicBezTo>
                <a:cubicBezTo>
                  <a:pt x="6110" y="10306"/>
                  <a:pt x="-5376" y="34491"/>
                  <a:pt x="2465" y="56468"/>
                </a:cubicBezTo>
                <a:cubicBezTo>
                  <a:pt x="10306" y="78444"/>
                  <a:pt x="34491" y="89930"/>
                  <a:pt x="56468" y="82089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0" name="Google Shape;1360;p12"/>
          <p:cNvSpPr/>
          <p:nvPr/>
        </p:nvSpPr>
        <p:spPr>
          <a:xfrm>
            <a:off x="1486333" y="754531"/>
            <a:ext cx="84811" cy="84732"/>
          </a:xfrm>
          <a:custGeom>
            <a:avLst/>
            <a:gdLst/>
            <a:ahLst/>
            <a:cxnLst/>
            <a:rect l="l" t="t" r="r" b="b"/>
            <a:pathLst>
              <a:path w="84576" h="84497" extrusionOk="0">
                <a:moveTo>
                  <a:pt x="53001" y="83204"/>
                </a:moveTo>
                <a:cubicBezTo>
                  <a:pt x="68904" y="79007"/>
                  <a:pt x="81659" y="65645"/>
                  <a:pt x="84144" y="48306"/>
                </a:cubicBezTo>
                <a:cubicBezTo>
                  <a:pt x="87457" y="25225"/>
                  <a:pt x="71388" y="3746"/>
                  <a:pt x="48307" y="433"/>
                </a:cubicBezTo>
                <a:cubicBezTo>
                  <a:pt x="25227" y="-2880"/>
                  <a:pt x="3747" y="13188"/>
                  <a:pt x="434" y="36269"/>
                </a:cubicBezTo>
                <a:cubicBezTo>
                  <a:pt x="-2879" y="59350"/>
                  <a:pt x="13134" y="80719"/>
                  <a:pt x="36270" y="84032"/>
                </a:cubicBezTo>
                <a:cubicBezTo>
                  <a:pt x="41958" y="84860"/>
                  <a:pt x="47700" y="84584"/>
                  <a:pt x="53001" y="83204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1" name="Google Shape;1361;p12"/>
          <p:cNvSpPr/>
          <p:nvPr/>
        </p:nvSpPr>
        <p:spPr>
          <a:xfrm>
            <a:off x="1654703" y="734138"/>
            <a:ext cx="55105" cy="54975"/>
          </a:xfrm>
          <a:custGeom>
            <a:avLst/>
            <a:gdLst/>
            <a:ahLst/>
            <a:cxnLst/>
            <a:rect l="l" t="t" r="r" b="b"/>
            <a:pathLst>
              <a:path w="54952" h="54822" extrusionOk="0">
                <a:moveTo>
                  <a:pt x="34461" y="53955"/>
                </a:moveTo>
                <a:cubicBezTo>
                  <a:pt x="44787" y="51250"/>
                  <a:pt x="53069" y="42580"/>
                  <a:pt x="54671" y="31316"/>
                </a:cubicBezTo>
                <a:cubicBezTo>
                  <a:pt x="56824" y="16297"/>
                  <a:pt x="46388" y="2437"/>
                  <a:pt x="31369" y="284"/>
                </a:cubicBezTo>
                <a:cubicBezTo>
                  <a:pt x="16350" y="-1870"/>
                  <a:pt x="2435" y="8456"/>
                  <a:pt x="281" y="23475"/>
                </a:cubicBezTo>
                <a:cubicBezTo>
                  <a:pt x="-1872" y="38494"/>
                  <a:pt x="8564" y="52354"/>
                  <a:pt x="23583" y="54507"/>
                </a:cubicBezTo>
                <a:cubicBezTo>
                  <a:pt x="27338" y="55060"/>
                  <a:pt x="31038" y="54894"/>
                  <a:pt x="34461" y="5395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2" name="Google Shape;1362;p12"/>
          <p:cNvSpPr/>
          <p:nvPr/>
        </p:nvSpPr>
        <p:spPr>
          <a:xfrm>
            <a:off x="1517545" y="699428"/>
            <a:ext cx="209624" cy="288989"/>
          </a:xfrm>
          <a:custGeom>
            <a:avLst/>
            <a:gdLst/>
            <a:ahLst/>
            <a:cxnLst/>
            <a:rect l="l" t="t" r="r" b="b"/>
            <a:pathLst>
              <a:path w="209042" h="288187" extrusionOk="0">
                <a:moveTo>
                  <a:pt x="6414" y="287240"/>
                </a:moveTo>
                <a:cubicBezTo>
                  <a:pt x="34134" y="279289"/>
                  <a:pt x="109561" y="221807"/>
                  <a:pt x="147992" y="189064"/>
                </a:cubicBezTo>
                <a:cubicBezTo>
                  <a:pt x="189129" y="154056"/>
                  <a:pt x="246444" y="50689"/>
                  <a:pt x="175435" y="9938"/>
                </a:cubicBezTo>
                <a:cubicBezTo>
                  <a:pt x="113371" y="-25677"/>
                  <a:pt x="85596" y="39866"/>
                  <a:pt x="71626" y="120207"/>
                </a:cubicBezTo>
                <a:cubicBezTo>
                  <a:pt x="48380" y="254275"/>
                  <a:pt x="-21305" y="295191"/>
                  <a:pt x="6414" y="287240"/>
                </a:cubicBezTo>
                <a:close/>
              </a:path>
            </a:pathLst>
          </a:custGeom>
          <a:gradFill>
            <a:gsLst>
              <a:gs pos="0">
                <a:srgbClr val="FFFFFF">
                  <a:alpha val="42745"/>
                </a:srgbClr>
              </a:gs>
              <a:gs pos="100000">
                <a:srgbClr val="FFFFFF">
                  <a:alpha val="13725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3" name="Google Shape;1363;p12"/>
          <p:cNvSpPr/>
          <p:nvPr/>
        </p:nvSpPr>
        <p:spPr>
          <a:xfrm>
            <a:off x="1518764" y="484035"/>
            <a:ext cx="173042" cy="162930"/>
          </a:xfrm>
          <a:custGeom>
            <a:avLst/>
            <a:gdLst/>
            <a:ahLst/>
            <a:cxnLst/>
            <a:rect l="l" t="t" r="r" b="b"/>
            <a:pathLst>
              <a:path w="172562" h="162478" extrusionOk="0">
                <a:moveTo>
                  <a:pt x="172563" y="137215"/>
                </a:moveTo>
                <a:cubicBezTo>
                  <a:pt x="172563" y="137215"/>
                  <a:pt x="137886" y="203807"/>
                  <a:pt x="42692" y="120760"/>
                </a:cubicBezTo>
                <a:cubicBezTo>
                  <a:pt x="-32901" y="54831"/>
                  <a:pt x="14917" y="0"/>
                  <a:pt x="14917" y="0"/>
                </a:cubicBezTo>
                <a:lnTo>
                  <a:pt x="172563" y="137215"/>
                </a:lnTo>
                <a:close/>
              </a:path>
            </a:pathLst>
          </a:custGeom>
          <a:solidFill>
            <a:srgbClr val="FBFDF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4" name="Google Shape;1364;p12"/>
          <p:cNvSpPr/>
          <p:nvPr/>
        </p:nvSpPr>
        <p:spPr>
          <a:xfrm>
            <a:off x="1484442" y="390424"/>
            <a:ext cx="296467" cy="278439"/>
          </a:xfrm>
          <a:custGeom>
            <a:avLst/>
            <a:gdLst/>
            <a:ahLst/>
            <a:cxnLst/>
            <a:rect l="l" t="t" r="r" b="b"/>
            <a:pathLst>
              <a:path w="295644" h="277666" extrusionOk="0">
                <a:moveTo>
                  <a:pt x="276199" y="277667"/>
                </a:moveTo>
                <a:cubicBezTo>
                  <a:pt x="276199" y="277667"/>
                  <a:pt x="224294" y="267010"/>
                  <a:pt x="191606" y="245088"/>
                </a:cubicBezTo>
                <a:cubicBezTo>
                  <a:pt x="149254" y="216707"/>
                  <a:pt x="128161" y="194012"/>
                  <a:pt x="124296" y="201577"/>
                </a:cubicBezTo>
                <a:cubicBezTo>
                  <a:pt x="122363" y="205442"/>
                  <a:pt x="137161" y="246358"/>
                  <a:pt x="123191" y="253647"/>
                </a:cubicBezTo>
                <a:cubicBezTo>
                  <a:pt x="87963" y="272034"/>
                  <a:pt x="35837" y="224989"/>
                  <a:pt x="42684" y="198153"/>
                </a:cubicBezTo>
                <a:cubicBezTo>
                  <a:pt x="47488" y="179214"/>
                  <a:pt x="92766" y="178717"/>
                  <a:pt x="92380" y="172643"/>
                </a:cubicBezTo>
                <a:cubicBezTo>
                  <a:pt x="91883" y="164360"/>
                  <a:pt x="64882" y="150722"/>
                  <a:pt x="32083" y="106990"/>
                </a:cubicBezTo>
                <a:cubicBezTo>
                  <a:pt x="-717" y="63313"/>
                  <a:pt x="1" y="34213"/>
                  <a:pt x="1" y="34213"/>
                </a:cubicBezTo>
                <a:cubicBezTo>
                  <a:pt x="1" y="34213"/>
                  <a:pt x="118940" y="-47619"/>
                  <a:pt x="229374" y="41833"/>
                </a:cubicBezTo>
                <a:cubicBezTo>
                  <a:pt x="342846" y="133825"/>
                  <a:pt x="276199" y="277667"/>
                  <a:pt x="276199" y="277667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65" name="Google Shape;1365;p12"/>
          <p:cNvGrpSpPr/>
          <p:nvPr/>
        </p:nvGrpSpPr>
        <p:grpSpPr>
          <a:xfrm>
            <a:off x="1523735" y="390673"/>
            <a:ext cx="257747" cy="239325"/>
            <a:chOff x="2297077" y="840733"/>
            <a:chExt cx="257032" cy="238661"/>
          </a:xfrm>
        </p:grpSpPr>
        <p:sp>
          <p:nvSpPr>
            <p:cNvPr id="1366" name="Google Shape;1366;p12"/>
            <p:cNvSpPr/>
            <p:nvPr/>
          </p:nvSpPr>
          <p:spPr>
            <a:xfrm>
              <a:off x="2487896" y="982712"/>
              <a:ext cx="66213" cy="96682"/>
            </a:xfrm>
            <a:custGeom>
              <a:avLst/>
              <a:gdLst/>
              <a:ahLst/>
              <a:cxnLst/>
              <a:rect l="l" t="t" r="r" b="b"/>
              <a:pathLst>
                <a:path w="66213" h="96682" extrusionOk="0">
                  <a:moveTo>
                    <a:pt x="59613" y="95407"/>
                  </a:moveTo>
                  <a:cubicBezTo>
                    <a:pt x="65411" y="70725"/>
                    <a:pt x="69497" y="37871"/>
                    <a:pt x="62595" y="2532"/>
                  </a:cubicBezTo>
                  <a:cubicBezTo>
                    <a:pt x="52932" y="-395"/>
                    <a:pt x="42551" y="-1223"/>
                    <a:pt x="32336" y="2421"/>
                  </a:cubicBezTo>
                  <a:cubicBezTo>
                    <a:pt x="7046" y="11477"/>
                    <a:pt x="-6206" y="39307"/>
                    <a:pt x="2850" y="64651"/>
                  </a:cubicBezTo>
                  <a:cubicBezTo>
                    <a:pt x="11243" y="88119"/>
                    <a:pt x="35870" y="100929"/>
                    <a:pt x="59613" y="95407"/>
                  </a:cubicBezTo>
                  <a:close/>
                </a:path>
              </a:pathLst>
            </a:custGeom>
            <a:solidFill>
              <a:srgbClr val="FBFDF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7" name="Google Shape;1367;p12"/>
            <p:cNvSpPr/>
            <p:nvPr/>
          </p:nvSpPr>
          <p:spPr>
            <a:xfrm>
              <a:off x="2297077" y="840733"/>
              <a:ext cx="96850" cy="71656"/>
            </a:xfrm>
            <a:custGeom>
              <a:avLst/>
              <a:gdLst/>
              <a:ahLst/>
              <a:cxnLst/>
              <a:rect l="l" t="t" r="r" b="b"/>
              <a:pathLst>
                <a:path w="96850" h="71656" extrusionOk="0">
                  <a:moveTo>
                    <a:pt x="64515" y="68807"/>
                  </a:moveTo>
                  <a:cubicBezTo>
                    <a:pt x="89804" y="59752"/>
                    <a:pt x="103057" y="31922"/>
                    <a:pt x="94001" y="6577"/>
                  </a:cubicBezTo>
                  <a:cubicBezTo>
                    <a:pt x="93228" y="4479"/>
                    <a:pt x="92234" y="2546"/>
                    <a:pt x="91240" y="614"/>
                  </a:cubicBezTo>
                  <a:cubicBezTo>
                    <a:pt x="55735" y="-2313"/>
                    <a:pt x="24261" y="5694"/>
                    <a:pt x="960" y="14694"/>
                  </a:cubicBezTo>
                  <a:cubicBezTo>
                    <a:pt x="-476" y="22701"/>
                    <a:pt x="-531" y="31039"/>
                    <a:pt x="2395" y="39266"/>
                  </a:cubicBezTo>
                  <a:cubicBezTo>
                    <a:pt x="11451" y="64611"/>
                    <a:pt x="39225" y="77863"/>
                    <a:pt x="64515" y="68807"/>
                  </a:cubicBezTo>
                  <a:close/>
                </a:path>
              </a:pathLst>
            </a:custGeom>
            <a:solidFill>
              <a:srgbClr val="FBFDF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68" name="Google Shape;1368;p12"/>
          <p:cNvSpPr/>
          <p:nvPr/>
        </p:nvSpPr>
        <p:spPr>
          <a:xfrm>
            <a:off x="1736104" y="469302"/>
            <a:ext cx="147925" cy="40448"/>
          </a:xfrm>
          <a:custGeom>
            <a:avLst/>
            <a:gdLst/>
            <a:ahLst/>
            <a:cxnLst/>
            <a:rect l="l" t="t" r="r" b="b"/>
            <a:pathLst>
              <a:path w="147515" h="40336" extrusionOk="0">
                <a:moveTo>
                  <a:pt x="0" y="40092"/>
                </a:moveTo>
                <a:cubicBezTo>
                  <a:pt x="0" y="40092"/>
                  <a:pt x="57150" y="41528"/>
                  <a:pt x="80838" y="37442"/>
                </a:cubicBezTo>
                <a:cubicBezTo>
                  <a:pt x="104527" y="33356"/>
                  <a:pt x="152124" y="12152"/>
                  <a:pt x="147154" y="2434"/>
                </a:cubicBezTo>
                <a:cubicBezTo>
                  <a:pt x="142240" y="-7229"/>
                  <a:pt x="94090" y="14637"/>
                  <a:pt x="79844" y="20048"/>
                </a:cubicBezTo>
                <a:cubicBezTo>
                  <a:pt x="53340" y="30208"/>
                  <a:pt x="0" y="40092"/>
                  <a:pt x="0" y="40092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9" name="Google Shape;1369;p12"/>
          <p:cNvSpPr/>
          <p:nvPr/>
        </p:nvSpPr>
        <p:spPr>
          <a:xfrm>
            <a:off x="1634160" y="279946"/>
            <a:ext cx="27847" cy="151928"/>
          </a:xfrm>
          <a:custGeom>
            <a:avLst/>
            <a:gdLst/>
            <a:ahLst/>
            <a:cxnLst/>
            <a:rect l="l" t="t" r="r" b="b"/>
            <a:pathLst>
              <a:path w="27770" h="151506" extrusionOk="0">
                <a:moveTo>
                  <a:pt x="10165" y="151507"/>
                </a:moveTo>
                <a:cubicBezTo>
                  <a:pt x="10165" y="151507"/>
                  <a:pt x="-271" y="95296"/>
                  <a:pt x="5" y="71221"/>
                </a:cubicBezTo>
                <a:cubicBezTo>
                  <a:pt x="281" y="47146"/>
                  <a:pt x="13699" y="-3157"/>
                  <a:pt x="24025" y="156"/>
                </a:cubicBezTo>
                <a:cubicBezTo>
                  <a:pt x="34351" y="3524"/>
                  <a:pt x="20381" y="54490"/>
                  <a:pt x="17288" y="69399"/>
                </a:cubicBezTo>
                <a:cubicBezTo>
                  <a:pt x="11491" y="97283"/>
                  <a:pt x="10165" y="151507"/>
                  <a:pt x="10165" y="151507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0" name="Google Shape;1370;p12"/>
          <p:cNvSpPr/>
          <p:nvPr/>
        </p:nvSpPr>
        <p:spPr>
          <a:xfrm>
            <a:off x="2551815" y="-334143"/>
            <a:ext cx="960689" cy="875525"/>
          </a:xfrm>
          <a:custGeom>
            <a:avLst/>
            <a:gdLst/>
            <a:ahLst/>
            <a:cxnLst/>
            <a:rect l="l" t="t" r="r" b="b"/>
            <a:pathLst>
              <a:path w="754516" h="687629" extrusionOk="0">
                <a:moveTo>
                  <a:pt x="357371" y="186561"/>
                </a:moveTo>
                <a:cubicBezTo>
                  <a:pt x="357371" y="186561"/>
                  <a:pt x="417503" y="-49715"/>
                  <a:pt x="533459" y="9534"/>
                </a:cubicBezTo>
                <a:cubicBezTo>
                  <a:pt x="649526" y="68782"/>
                  <a:pt x="502813" y="266626"/>
                  <a:pt x="502813" y="266626"/>
                </a:cubicBezTo>
                <a:cubicBezTo>
                  <a:pt x="502813" y="266626"/>
                  <a:pt x="714130" y="139294"/>
                  <a:pt x="749801" y="285124"/>
                </a:cubicBezTo>
                <a:cubicBezTo>
                  <a:pt x="790441" y="450776"/>
                  <a:pt x="555049" y="427530"/>
                  <a:pt x="555049" y="427530"/>
                </a:cubicBezTo>
                <a:cubicBezTo>
                  <a:pt x="555049" y="427530"/>
                  <a:pt x="723518" y="569162"/>
                  <a:pt x="618218" y="647405"/>
                </a:cubicBezTo>
                <a:cubicBezTo>
                  <a:pt x="444945" y="776172"/>
                  <a:pt x="397182" y="518251"/>
                  <a:pt x="397182" y="518251"/>
                </a:cubicBezTo>
                <a:cubicBezTo>
                  <a:pt x="397182" y="518251"/>
                  <a:pt x="365046" y="729845"/>
                  <a:pt x="235562" y="680039"/>
                </a:cubicBezTo>
                <a:cubicBezTo>
                  <a:pt x="71787" y="617091"/>
                  <a:pt x="220708" y="438352"/>
                  <a:pt x="220708" y="438352"/>
                </a:cubicBezTo>
                <a:cubicBezTo>
                  <a:pt x="220708" y="438352"/>
                  <a:pt x="55221" y="542713"/>
                  <a:pt x="8287" y="415106"/>
                </a:cubicBezTo>
                <a:cubicBezTo>
                  <a:pt x="-46324" y="266792"/>
                  <a:pt x="186859" y="250006"/>
                  <a:pt x="186859" y="250006"/>
                </a:cubicBezTo>
                <a:cubicBezTo>
                  <a:pt x="186859" y="250006"/>
                  <a:pt x="34681" y="118975"/>
                  <a:pt x="169853" y="44487"/>
                </a:cubicBezTo>
                <a:cubicBezTo>
                  <a:pt x="334069" y="-45959"/>
                  <a:pt x="357371" y="186561"/>
                  <a:pt x="357371" y="18656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1" name="Google Shape;1371;p12"/>
          <p:cNvSpPr/>
          <p:nvPr/>
        </p:nvSpPr>
        <p:spPr>
          <a:xfrm>
            <a:off x="2862023" y="-12759"/>
            <a:ext cx="300610" cy="300621"/>
          </a:xfrm>
          <a:custGeom>
            <a:avLst/>
            <a:gdLst/>
            <a:ahLst/>
            <a:cxnLst/>
            <a:rect l="l" t="t" r="r" b="b"/>
            <a:pathLst>
              <a:path w="236096" h="236105" extrusionOk="0">
                <a:moveTo>
                  <a:pt x="10154" y="70152"/>
                </a:moveTo>
                <a:cubicBezTo>
                  <a:pt x="36658" y="10572"/>
                  <a:pt x="106398" y="-16264"/>
                  <a:pt x="165977" y="10186"/>
                </a:cubicBezTo>
                <a:cubicBezTo>
                  <a:pt x="225501" y="36634"/>
                  <a:pt x="252337" y="106429"/>
                  <a:pt x="225943" y="165954"/>
                </a:cubicBezTo>
                <a:cubicBezTo>
                  <a:pt x="199439" y="225533"/>
                  <a:pt x="129699" y="252369"/>
                  <a:pt x="70120" y="225920"/>
                </a:cubicBezTo>
                <a:cubicBezTo>
                  <a:pt x="10595" y="199470"/>
                  <a:pt x="-16240" y="129731"/>
                  <a:pt x="10154" y="7015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2" name="Google Shape;1372;p12"/>
          <p:cNvSpPr/>
          <p:nvPr/>
        </p:nvSpPr>
        <p:spPr>
          <a:xfrm>
            <a:off x="3270989" y="-165389"/>
            <a:ext cx="762882" cy="695254"/>
          </a:xfrm>
          <a:custGeom>
            <a:avLst/>
            <a:gdLst/>
            <a:ahLst/>
            <a:cxnLst/>
            <a:rect l="l" t="t" r="r" b="b"/>
            <a:pathLst>
              <a:path w="754516" h="687629" extrusionOk="0">
                <a:moveTo>
                  <a:pt x="357371" y="186561"/>
                </a:moveTo>
                <a:cubicBezTo>
                  <a:pt x="357371" y="186561"/>
                  <a:pt x="417503" y="-49715"/>
                  <a:pt x="533459" y="9534"/>
                </a:cubicBezTo>
                <a:cubicBezTo>
                  <a:pt x="649526" y="68782"/>
                  <a:pt x="502813" y="266626"/>
                  <a:pt x="502813" y="266626"/>
                </a:cubicBezTo>
                <a:cubicBezTo>
                  <a:pt x="502813" y="266626"/>
                  <a:pt x="714130" y="139294"/>
                  <a:pt x="749801" y="285124"/>
                </a:cubicBezTo>
                <a:cubicBezTo>
                  <a:pt x="790441" y="450776"/>
                  <a:pt x="555049" y="427530"/>
                  <a:pt x="555049" y="427530"/>
                </a:cubicBezTo>
                <a:cubicBezTo>
                  <a:pt x="555049" y="427530"/>
                  <a:pt x="723518" y="569162"/>
                  <a:pt x="618218" y="647405"/>
                </a:cubicBezTo>
                <a:cubicBezTo>
                  <a:pt x="444945" y="776172"/>
                  <a:pt x="397182" y="518251"/>
                  <a:pt x="397182" y="518251"/>
                </a:cubicBezTo>
                <a:cubicBezTo>
                  <a:pt x="397182" y="518251"/>
                  <a:pt x="365046" y="729845"/>
                  <a:pt x="235562" y="680039"/>
                </a:cubicBezTo>
                <a:cubicBezTo>
                  <a:pt x="71787" y="617091"/>
                  <a:pt x="220708" y="438352"/>
                  <a:pt x="220708" y="438352"/>
                </a:cubicBezTo>
                <a:cubicBezTo>
                  <a:pt x="220708" y="438352"/>
                  <a:pt x="55221" y="542713"/>
                  <a:pt x="8287" y="415106"/>
                </a:cubicBezTo>
                <a:cubicBezTo>
                  <a:pt x="-46324" y="266792"/>
                  <a:pt x="186859" y="250006"/>
                  <a:pt x="186859" y="250006"/>
                </a:cubicBezTo>
                <a:cubicBezTo>
                  <a:pt x="186859" y="250006"/>
                  <a:pt x="34681" y="118975"/>
                  <a:pt x="169853" y="44487"/>
                </a:cubicBezTo>
                <a:cubicBezTo>
                  <a:pt x="334069" y="-45959"/>
                  <a:pt x="357371" y="186561"/>
                  <a:pt x="357371" y="18656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3" name="Google Shape;1373;p12"/>
          <p:cNvSpPr/>
          <p:nvPr/>
        </p:nvSpPr>
        <p:spPr>
          <a:xfrm>
            <a:off x="3517179" y="89670"/>
            <a:ext cx="238714" cy="238723"/>
          </a:xfrm>
          <a:custGeom>
            <a:avLst/>
            <a:gdLst/>
            <a:ahLst/>
            <a:cxnLst/>
            <a:rect l="l" t="t" r="r" b="b"/>
            <a:pathLst>
              <a:path w="236096" h="236105" extrusionOk="0">
                <a:moveTo>
                  <a:pt x="10154" y="70152"/>
                </a:moveTo>
                <a:cubicBezTo>
                  <a:pt x="36658" y="10572"/>
                  <a:pt x="106398" y="-16264"/>
                  <a:pt x="165977" y="10186"/>
                </a:cubicBezTo>
                <a:cubicBezTo>
                  <a:pt x="225501" y="36634"/>
                  <a:pt x="252337" y="106429"/>
                  <a:pt x="225943" y="165954"/>
                </a:cubicBezTo>
                <a:cubicBezTo>
                  <a:pt x="199439" y="225533"/>
                  <a:pt x="129699" y="252369"/>
                  <a:pt x="70120" y="225920"/>
                </a:cubicBezTo>
                <a:cubicBezTo>
                  <a:pt x="10595" y="199470"/>
                  <a:pt x="-16240" y="129731"/>
                  <a:pt x="10154" y="7015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4" name="Google Shape;1374;p12"/>
          <p:cNvSpPr/>
          <p:nvPr/>
        </p:nvSpPr>
        <p:spPr>
          <a:xfrm>
            <a:off x="-20199" y="819823"/>
            <a:ext cx="1428398" cy="1501823"/>
          </a:xfrm>
          <a:custGeom>
            <a:avLst/>
            <a:gdLst/>
            <a:ahLst/>
            <a:cxnLst/>
            <a:rect l="l" t="t" r="r" b="b"/>
            <a:pathLst>
              <a:path w="1422952" h="1496097" extrusionOk="0">
                <a:moveTo>
                  <a:pt x="0" y="1495674"/>
                </a:moveTo>
                <a:cubicBezTo>
                  <a:pt x="1822" y="1502686"/>
                  <a:pt x="918210" y="1427535"/>
                  <a:pt x="731354" y="907111"/>
                </a:cubicBezTo>
                <a:cubicBezTo>
                  <a:pt x="524179" y="330034"/>
                  <a:pt x="890104" y="328875"/>
                  <a:pt x="1109980" y="289229"/>
                </a:cubicBezTo>
                <a:cubicBezTo>
                  <a:pt x="1250453" y="263884"/>
                  <a:pt x="1394736" y="14853"/>
                  <a:pt x="1422952" y="0"/>
                </a:cubicBezTo>
              </a:path>
            </a:pathLst>
          </a:custGeom>
          <a:noFill/>
          <a:ln w="15650" cap="rnd" cmpd="sng">
            <a:solidFill>
              <a:schemeClr val="accent4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75" name="Google Shape;1375;p12"/>
          <p:cNvGrpSpPr/>
          <p:nvPr/>
        </p:nvGrpSpPr>
        <p:grpSpPr>
          <a:xfrm>
            <a:off x="10640207" y="390045"/>
            <a:ext cx="815111" cy="554582"/>
            <a:chOff x="10640207" y="390045"/>
            <a:chExt cx="815111" cy="554582"/>
          </a:xfrm>
        </p:grpSpPr>
        <p:sp>
          <p:nvSpPr>
            <p:cNvPr id="1376" name="Google Shape;1376;p12"/>
            <p:cNvSpPr/>
            <p:nvPr/>
          </p:nvSpPr>
          <p:spPr>
            <a:xfrm>
              <a:off x="10640207" y="526177"/>
              <a:ext cx="257370" cy="257370"/>
            </a:xfrm>
            <a:custGeom>
              <a:avLst/>
              <a:gdLst/>
              <a:ahLst/>
              <a:cxnLst/>
              <a:rect l="l" t="t" r="r" b="b"/>
              <a:pathLst>
                <a:path w="223547" h="223547" extrusionOk="0">
                  <a:moveTo>
                    <a:pt x="215443" y="153490"/>
                  </a:moveTo>
                  <a:cubicBezTo>
                    <a:pt x="192308" y="210751"/>
                    <a:pt x="127317" y="238470"/>
                    <a:pt x="70001" y="215444"/>
                  </a:cubicBezTo>
                  <a:cubicBezTo>
                    <a:pt x="12796" y="192419"/>
                    <a:pt x="-14979" y="127317"/>
                    <a:pt x="8158" y="70057"/>
                  </a:cubicBezTo>
                  <a:cubicBezTo>
                    <a:pt x="31183" y="12797"/>
                    <a:pt x="96285" y="-14923"/>
                    <a:pt x="153545" y="8103"/>
                  </a:cubicBezTo>
                  <a:cubicBezTo>
                    <a:pt x="210750" y="31129"/>
                    <a:pt x="238469" y="96230"/>
                    <a:pt x="215443" y="15349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7" name="Google Shape;1377;p12"/>
            <p:cNvSpPr/>
            <p:nvPr/>
          </p:nvSpPr>
          <p:spPr>
            <a:xfrm>
              <a:off x="10992693" y="616740"/>
              <a:ext cx="201726" cy="201734"/>
            </a:xfrm>
            <a:custGeom>
              <a:avLst/>
              <a:gdLst/>
              <a:ahLst/>
              <a:cxnLst/>
              <a:rect l="l" t="t" r="r" b="b"/>
              <a:pathLst>
                <a:path w="175216" h="175223" extrusionOk="0">
                  <a:moveTo>
                    <a:pt x="168857" y="120328"/>
                  </a:moveTo>
                  <a:cubicBezTo>
                    <a:pt x="150801" y="165220"/>
                    <a:pt x="99780" y="186920"/>
                    <a:pt x="54888" y="168864"/>
                  </a:cubicBezTo>
                  <a:cubicBezTo>
                    <a:pt x="10052" y="150808"/>
                    <a:pt x="-11704" y="99787"/>
                    <a:pt x="6352" y="54896"/>
                  </a:cubicBezTo>
                  <a:cubicBezTo>
                    <a:pt x="24409" y="10004"/>
                    <a:pt x="75429" y="-11697"/>
                    <a:pt x="120321" y="6360"/>
                  </a:cubicBezTo>
                  <a:cubicBezTo>
                    <a:pt x="165213" y="24416"/>
                    <a:pt x="186913" y="75437"/>
                    <a:pt x="168857" y="12032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8" name="Google Shape;1378;p12"/>
            <p:cNvSpPr/>
            <p:nvPr/>
          </p:nvSpPr>
          <p:spPr>
            <a:xfrm>
              <a:off x="11234951" y="598481"/>
              <a:ext cx="102734" cy="102716"/>
            </a:xfrm>
            <a:custGeom>
              <a:avLst/>
              <a:gdLst/>
              <a:ahLst/>
              <a:cxnLst/>
              <a:rect l="l" t="t" r="r" b="b"/>
              <a:pathLst>
                <a:path w="89233" h="89217" extrusionOk="0">
                  <a:moveTo>
                    <a:pt x="85988" y="61257"/>
                  </a:moveTo>
                  <a:cubicBezTo>
                    <a:pt x="76822" y="84117"/>
                    <a:pt x="50759" y="95160"/>
                    <a:pt x="27899" y="85994"/>
                  </a:cubicBezTo>
                  <a:cubicBezTo>
                    <a:pt x="5150" y="76773"/>
                    <a:pt x="-5949" y="50821"/>
                    <a:pt x="3217" y="27961"/>
                  </a:cubicBezTo>
                  <a:cubicBezTo>
                    <a:pt x="12438" y="5101"/>
                    <a:pt x="38446" y="-5943"/>
                    <a:pt x="61195" y="3224"/>
                  </a:cubicBezTo>
                  <a:cubicBezTo>
                    <a:pt x="84110" y="12445"/>
                    <a:pt x="95209" y="38397"/>
                    <a:pt x="85988" y="6125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9" name="Google Shape;1379;p12"/>
            <p:cNvSpPr/>
            <p:nvPr/>
          </p:nvSpPr>
          <p:spPr>
            <a:xfrm>
              <a:off x="10865226" y="824212"/>
              <a:ext cx="120458" cy="120416"/>
            </a:xfrm>
            <a:custGeom>
              <a:avLst/>
              <a:gdLst/>
              <a:ahLst/>
              <a:cxnLst/>
              <a:rect l="l" t="t" r="r" b="b"/>
              <a:pathLst>
                <a:path w="104628" h="104591" extrusionOk="0">
                  <a:moveTo>
                    <a:pt x="100834" y="71815"/>
                  </a:moveTo>
                  <a:cubicBezTo>
                    <a:pt x="90067" y="98595"/>
                    <a:pt x="59587" y="111572"/>
                    <a:pt x="32807" y="100804"/>
                  </a:cubicBezTo>
                  <a:cubicBezTo>
                    <a:pt x="5971" y="90037"/>
                    <a:pt x="-7006" y="59557"/>
                    <a:pt x="3817" y="32776"/>
                  </a:cubicBezTo>
                  <a:cubicBezTo>
                    <a:pt x="14585" y="5996"/>
                    <a:pt x="45065" y="-6980"/>
                    <a:pt x="71845" y="3787"/>
                  </a:cubicBezTo>
                  <a:cubicBezTo>
                    <a:pt x="98681" y="14555"/>
                    <a:pt x="111602" y="45035"/>
                    <a:pt x="100834" y="7181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0" name="Google Shape;1380;p12"/>
            <p:cNvSpPr/>
            <p:nvPr/>
          </p:nvSpPr>
          <p:spPr>
            <a:xfrm>
              <a:off x="11109759" y="390045"/>
              <a:ext cx="89136" cy="89080"/>
            </a:xfrm>
            <a:custGeom>
              <a:avLst/>
              <a:gdLst/>
              <a:ahLst/>
              <a:cxnLst/>
              <a:rect l="l" t="t" r="r" b="b"/>
              <a:pathLst>
                <a:path w="77422" h="77373" extrusionOk="0">
                  <a:moveTo>
                    <a:pt x="74630" y="53126"/>
                  </a:moveTo>
                  <a:cubicBezTo>
                    <a:pt x="66624" y="72949"/>
                    <a:pt x="44040" y="82557"/>
                    <a:pt x="24272" y="74551"/>
                  </a:cubicBezTo>
                  <a:cubicBezTo>
                    <a:pt x="4449" y="66599"/>
                    <a:pt x="-5159" y="44071"/>
                    <a:pt x="2793" y="24248"/>
                  </a:cubicBezTo>
                  <a:cubicBezTo>
                    <a:pt x="10799" y="4425"/>
                    <a:pt x="33383" y="-5183"/>
                    <a:pt x="53151" y="2823"/>
                  </a:cubicBezTo>
                  <a:cubicBezTo>
                    <a:pt x="72974" y="10775"/>
                    <a:pt x="82581" y="33303"/>
                    <a:pt x="74630" y="5312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1" name="Google Shape;1381;p12"/>
            <p:cNvSpPr/>
            <p:nvPr/>
          </p:nvSpPr>
          <p:spPr>
            <a:xfrm>
              <a:off x="11388810" y="809563"/>
              <a:ext cx="66508" cy="66561"/>
            </a:xfrm>
            <a:custGeom>
              <a:avLst/>
              <a:gdLst/>
              <a:ahLst/>
              <a:cxnLst/>
              <a:rect l="l" t="t" r="r" b="b"/>
              <a:pathLst>
                <a:path w="57768" h="57814" extrusionOk="0">
                  <a:moveTo>
                    <a:pt x="55661" y="39702"/>
                  </a:moveTo>
                  <a:cubicBezTo>
                    <a:pt x="49808" y="54501"/>
                    <a:pt x="32912" y="61679"/>
                    <a:pt x="18058" y="55715"/>
                  </a:cubicBezTo>
                  <a:cubicBezTo>
                    <a:pt x="3315" y="49752"/>
                    <a:pt x="-3863" y="32911"/>
                    <a:pt x="2100" y="18112"/>
                  </a:cubicBezTo>
                  <a:cubicBezTo>
                    <a:pt x="8064" y="3314"/>
                    <a:pt x="24849" y="-3864"/>
                    <a:pt x="39703" y="2099"/>
                  </a:cubicBezTo>
                  <a:cubicBezTo>
                    <a:pt x="54501" y="8063"/>
                    <a:pt x="61624" y="24849"/>
                    <a:pt x="55661" y="397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82" name="Google Shape;1382;p12"/>
          <p:cNvSpPr/>
          <p:nvPr/>
        </p:nvSpPr>
        <p:spPr>
          <a:xfrm rot="5400000">
            <a:off x="-462658" y="6119355"/>
            <a:ext cx="1131345" cy="114589"/>
          </a:xfrm>
          <a:custGeom>
            <a:avLst/>
            <a:gdLst/>
            <a:ahLst/>
            <a:cxnLst/>
            <a:rect l="l" t="t" r="r" b="b"/>
            <a:pathLst>
              <a:path w="919793" h="87640" extrusionOk="0">
                <a:moveTo>
                  <a:pt x="657321" y="73442"/>
                </a:moveTo>
                <a:cubicBezTo>
                  <a:pt x="659149" y="73404"/>
                  <a:pt x="660912" y="74128"/>
                  <a:pt x="662179" y="75442"/>
                </a:cubicBezTo>
                <a:cubicBezTo>
                  <a:pt x="663493" y="76709"/>
                  <a:pt x="664217" y="78471"/>
                  <a:pt x="664179" y="80300"/>
                </a:cubicBezTo>
                <a:cubicBezTo>
                  <a:pt x="664198" y="82148"/>
                  <a:pt x="663474" y="83939"/>
                  <a:pt x="662179" y="85253"/>
                </a:cubicBezTo>
                <a:cubicBezTo>
                  <a:pt x="660912" y="86568"/>
                  <a:pt x="659149" y="87291"/>
                  <a:pt x="657321" y="87253"/>
                </a:cubicBezTo>
                <a:cubicBezTo>
                  <a:pt x="655492" y="87291"/>
                  <a:pt x="653730" y="86568"/>
                  <a:pt x="652463" y="85253"/>
                </a:cubicBezTo>
                <a:cubicBezTo>
                  <a:pt x="651168" y="83939"/>
                  <a:pt x="650444" y="82148"/>
                  <a:pt x="650463" y="80300"/>
                </a:cubicBezTo>
                <a:cubicBezTo>
                  <a:pt x="650425" y="78471"/>
                  <a:pt x="651149" y="76709"/>
                  <a:pt x="652463" y="75442"/>
                </a:cubicBezTo>
                <a:cubicBezTo>
                  <a:pt x="653730" y="74128"/>
                  <a:pt x="655492" y="73404"/>
                  <a:pt x="657321" y="73442"/>
                </a:cubicBezTo>
                <a:close/>
                <a:moveTo>
                  <a:pt x="783051" y="31056"/>
                </a:moveTo>
                <a:cubicBezTo>
                  <a:pt x="776688" y="30989"/>
                  <a:pt x="770602" y="33618"/>
                  <a:pt x="766287" y="38295"/>
                </a:cubicBezTo>
                <a:cubicBezTo>
                  <a:pt x="761677" y="42876"/>
                  <a:pt x="759134" y="49134"/>
                  <a:pt x="759238" y="55630"/>
                </a:cubicBezTo>
                <a:cubicBezTo>
                  <a:pt x="759229" y="59935"/>
                  <a:pt x="760343" y="64174"/>
                  <a:pt x="762477" y="67917"/>
                </a:cubicBezTo>
                <a:cubicBezTo>
                  <a:pt x="764468" y="71632"/>
                  <a:pt x="767468" y="74709"/>
                  <a:pt x="771144" y="76776"/>
                </a:cubicBezTo>
                <a:cubicBezTo>
                  <a:pt x="774783" y="78804"/>
                  <a:pt x="778888" y="79852"/>
                  <a:pt x="783051" y="79824"/>
                </a:cubicBezTo>
                <a:cubicBezTo>
                  <a:pt x="787213" y="79843"/>
                  <a:pt x="791319" y="78795"/>
                  <a:pt x="794957" y="76776"/>
                </a:cubicBezTo>
                <a:cubicBezTo>
                  <a:pt x="798586" y="74652"/>
                  <a:pt x="801587" y="71594"/>
                  <a:pt x="803625" y="67917"/>
                </a:cubicBezTo>
                <a:cubicBezTo>
                  <a:pt x="805730" y="64165"/>
                  <a:pt x="806816" y="59926"/>
                  <a:pt x="806768" y="55630"/>
                </a:cubicBezTo>
                <a:cubicBezTo>
                  <a:pt x="806873" y="49134"/>
                  <a:pt x="804330" y="42876"/>
                  <a:pt x="799719" y="38295"/>
                </a:cubicBezTo>
                <a:cubicBezTo>
                  <a:pt x="795452" y="33608"/>
                  <a:pt x="789385" y="30979"/>
                  <a:pt x="783051" y="31056"/>
                </a:cubicBezTo>
                <a:close/>
                <a:moveTo>
                  <a:pt x="124778" y="30960"/>
                </a:moveTo>
                <a:cubicBezTo>
                  <a:pt x="120558" y="30922"/>
                  <a:pt x="116405" y="32046"/>
                  <a:pt x="112776" y="34198"/>
                </a:cubicBezTo>
                <a:cubicBezTo>
                  <a:pt x="109090" y="36332"/>
                  <a:pt x="106061" y="39428"/>
                  <a:pt x="104013" y="43152"/>
                </a:cubicBezTo>
                <a:cubicBezTo>
                  <a:pt x="101851" y="46886"/>
                  <a:pt x="100708" y="51124"/>
                  <a:pt x="100680" y="55439"/>
                </a:cubicBezTo>
                <a:cubicBezTo>
                  <a:pt x="100708" y="59754"/>
                  <a:pt x="101851" y="63993"/>
                  <a:pt x="104013" y="67726"/>
                </a:cubicBezTo>
                <a:cubicBezTo>
                  <a:pt x="106099" y="71489"/>
                  <a:pt x="109157" y="74613"/>
                  <a:pt x="112872" y="76775"/>
                </a:cubicBezTo>
                <a:cubicBezTo>
                  <a:pt x="116462" y="78956"/>
                  <a:pt x="120577" y="80109"/>
                  <a:pt x="124778" y="80109"/>
                </a:cubicBezTo>
                <a:cubicBezTo>
                  <a:pt x="129017" y="80080"/>
                  <a:pt x="133188" y="78966"/>
                  <a:pt x="136875" y="76870"/>
                </a:cubicBezTo>
                <a:cubicBezTo>
                  <a:pt x="140580" y="74822"/>
                  <a:pt x="143638" y="71784"/>
                  <a:pt x="145733" y="68107"/>
                </a:cubicBezTo>
                <a:cubicBezTo>
                  <a:pt x="147857" y="64297"/>
                  <a:pt x="148943" y="59992"/>
                  <a:pt x="148876" y="55630"/>
                </a:cubicBezTo>
                <a:cubicBezTo>
                  <a:pt x="149019" y="49057"/>
                  <a:pt x="146514" y="42714"/>
                  <a:pt x="141923" y="38008"/>
                </a:cubicBezTo>
                <a:cubicBezTo>
                  <a:pt x="137513" y="33484"/>
                  <a:pt x="131474" y="30950"/>
                  <a:pt x="125159" y="30960"/>
                </a:cubicBezTo>
                <a:close/>
                <a:moveTo>
                  <a:pt x="202407" y="30865"/>
                </a:moveTo>
                <a:cubicBezTo>
                  <a:pt x="196739" y="30751"/>
                  <a:pt x="191243" y="32836"/>
                  <a:pt x="187072" y="36675"/>
                </a:cubicBezTo>
                <a:cubicBezTo>
                  <a:pt x="183538" y="40104"/>
                  <a:pt x="181061" y="44467"/>
                  <a:pt x="179928" y="49248"/>
                </a:cubicBezTo>
                <a:lnTo>
                  <a:pt x="225267" y="49248"/>
                </a:lnTo>
                <a:cubicBezTo>
                  <a:pt x="224486" y="45619"/>
                  <a:pt x="222923" y="42209"/>
                  <a:pt x="220695" y="39247"/>
                </a:cubicBezTo>
                <a:cubicBezTo>
                  <a:pt x="218580" y="36618"/>
                  <a:pt x="215875" y="34522"/>
                  <a:pt x="212789" y="33151"/>
                </a:cubicBezTo>
                <a:cubicBezTo>
                  <a:pt x="209541" y="31636"/>
                  <a:pt x="205988" y="30865"/>
                  <a:pt x="202407" y="30865"/>
                </a:cubicBezTo>
                <a:close/>
                <a:moveTo>
                  <a:pt x="599885" y="30675"/>
                </a:moveTo>
                <a:cubicBezTo>
                  <a:pt x="595665" y="30637"/>
                  <a:pt x="591512" y="31761"/>
                  <a:pt x="587883" y="33914"/>
                </a:cubicBezTo>
                <a:cubicBezTo>
                  <a:pt x="584197" y="36047"/>
                  <a:pt x="581168" y="39143"/>
                  <a:pt x="579120" y="42867"/>
                </a:cubicBezTo>
                <a:cubicBezTo>
                  <a:pt x="576958" y="46601"/>
                  <a:pt x="575815" y="50839"/>
                  <a:pt x="575787" y="55154"/>
                </a:cubicBezTo>
                <a:cubicBezTo>
                  <a:pt x="575815" y="59469"/>
                  <a:pt x="576958" y="63708"/>
                  <a:pt x="579120" y="67442"/>
                </a:cubicBezTo>
                <a:cubicBezTo>
                  <a:pt x="581206" y="71204"/>
                  <a:pt x="584264" y="74328"/>
                  <a:pt x="587979" y="76490"/>
                </a:cubicBezTo>
                <a:cubicBezTo>
                  <a:pt x="591569" y="78672"/>
                  <a:pt x="595684" y="79824"/>
                  <a:pt x="599885" y="79824"/>
                </a:cubicBezTo>
                <a:cubicBezTo>
                  <a:pt x="604124" y="79796"/>
                  <a:pt x="608295" y="78681"/>
                  <a:pt x="611982" y="76586"/>
                </a:cubicBezTo>
                <a:cubicBezTo>
                  <a:pt x="615658" y="74509"/>
                  <a:pt x="618725" y="71480"/>
                  <a:pt x="620840" y="67823"/>
                </a:cubicBezTo>
                <a:cubicBezTo>
                  <a:pt x="622964" y="64013"/>
                  <a:pt x="624050" y="59707"/>
                  <a:pt x="623983" y="55345"/>
                </a:cubicBezTo>
                <a:cubicBezTo>
                  <a:pt x="624126" y="48773"/>
                  <a:pt x="621621" y="42429"/>
                  <a:pt x="617030" y="37724"/>
                </a:cubicBezTo>
                <a:cubicBezTo>
                  <a:pt x="612486" y="33209"/>
                  <a:pt x="606286" y="30770"/>
                  <a:pt x="599885" y="30961"/>
                </a:cubicBezTo>
                <a:close/>
                <a:moveTo>
                  <a:pt x="429673" y="30675"/>
                </a:moveTo>
                <a:cubicBezTo>
                  <a:pt x="425425" y="30627"/>
                  <a:pt x="421234" y="31751"/>
                  <a:pt x="417576" y="33913"/>
                </a:cubicBezTo>
                <a:cubicBezTo>
                  <a:pt x="413890" y="36047"/>
                  <a:pt x="410861" y="39142"/>
                  <a:pt x="408813" y="42867"/>
                </a:cubicBezTo>
                <a:cubicBezTo>
                  <a:pt x="406680" y="46610"/>
                  <a:pt x="405565" y="50848"/>
                  <a:pt x="405575" y="55154"/>
                </a:cubicBezTo>
                <a:cubicBezTo>
                  <a:pt x="405565" y="59459"/>
                  <a:pt x="406680" y="63698"/>
                  <a:pt x="408813" y="67441"/>
                </a:cubicBezTo>
                <a:cubicBezTo>
                  <a:pt x="410899" y="71203"/>
                  <a:pt x="413957" y="74328"/>
                  <a:pt x="417672" y="76490"/>
                </a:cubicBezTo>
                <a:cubicBezTo>
                  <a:pt x="421262" y="78671"/>
                  <a:pt x="425377" y="79823"/>
                  <a:pt x="429578" y="79823"/>
                </a:cubicBezTo>
                <a:cubicBezTo>
                  <a:pt x="433855" y="79785"/>
                  <a:pt x="438046" y="78671"/>
                  <a:pt x="441770" y="76585"/>
                </a:cubicBezTo>
                <a:cubicBezTo>
                  <a:pt x="445446" y="74528"/>
                  <a:pt x="448476" y="71499"/>
                  <a:pt x="450533" y="67822"/>
                </a:cubicBezTo>
                <a:cubicBezTo>
                  <a:pt x="452667" y="64012"/>
                  <a:pt x="453743" y="59707"/>
                  <a:pt x="453676" y="55344"/>
                </a:cubicBezTo>
                <a:cubicBezTo>
                  <a:pt x="453819" y="48772"/>
                  <a:pt x="451314" y="42428"/>
                  <a:pt x="446723" y="37723"/>
                </a:cubicBezTo>
                <a:cubicBezTo>
                  <a:pt x="442122" y="33122"/>
                  <a:pt x="435798" y="30665"/>
                  <a:pt x="429292" y="30960"/>
                </a:cubicBezTo>
                <a:close/>
                <a:moveTo>
                  <a:pt x="71723" y="24959"/>
                </a:moveTo>
                <a:lnTo>
                  <a:pt x="79819" y="24959"/>
                </a:lnTo>
                <a:lnTo>
                  <a:pt x="79819" y="85729"/>
                </a:lnTo>
                <a:lnTo>
                  <a:pt x="72009" y="85729"/>
                </a:lnTo>
                <a:close/>
                <a:moveTo>
                  <a:pt x="546544" y="24674"/>
                </a:moveTo>
                <a:lnTo>
                  <a:pt x="554355" y="24674"/>
                </a:lnTo>
                <a:lnTo>
                  <a:pt x="554355" y="85443"/>
                </a:lnTo>
                <a:lnTo>
                  <a:pt x="546544" y="85443"/>
                </a:lnTo>
                <a:close/>
                <a:moveTo>
                  <a:pt x="202311" y="23626"/>
                </a:moveTo>
                <a:cubicBezTo>
                  <a:pt x="211979" y="23283"/>
                  <a:pt x="221209" y="27655"/>
                  <a:pt x="227076" y="35342"/>
                </a:cubicBezTo>
                <a:cubicBezTo>
                  <a:pt x="231639" y="41285"/>
                  <a:pt x="234030" y="48620"/>
                  <a:pt x="233839" y="56106"/>
                </a:cubicBezTo>
                <a:lnTo>
                  <a:pt x="179166" y="56106"/>
                </a:lnTo>
                <a:cubicBezTo>
                  <a:pt x="179080" y="62545"/>
                  <a:pt x="181509" y="68765"/>
                  <a:pt x="185929" y="73442"/>
                </a:cubicBezTo>
                <a:cubicBezTo>
                  <a:pt x="190100" y="77937"/>
                  <a:pt x="195987" y="80433"/>
                  <a:pt x="202121" y="80300"/>
                </a:cubicBezTo>
                <a:cubicBezTo>
                  <a:pt x="205179" y="80290"/>
                  <a:pt x="208207" y="79738"/>
                  <a:pt x="211074" y="78680"/>
                </a:cubicBezTo>
                <a:cubicBezTo>
                  <a:pt x="213799" y="77661"/>
                  <a:pt x="216332" y="76213"/>
                  <a:pt x="218599" y="74394"/>
                </a:cubicBezTo>
                <a:cubicBezTo>
                  <a:pt x="221238" y="71784"/>
                  <a:pt x="223486" y="68793"/>
                  <a:pt x="225267" y="65536"/>
                </a:cubicBezTo>
                <a:lnTo>
                  <a:pt x="231839" y="69060"/>
                </a:lnTo>
                <a:cubicBezTo>
                  <a:pt x="229953" y="72880"/>
                  <a:pt x="227410" y="76328"/>
                  <a:pt x="224314" y="79252"/>
                </a:cubicBezTo>
                <a:cubicBezTo>
                  <a:pt x="221542" y="81824"/>
                  <a:pt x="218314" y="83862"/>
                  <a:pt x="214789" y="85253"/>
                </a:cubicBezTo>
                <a:cubicBezTo>
                  <a:pt x="210941" y="86643"/>
                  <a:pt x="206874" y="87320"/>
                  <a:pt x="202788" y="87253"/>
                </a:cubicBezTo>
                <a:cubicBezTo>
                  <a:pt x="193987" y="87834"/>
                  <a:pt x="185405" y="84319"/>
                  <a:pt x="179547" y="77728"/>
                </a:cubicBezTo>
                <a:cubicBezTo>
                  <a:pt x="174108" y="71699"/>
                  <a:pt x="171117" y="63850"/>
                  <a:pt x="171165" y="55725"/>
                </a:cubicBezTo>
                <a:cubicBezTo>
                  <a:pt x="171098" y="48267"/>
                  <a:pt x="173584" y="41000"/>
                  <a:pt x="178213" y="35151"/>
                </a:cubicBezTo>
                <a:cubicBezTo>
                  <a:pt x="183842" y="27560"/>
                  <a:pt x="192863" y="23245"/>
                  <a:pt x="202311" y="23626"/>
                </a:cubicBezTo>
                <a:close/>
                <a:moveTo>
                  <a:pt x="783051" y="23436"/>
                </a:moveTo>
                <a:cubicBezTo>
                  <a:pt x="791909" y="23207"/>
                  <a:pt x="800415" y="26903"/>
                  <a:pt x="806292" y="33532"/>
                </a:cubicBezTo>
                <a:cubicBezTo>
                  <a:pt x="811816" y="39514"/>
                  <a:pt x="814817" y="47391"/>
                  <a:pt x="814674" y="55535"/>
                </a:cubicBezTo>
                <a:cubicBezTo>
                  <a:pt x="814760" y="63812"/>
                  <a:pt x="811578" y="71785"/>
                  <a:pt x="805816" y="77728"/>
                </a:cubicBezTo>
                <a:cubicBezTo>
                  <a:pt x="799977" y="84062"/>
                  <a:pt x="791662" y="87539"/>
                  <a:pt x="783051" y="87253"/>
                </a:cubicBezTo>
                <a:cubicBezTo>
                  <a:pt x="774412" y="87558"/>
                  <a:pt x="766058" y="84081"/>
                  <a:pt x="760191" y="77728"/>
                </a:cubicBezTo>
                <a:cubicBezTo>
                  <a:pt x="754428" y="71785"/>
                  <a:pt x="751247" y="63812"/>
                  <a:pt x="751333" y="55535"/>
                </a:cubicBezTo>
                <a:cubicBezTo>
                  <a:pt x="751237" y="47429"/>
                  <a:pt x="754228" y="39600"/>
                  <a:pt x="759715" y="33627"/>
                </a:cubicBezTo>
                <a:cubicBezTo>
                  <a:pt x="765620" y="26969"/>
                  <a:pt x="774154" y="23236"/>
                  <a:pt x="783051" y="23436"/>
                </a:cubicBezTo>
                <a:close/>
                <a:moveTo>
                  <a:pt x="711804" y="23436"/>
                </a:moveTo>
                <a:cubicBezTo>
                  <a:pt x="715747" y="23407"/>
                  <a:pt x="719671" y="24017"/>
                  <a:pt x="723424" y="25246"/>
                </a:cubicBezTo>
                <a:cubicBezTo>
                  <a:pt x="726853" y="26322"/>
                  <a:pt x="730072" y="27960"/>
                  <a:pt x="732949" y="30103"/>
                </a:cubicBezTo>
                <a:cubicBezTo>
                  <a:pt x="735540" y="32170"/>
                  <a:pt x="737712" y="34732"/>
                  <a:pt x="739331" y="37628"/>
                </a:cubicBezTo>
                <a:lnTo>
                  <a:pt x="733139" y="41438"/>
                </a:lnTo>
                <a:cubicBezTo>
                  <a:pt x="728063" y="34466"/>
                  <a:pt x="719852" y="30475"/>
                  <a:pt x="711232" y="30770"/>
                </a:cubicBezTo>
                <a:cubicBezTo>
                  <a:pt x="704364" y="30570"/>
                  <a:pt x="697697" y="33142"/>
                  <a:pt x="692754" y="37914"/>
                </a:cubicBezTo>
                <a:cubicBezTo>
                  <a:pt x="687991" y="42410"/>
                  <a:pt x="685334" y="48696"/>
                  <a:pt x="685419" y="55249"/>
                </a:cubicBezTo>
                <a:cubicBezTo>
                  <a:pt x="685400" y="59640"/>
                  <a:pt x="686591" y="63955"/>
                  <a:pt x="688848" y="67727"/>
                </a:cubicBezTo>
                <a:cubicBezTo>
                  <a:pt x="691039" y="71756"/>
                  <a:pt x="694344" y="75061"/>
                  <a:pt x="698373" y="77252"/>
                </a:cubicBezTo>
                <a:cubicBezTo>
                  <a:pt x="702412" y="79414"/>
                  <a:pt x="706936" y="80529"/>
                  <a:pt x="711518" y="80491"/>
                </a:cubicBezTo>
                <a:cubicBezTo>
                  <a:pt x="720100" y="80624"/>
                  <a:pt x="728234" y="76661"/>
                  <a:pt x="733425" y="69823"/>
                </a:cubicBezTo>
                <a:lnTo>
                  <a:pt x="739616" y="73823"/>
                </a:lnTo>
                <a:cubicBezTo>
                  <a:pt x="736683" y="78205"/>
                  <a:pt x="732644" y="81719"/>
                  <a:pt x="727901" y="84015"/>
                </a:cubicBezTo>
                <a:cubicBezTo>
                  <a:pt x="722662" y="86482"/>
                  <a:pt x="716928" y="87720"/>
                  <a:pt x="711137" y="87634"/>
                </a:cubicBezTo>
                <a:cubicBezTo>
                  <a:pt x="702240" y="87806"/>
                  <a:pt x="693649" y="84367"/>
                  <a:pt x="687324" y="78109"/>
                </a:cubicBezTo>
                <a:cubicBezTo>
                  <a:pt x="681114" y="72375"/>
                  <a:pt x="677647" y="64270"/>
                  <a:pt x="677799" y="55821"/>
                </a:cubicBezTo>
                <a:cubicBezTo>
                  <a:pt x="677790" y="50058"/>
                  <a:pt x="679342" y="44400"/>
                  <a:pt x="682276" y="39438"/>
                </a:cubicBezTo>
                <a:cubicBezTo>
                  <a:pt x="685162" y="34437"/>
                  <a:pt x="689382" y="30351"/>
                  <a:pt x="694468" y="27627"/>
                </a:cubicBezTo>
                <a:cubicBezTo>
                  <a:pt x="699802" y="24808"/>
                  <a:pt x="705765" y="23369"/>
                  <a:pt x="711804" y="23436"/>
                </a:cubicBezTo>
                <a:close/>
                <a:moveTo>
                  <a:pt x="262414" y="23245"/>
                </a:moveTo>
                <a:cubicBezTo>
                  <a:pt x="268786" y="23798"/>
                  <a:pt x="274692" y="26807"/>
                  <a:pt x="278892" y="31627"/>
                </a:cubicBezTo>
                <a:lnTo>
                  <a:pt x="273939" y="36771"/>
                </a:lnTo>
                <a:cubicBezTo>
                  <a:pt x="270777" y="33246"/>
                  <a:pt x="266376" y="31094"/>
                  <a:pt x="261652" y="30770"/>
                </a:cubicBezTo>
                <a:cubicBezTo>
                  <a:pt x="259223" y="30732"/>
                  <a:pt x="256871" y="31618"/>
                  <a:pt x="255080" y="33246"/>
                </a:cubicBezTo>
                <a:cubicBezTo>
                  <a:pt x="253394" y="34704"/>
                  <a:pt x="252422" y="36828"/>
                  <a:pt x="252413" y="39056"/>
                </a:cubicBezTo>
                <a:cubicBezTo>
                  <a:pt x="252499" y="41152"/>
                  <a:pt x="253261" y="43162"/>
                  <a:pt x="254604" y="44772"/>
                </a:cubicBezTo>
                <a:cubicBezTo>
                  <a:pt x="257385" y="47439"/>
                  <a:pt x="260604" y="49601"/>
                  <a:pt x="264129" y="51153"/>
                </a:cubicBezTo>
                <a:cubicBezTo>
                  <a:pt x="268643" y="53201"/>
                  <a:pt x="272701" y="56154"/>
                  <a:pt x="276035" y="59821"/>
                </a:cubicBezTo>
                <a:cubicBezTo>
                  <a:pt x="278016" y="62602"/>
                  <a:pt x="279073" y="65936"/>
                  <a:pt x="279083" y="69346"/>
                </a:cubicBezTo>
                <a:cubicBezTo>
                  <a:pt x="279130" y="74109"/>
                  <a:pt x="277235" y="78681"/>
                  <a:pt x="273844" y="82014"/>
                </a:cubicBezTo>
                <a:cubicBezTo>
                  <a:pt x="270339" y="85434"/>
                  <a:pt x="265595" y="87291"/>
                  <a:pt x="260699" y="87158"/>
                </a:cubicBezTo>
                <a:cubicBezTo>
                  <a:pt x="257204" y="87158"/>
                  <a:pt x="253756" y="86377"/>
                  <a:pt x="250603" y="84872"/>
                </a:cubicBezTo>
                <a:cubicBezTo>
                  <a:pt x="247526" y="83405"/>
                  <a:pt x="244821" y="81262"/>
                  <a:pt x="242697" y="78585"/>
                </a:cubicBezTo>
                <a:lnTo>
                  <a:pt x="247650" y="72966"/>
                </a:lnTo>
                <a:cubicBezTo>
                  <a:pt x="250651" y="76995"/>
                  <a:pt x="255299" y="79471"/>
                  <a:pt x="260319" y="79728"/>
                </a:cubicBezTo>
                <a:cubicBezTo>
                  <a:pt x="263262" y="79814"/>
                  <a:pt x="266129" y="78757"/>
                  <a:pt x="268320" y="76776"/>
                </a:cubicBezTo>
                <a:cubicBezTo>
                  <a:pt x="270406" y="74985"/>
                  <a:pt x="271625" y="72385"/>
                  <a:pt x="271653" y="69632"/>
                </a:cubicBezTo>
                <a:cubicBezTo>
                  <a:pt x="271634" y="67441"/>
                  <a:pt x="270863" y="65317"/>
                  <a:pt x="269463" y="63631"/>
                </a:cubicBezTo>
                <a:cubicBezTo>
                  <a:pt x="266653" y="60983"/>
                  <a:pt x="263433" y="58802"/>
                  <a:pt x="259938" y="57154"/>
                </a:cubicBezTo>
                <a:cubicBezTo>
                  <a:pt x="255623" y="55259"/>
                  <a:pt x="251784" y="52430"/>
                  <a:pt x="248698" y="48867"/>
                </a:cubicBezTo>
                <a:cubicBezTo>
                  <a:pt x="246698" y="46105"/>
                  <a:pt x="245660" y="42752"/>
                  <a:pt x="245745" y="39342"/>
                </a:cubicBezTo>
                <a:cubicBezTo>
                  <a:pt x="245631" y="34999"/>
                  <a:pt x="247355" y="30808"/>
                  <a:pt x="250508" y="27817"/>
                </a:cubicBezTo>
                <a:cubicBezTo>
                  <a:pt x="253699" y="24760"/>
                  <a:pt x="257994" y="23112"/>
                  <a:pt x="262414" y="23245"/>
                </a:cubicBezTo>
                <a:close/>
                <a:moveTo>
                  <a:pt x="19813" y="23245"/>
                </a:moveTo>
                <a:cubicBezTo>
                  <a:pt x="26146" y="23845"/>
                  <a:pt x="32005" y="26836"/>
                  <a:pt x="36196" y="31627"/>
                </a:cubicBezTo>
                <a:lnTo>
                  <a:pt x="31147" y="36771"/>
                </a:lnTo>
                <a:cubicBezTo>
                  <a:pt x="28023" y="33256"/>
                  <a:pt x="23651" y="31104"/>
                  <a:pt x="18955" y="30770"/>
                </a:cubicBezTo>
                <a:cubicBezTo>
                  <a:pt x="16526" y="30732"/>
                  <a:pt x="14174" y="31618"/>
                  <a:pt x="12383" y="33247"/>
                </a:cubicBezTo>
                <a:cubicBezTo>
                  <a:pt x="10697" y="34704"/>
                  <a:pt x="9725" y="36828"/>
                  <a:pt x="9716" y="39057"/>
                </a:cubicBezTo>
                <a:cubicBezTo>
                  <a:pt x="9802" y="41152"/>
                  <a:pt x="10564" y="43162"/>
                  <a:pt x="11907" y="44772"/>
                </a:cubicBezTo>
                <a:cubicBezTo>
                  <a:pt x="14688" y="47439"/>
                  <a:pt x="17907" y="49601"/>
                  <a:pt x="21432" y="51154"/>
                </a:cubicBezTo>
                <a:cubicBezTo>
                  <a:pt x="25928" y="53201"/>
                  <a:pt x="29947" y="56145"/>
                  <a:pt x="33243" y="59821"/>
                </a:cubicBezTo>
                <a:cubicBezTo>
                  <a:pt x="35291" y="62574"/>
                  <a:pt x="36396" y="65917"/>
                  <a:pt x="36386" y="69346"/>
                </a:cubicBezTo>
                <a:cubicBezTo>
                  <a:pt x="36443" y="74128"/>
                  <a:pt x="34510" y="78710"/>
                  <a:pt x="31052" y="82015"/>
                </a:cubicBezTo>
                <a:cubicBezTo>
                  <a:pt x="27594" y="85453"/>
                  <a:pt x="22880" y="87311"/>
                  <a:pt x="18003" y="87158"/>
                </a:cubicBezTo>
                <a:cubicBezTo>
                  <a:pt x="14507" y="87158"/>
                  <a:pt x="11059" y="86377"/>
                  <a:pt x="7906" y="84872"/>
                </a:cubicBezTo>
                <a:cubicBezTo>
                  <a:pt x="4820" y="83405"/>
                  <a:pt x="2124" y="81262"/>
                  <a:pt x="0" y="78586"/>
                </a:cubicBezTo>
                <a:lnTo>
                  <a:pt x="4954" y="72966"/>
                </a:lnTo>
                <a:cubicBezTo>
                  <a:pt x="7954" y="76995"/>
                  <a:pt x="12602" y="79472"/>
                  <a:pt x="17622" y="79729"/>
                </a:cubicBezTo>
                <a:cubicBezTo>
                  <a:pt x="20574" y="79814"/>
                  <a:pt x="23432" y="78757"/>
                  <a:pt x="25623" y="76776"/>
                </a:cubicBezTo>
                <a:cubicBezTo>
                  <a:pt x="27718" y="74985"/>
                  <a:pt x="28928" y="72385"/>
                  <a:pt x="28956" y="69632"/>
                </a:cubicBezTo>
                <a:cubicBezTo>
                  <a:pt x="28937" y="67441"/>
                  <a:pt x="28166" y="65317"/>
                  <a:pt x="26766" y="63631"/>
                </a:cubicBezTo>
                <a:cubicBezTo>
                  <a:pt x="23956" y="60974"/>
                  <a:pt x="20746" y="58793"/>
                  <a:pt x="17241" y="57154"/>
                </a:cubicBezTo>
                <a:cubicBezTo>
                  <a:pt x="12973" y="55230"/>
                  <a:pt x="9163" y="52401"/>
                  <a:pt x="6097" y="48868"/>
                </a:cubicBezTo>
                <a:cubicBezTo>
                  <a:pt x="4096" y="46105"/>
                  <a:pt x="3058" y="42753"/>
                  <a:pt x="3144" y="39343"/>
                </a:cubicBezTo>
                <a:cubicBezTo>
                  <a:pt x="2991" y="34990"/>
                  <a:pt x="4725" y="30789"/>
                  <a:pt x="7906" y="27817"/>
                </a:cubicBezTo>
                <a:cubicBezTo>
                  <a:pt x="11088" y="24741"/>
                  <a:pt x="15383" y="23083"/>
                  <a:pt x="19813" y="23245"/>
                </a:cubicBezTo>
                <a:close/>
                <a:moveTo>
                  <a:pt x="857726" y="23150"/>
                </a:moveTo>
                <a:cubicBezTo>
                  <a:pt x="860612" y="23141"/>
                  <a:pt x="863460" y="23722"/>
                  <a:pt x="866108" y="24865"/>
                </a:cubicBezTo>
                <a:cubicBezTo>
                  <a:pt x="868594" y="25865"/>
                  <a:pt x="870813" y="27427"/>
                  <a:pt x="872585" y="29437"/>
                </a:cubicBezTo>
                <a:cubicBezTo>
                  <a:pt x="874576" y="31885"/>
                  <a:pt x="876071" y="34695"/>
                  <a:pt x="876966" y="37724"/>
                </a:cubicBezTo>
                <a:cubicBezTo>
                  <a:pt x="879157" y="33352"/>
                  <a:pt x="882443" y="29608"/>
                  <a:pt x="886491" y="26865"/>
                </a:cubicBezTo>
                <a:cubicBezTo>
                  <a:pt x="890235" y="24436"/>
                  <a:pt x="894607" y="23141"/>
                  <a:pt x="899065" y="23150"/>
                </a:cubicBezTo>
                <a:cubicBezTo>
                  <a:pt x="903008" y="23065"/>
                  <a:pt x="906894" y="24160"/>
                  <a:pt x="910209" y="26294"/>
                </a:cubicBezTo>
                <a:cubicBezTo>
                  <a:pt x="913438" y="28446"/>
                  <a:pt x="915933" y="31542"/>
                  <a:pt x="917352" y="35152"/>
                </a:cubicBezTo>
                <a:cubicBezTo>
                  <a:pt x="919219" y="40667"/>
                  <a:pt x="920029" y="46486"/>
                  <a:pt x="919734" y="52297"/>
                </a:cubicBezTo>
                <a:lnTo>
                  <a:pt x="919734" y="85444"/>
                </a:lnTo>
                <a:lnTo>
                  <a:pt x="911733" y="85444"/>
                </a:lnTo>
                <a:lnTo>
                  <a:pt x="911733" y="52297"/>
                </a:lnTo>
                <a:cubicBezTo>
                  <a:pt x="911990" y="47772"/>
                  <a:pt x="911504" y="43239"/>
                  <a:pt x="910304" y="38867"/>
                </a:cubicBezTo>
                <a:cubicBezTo>
                  <a:pt x="909428" y="36419"/>
                  <a:pt x="907751" y="34333"/>
                  <a:pt x="905541" y="32961"/>
                </a:cubicBezTo>
                <a:cubicBezTo>
                  <a:pt x="903170" y="31418"/>
                  <a:pt x="900369" y="30646"/>
                  <a:pt x="897541" y="30770"/>
                </a:cubicBezTo>
                <a:cubicBezTo>
                  <a:pt x="893807" y="30713"/>
                  <a:pt x="890159" y="31885"/>
                  <a:pt x="887158" y="34104"/>
                </a:cubicBezTo>
                <a:cubicBezTo>
                  <a:pt x="884034" y="36304"/>
                  <a:pt x="881643" y="39390"/>
                  <a:pt x="880300" y="42962"/>
                </a:cubicBezTo>
                <a:cubicBezTo>
                  <a:pt x="878500" y="49144"/>
                  <a:pt x="877757" y="55583"/>
                  <a:pt x="878109" y="62012"/>
                </a:cubicBezTo>
                <a:lnTo>
                  <a:pt x="878109" y="85825"/>
                </a:lnTo>
                <a:lnTo>
                  <a:pt x="870394" y="85825"/>
                </a:lnTo>
                <a:lnTo>
                  <a:pt x="870394" y="54678"/>
                </a:lnTo>
                <a:cubicBezTo>
                  <a:pt x="870623" y="49687"/>
                  <a:pt x="870175" y="44686"/>
                  <a:pt x="869061" y="39819"/>
                </a:cubicBezTo>
                <a:cubicBezTo>
                  <a:pt x="868194" y="37238"/>
                  <a:pt x="866527" y="34999"/>
                  <a:pt x="864298" y="33437"/>
                </a:cubicBezTo>
                <a:cubicBezTo>
                  <a:pt x="861888" y="31875"/>
                  <a:pt x="859069" y="31075"/>
                  <a:pt x="856202" y="31151"/>
                </a:cubicBezTo>
                <a:cubicBezTo>
                  <a:pt x="852554" y="31142"/>
                  <a:pt x="848991" y="32275"/>
                  <a:pt x="846010" y="34390"/>
                </a:cubicBezTo>
                <a:cubicBezTo>
                  <a:pt x="842867" y="36552"/>
                  <a:pt x="840447" y="39600"/>
                  <a:pt x="839057" y="43153"/>
                </a:cubicBezTo>
                <a:cubicBezTo>
                  <a:pt x="837276" y="48620"/>
                  <a:pt x="836504" y="54364"/>
                  <a:pt x="836771" y="60107"/>
                </a:cubicBezTo>
                <a:lnTo>
                  <a:pt x="836771" y="85825"/>
                </a:lnTo>
                <a:lnTo>
                  <a:pt x="828960" y="85825"/>
                </a:lnTo>
                <a:lnTo>
                  <a:pt x="829056" y="24674"/>
                </a:lnTo>
                <a:lnTo>
                  <a:pt x="836866" y="24674"/>
                </a:lnTo>
                <a:lnTo>
                  <a:pt x="836866" y="35152"/>
                </a:lnTo>
                <a:cubicBezTo>
                  <a:pt x="839105" y="31828"/>
                  <a:pt x="841953" y="28951"/>
                  <a:pt x="845248" y="26675"/>
                </a:cubicBezTo>
                <a:cubicBezTo>
                  <a:pt x="849011" y="24379"/>
                  <a:pt x="853325" y="23160"/>
                  <a:pt x="857726" y="23150"/>
                </a:cubicBezTo>
                <a:close/>
                <a:moveTo>
                  <a:pt x="321373" y="23149"/>
                </a:moveTo>
                <a:cubicBezTo>
                  <a:pt x="324259" y="23140"/>
                  <a:pt x="327107" y="23721"/>
                  <a:pt x="329755" y="24864"/>
                </a:cubicBezTo>
                <a:cubicBezTo>
                  <a:pt x="332222" y="25893"/>
                  <a:pt x="334442" y="27455"/>
                  <a:pt x="336232" y="29436"/>
                </a:cubicBezTo>
                <a:cubicBezTo>
                  <a:pt x="338194" y="31903"/>
                  <a:pt x="339671" y="34713"/>
                  <a:pt x="340614" y="37723"/>
                </a:cubicBezTo>
                <a:cubicBezTo>
                  <a:pt x="342804" y="33351"/>
                  <a:pt x="346091" y="29608"/>
                  <a:pt x="350139" y="26864"/>
                </a:cubicBezTo>
                <a:cubicBezTo>
                  <a:pt x="353882" y="24435"/>
                  <a:pt x="358254" y="23140"/>
                  <a:pt x="362712" y="23149"/>
                </a:cubicBezTo>
                <a:cubicBezTo>
                  <a:pt x="366655" y="23083"/>
                  <a:pt x="370532" y="24178"/>
                  <a:pt x="373856" y="26293"/>
                </a:cubicBezTo>
                <a:cubicBezTo>
                  <a:pt x="377047" y="28493"/>
                  <a:pt x="379523" y="31570"/>
                  <a:pt x="381000" y="35151"/>
                </a:cubicBezTo>
                <a:cubicBezTo>
                  <a:pt x="382781" y="40685"/>
                  <a:pt x="383552" y="46486"/>
                  <a:pt x="383286" y="52296"/>
                </a:cubicBezTo>
                <a:lnTo>
                  <a:pt x="383286" y="85443"/>
                </a:lnTo>
                <a:lnTo>
                  <a:pt x="375380" y="85443"/>
                </a:lnTo>
                <a:lnTo>
                  <a:pt x="375380" y="52296"/>
                </a:lnTo>
                <a:cubicBezTo>
                  <a:pt x="375637" y="47772"/>
                  <a:pt x="375152" y="43238"/>
                  <a:pt x="373951" y="38866"/>
                </a:cubicBezTo>
                <a:cubicBezTo>
                  <a:pt x="373046" y="36437"/>
                  <a:pt x="371370" y="34360"/>
                  <a:pt x="369189" y="32960"/>
                </a:cubicBezTo>
                <a:cubicBezTo>
                  <a:pt x="366808" y="31436"/>
                  <a:pt x="364017" y="30674"/>
                  <a:pt x="361188" y="30769"/>
                </a:cubicBezTo>
                <a:cubicBezTo>
                  <a:pt x="357454" y="30712"/>
                  <a:pt x="353806" y="31884"/>
                  <a:pt x="350806" y="34103"/>
                </a:cubicBezTo>
                <a:cubicBezTo>
                  <a:pt x="347681" y="36303"/>
                  <a:pt x="345291" y="39390"/>
                  <a:pt x="343948" y="42961"/>
                </a:cubicBezTo>
                <a:cubicBezTo>
                  <a:pt x="342100" y="49134"/>
                  <a:pt x="341357" y="55582"/>
                  <a:pt x="341757" y="62011"/>
                </a:cubicBezTo>
                <a:lnTo>
                  <a:pt x="341757" y="85824"/>
                </a:lnTo>
                <a:lnTo>
                  <a:pt x="333946" y="85824"/>
                </a:lnTo>
                <a:lnTo>
                  <a:pt x="333946" y="54677"/>
                </a:lnTo>
                <a:cubicBezTo>
                  <a:pt x="334213" y="49677"/>
                  <a:pt x="333727" y="44676"/>
                  <a:pt x="332518" y="39818"/>
                </a:cubicBezTo>
                <a:cubicBezTo>
                  <a:pt x="331679" y="37218"/>
                  <a:pt x="330003" y="34980"/>
                  <a:pt x="327755" y="33436"/>
                </a:cubicBezTo>
                <a:cubicBezTo>
                  <a:pt x="325345" y="31874"/>
                  <a:pt x="322526" y="31074"/>
                  <a:pt x="319659" y="31150"/>
                </a:cubicBezTo>
                <a:cubicBezTo>
                  <a:pt x="316039" y="31141"/>
                  <a:pt x="312505" y="32274"/>
                  <a:pt x="309562" y="34389"/>
                </a:cubicBezTo>
                <a:cubicBezTo>
                  <a:pt x="306419" y="36551"/>
                  <a:pt x="304000" y="39599"/>
                  <a:pt x="302609" y="43152"/>
                </a:cubicBezTo>
                <a:cubicBezTo>
                  <a:pt x="300828" y="48619"/>
                  <a:pt x="300056" y="54363"/>
                  <a:pt x="300323" y="60107"/>
                </a:cubicBezTo>
                <a:lnTo>
                  <a:pt x="300323" y="85824"/>
                </a:lnTo>
                <a:lnTo>
                  <a:pt x="292512" y="85824"/>
                </a:lnTo>
                <a:lnTo>
                  <a:pt x="292703" y="24674"/>
                </a:lnTo>
                <a:lnTo>
                  <a:pt x="300514" y="24674"/>
                </a:lnTo>
                <a:lnTo>
                  <a:pt x="300514" y="35151"/>
                </a:lnTo>
                <a:cubicBezTo>
                  <a:pt x="302752" y="31827"/>
                  <a:pt x="305600" y="28950"/>
                  <a:pt x="308895" y="26674"/>
                </a:cubicBezTo>
                <a:cubicBezTo>
                  <a:pt x="312648" y="24359"/>
                  <a:pt x="316963" y="23140"/>
                  <a:pt x="321373" y="23149"/>
                </a:cubicBezTo>
                <a:close/>
                <a:moveTo>
                  <a:pt x="508635" y="22959"/>
                </a:moveTo>
                <a:cubicBezTo>
                  <a:pt x="512921" y="22883"/>
                  <a:pt x="517131" y="24073"/>
                  <a:pt x="520731" y="26388"/>
                </a:cubicBezTo>
                <a:cubicBezTo>
                  <a:pt x="524237" y="28703"/>
                  <a:pt x="526961" y="32017"/>
                  <a:pt x="528542" y="35913"/>
                </a:cubicBezTo>
                <a:cubicBezTo>
                  <a:pt x="530475" y="41809"/>
                  <a:pt x="531314" y="48000"/>
                  <a:pt x="531018" y="54201"/>
                </a:cubicBezTo>
                <a:lnTo>
                  <a:pt x="531018" y="85443"/>
                </a:lnTo>
                <a:lnTo>
                  <a:pt x="523208" y="85443"/>
                </a:lnTo>
                <a:lnTo>
                  <a:pt x="523208" y="56868"/>
                </a:lnTo>
                <a:cubicBezTo>
                  <a:pt x="523379" y="52182"/>
                  <a:pt x="523094" y="47495"/>
                  <a:pt x="522351" y="42866"/>
                </a:cubicBezTo>
                <a:cubicBezTo>
                  <a:pt x="521789" y="39171"/>
                  <a:pt x="519931" y="35799"/>
                  <a:pt x="517112" y="33341"/>
                </a:cubicBezTo>
                <a:cubicBezTo>
                  <a:pt x="514216" y="31217"/>
                  <a:pt x="510692" y="30150"/>
                  <a:pt x="507111" y="30293"/>
                </a:cubicBezTo>
                <a:cubicBezTo>
                  <a:pt x="502415" y="30255"/>
                  <a:pt x="497872" y="31951"/>
                  <a:pt x="494347" y="35056"/>
                </a:cubicBezTo>
                <a:cubicBezTo>
                  <a:pt x="490709" y="37989"/>
                  <a:pt x="488127" y="42038"/>
                  <a:pt x="487013" y="46581"/>
                </a:cubicBezTo>
                <a:cubicBezTo>
                  <a:pt x="486060" y="52048"/>
                  <a:pt x="485670" y="57601"/>
                  <a:pt x="485870" y="63154"/>
                </a:cubicBezTo>
                <a:lnTo>
                  <a:pt x="485870" y="85443"/>
                </a:lnTo>
                <a:lnTo>
                  <a:pt x="478059" y="85443"/>
                </a:lnTo>
                <a:lnTo>
                  <a:pt x="478059" y="24673"/>
                </a:lnTo>
                <a:lnTo>
                  <a:pt x="485870" y="24673"/>
                </a:lnTo>
                <a:lnTo>
                  <a:pt x="485870" y="35532"/>
                </a:lnTo>
                <a:cubicBezTo>
                  <a:pt x="488623" y="31665"/>
                  <a:pt x="492166" y="28417"/>
                  <a:pt x="496252" y="26007"/>
                </a:cubicBezTo>
                <a:cubicBezTo>
                  <a:pt x="500062" y="23988"/>
                  <a:pt x="504320" y="22940"/>
                  <a:pt x="508635" y="22959"/>
                </a:cubicBezTo>
                <a:close/>
                <a:moveTo>
                  <a:pt x="599218" y="22769"/>
                </a:moveTo>
                <a:cubicBezTo>
                  <a:pt x="603914" y="22712"/>
                  <a:pt x="608553" y="23788"/>
                  <a:pt x="612744" y="25913"/>
                </a:cubicBezTo>
                <a:cubicBezTo>
                  <a:pt x="616954" y="28227"/>
                  <a:pt x="620573" y="31485"/>
                  <a:pt x="623316" y="35438"/>
                </a:cubicBezTo>
                <a:lnTo>
                  <a:pt x="623316" y="24674"/>
                </a:lnTo>
                <a:lnTo>
                  <a:pt x="631127" y="24674"/>
                </a:lnTo>
                <a:lnTo>
                  <a:pt x="631127" y="85444"/>
                </a:lnTo>
                <a:lnTo>
                  <a:pt x="623412" y="85444"/>
                </a:lnTo>
                <a:lnTo>
                  <a:pt x="623412" y="74966"/>
                </a:lnTo>
                <a:cubicBezTo>
                  <a:pt x="620449" y="78700"/>
                  <a:pt x="616716" y="81758"/>
                  <a:pt x="612458" y="83920"/>
                </a:cubicBezTo>
                <a:cubicBezTo>
                  <a:pt x="608295" y="86015"/>
                  <a:pt x="603685" y="87063"/>
                  <a:pt x="599028" y="86968"/>
                </a:cubicBezTo>
                <a:cubicBezTo>
                  <a:pt x="590684" y="87015"/>
                  <a:pt x="582702" y="83558"/>
                  <a:pt x="577025" y="77443"/>
                </a:cubicBezTo>
                <a:cubicBezTo>
                  <a:pt x="570862" y="71480"/>
                  <a:pt x="567414" y="63251"/>
                  <a:pt x="567500" y="54678"/>
                </a:cubicBezTo>
                <a:cubicBezTo>
                  <a:pt x="567424" y="46220"/>
                  <a:pt x="570872" y="38105"/>
                  <a:pt x="577025" y="32294"/>
                </a:cubicBezTo>
                <a:cubicBezTo>
                  <a:pt x="582740" y="26122"/>
                  <a:pt x="590808" y="22655"/>
                  <a:pt x="599218" y="22769"/>
                </a:cubicBezTo>
                <a:close/>
                <a:moveTo>
                  <a:pt x="428911" y="22769"/>
                </a:moveTo>
                <a:cubicBezTo>
                  <a:pt x="433607" y="22712"/>
                  <a:pt x="438246" y="23788"/>
                  <a:pt x="442437" y="25912"/>
                </a:cubicBezTo>
                <a:cubicBezTo>
                  <a:pt x="446647" y="28227"/>
                  <a:pt x="450266" y="31484"/>
                  <a:pt x="453009" y="35437"/>
                </a:cubicBezTo>
                <a:lnTo>
                  <a:pt x="453009" y="24674"/>
                </a:lnTo>
                <a:lnTo>
                  <a:pt x="460820" y="24674"/>
                </a:lnTo>
                <a:lnTo>
                  <a:pt x="460820" y="85443"/>
                </a:lnTo>
                <a:lnTo>
                  <a:pt x="453105" y="85443"/>
                </a:lnTo>
                <a:lnTo>
                  <a:pt x="453105" y="74966"/>
                </a:lnTo>
                <a:cubicBezTo>
                  <a:pt x="450162" y="78719"/>
                  <a:pt x="446418" y="81786"/>
                  <a:pt x="442151" y="83919"/>
                </a:cubicBezTo>
                <a:cubicBezTo>
                  <a:pt x="437988" y="86015"/>
                  <a:pt x="433378" y="87063"/>
                  <a:pt x="428721" y="86967"/>
                </a:cubicBezTo>
                <a:cubicBezTo>
                  <a:pt x="420377" y="87015"/>
                  <a:pt x="412395" y="83557"/>
                  <a:pt x="406718" y="77442"/>
                </a:cubicBezTo>
                <a:cubicBezTo>
                  <a:pt x="400555" y="71480"/>
                  <a:pt x="397107" y="63250"/>
                  <a:pt x="397193" y="54677"/>
                </a:cubicBezTo>
                <a:cubicBezTo>
                  <a:pt x="397155" y="46229"/>
                  <a:pt x="400603" y="38132"/>
                  <a:pt x="406718" y="32294"/>
                </a:cubicBezTo>
                <a:cubicBezTo>
                  <a:pt x="412452" y="26141"/>
                  <a:pt x="420501" y="22683"/>
                  <a:pt x="428911" y="22769"/>
                </a:cubicBezTo>
                <a:close/>
                <a:moveTo>
                  <a:pt x="48863" y="1529"/>
                </a:moveTo>
                <a:lnTo>
                  <a:pt x="56674" y="1529"/>
                </a:lnTo>
                <a:lnTo>
                  <a:pt x="56674" y="85730"/>
                </a:lnTo>
                <a:lnTo>
                  <a:pt x="48863" y="85730"/>
                </a:lnTo>
                <a:close/>
                <a:moveTo>
                  <a:pt x="148209" y="1147"/>
                </a:moveTo>
                <a:lnTo>
                  <a:pt x="156020" y="1528"/>
                </a:lnTo>
                <a:lnTo>
                  <a:pt x="156020" y="85729"/>
                </a:lnTo>
                <a:lnTo>
                  <a:pt x="148305" y="85729"/>
                </a:lnTo>
                <a:lnTo>
                  <a:pt x="148305" y="75251"/>
                </a:lnTo>
                <a:cubicBezTo>
                  <a:pt x="145342" y="78985"/>
                  <a:pt x="141609" y="82042"/>
                  <a:pt x="137351" y="84205"/>
                </a:cubicBezTo>
                <a:cubicBezTo>
                  <a:pt x="133188" y="86300"/>
                  <a:pt x="128578" y="87348"/>
                  <a:pt x="123921" y="87253"/>
                </a:cubicBezTo>
                <a:cubicBezTo>
                  <a:pt x="115577" y="87300"/>
                  <a:pt x="107595" y="83843"/>
                  <a:pt x="101918" y="77728"/>
                </a:cubicBezTo>
                <a:cubicBezTo>
                  <a:pt x="95755" y="71765"/>
                  <a:pt x="92307" y="63535"/>
                  <a:pt x="92393" y="54963"/>
                </a:cubicBezTo>
                <a:cubicBezTo>
                  <a:pt x="92355" y="46514"/>
                  <a:pt x="95803" y="38418"/>
                  <a:pt x="101918" y="32579"/>
                </a:cubicBezTo>
                <a:cubicBezTo>
                  <a:pt x="107633" y="26407"/>
                  <a:pt x="115701" y="22940"/>
                  <a:pt x="124111" y="23054"/>
                </a:cubicBezTo>
                <a:cubicBezTo>
                  <a:pt x="128807" y="22997"/>
                  <a:pt x="133446" y="24073"/>
                  <a:pt x="137637" y="26197"/>
                </a:cubicBezTo>
                <a:cubicBezTo>
                  <a:pt x="141847" y="28512"/>
                  <a:pt x="145466" y="31769"/>
                  <a:pt x="148209" y="35722"/>
                </a:cubicBezTo>
                <a:close/>
                <a:moveTo>
                  <a:pt x="550450" y="4"/>
                </a:moveTo>
                <a:cubicBezTo>
                  <a:pt x="552183" y="-63"/>
                  <a:pt x="553850" y="633"/>
                  <a:pt x="555022" y="1909"/>
                </a:cubicBezTo>
                <a:cubicBezTo>
                  <a:pt x="556260" y="3109"/>
                  <a:pt x="556946" y="4757"/>
                  <a:pt x="556927" y="6481"/>
                </a:cubicBezTo>
                <a:cubicBezTo>
                  <a:pt x="556927" y="8167"/>
                  <a:pt x="556241" y="9786"/>
                  <a:pt x="555022" y="10958"/>
                </a:cubicBezTo>
                <a:cubicBezTo>
                  <a:pt x="553822" y="12196"/>
                  <a:pt x="552174" y="12882"/>
                  <a:pt x="550450" y="12863"/>
                </a:cubicBezTo>
                <a:cubicBezTo>
                  <a:pt x="548764" y="12863"/>
                  <a:pt x="547144" y="12177"/>
                  <a:pt x="545973" y="10958"/>
                </a:cubicBezTo>
                <a:cubicBezTo>
                  <a:pt x="544754" y="9786"/>
                  <a:pt x="544068" y="8167"/>
                  <a:pt x="544068" y="6481"/>
                </a:cubicBezTo>
                <a:cubicBezTo>
                  <a:pt x="544049" y="4757"/>
                  <a:pt x="544735" y="3109"/>
                  <a:pt x="545973" y="1909"/>
                </a:cubicBezTo>
                <a:cubicBezTo>
                  <a:pt x="547116" y="652"/>
                  <a:pt x="548754" y="-44"/>
                  <a:pt x="550450" y="4"/>
                </a:cubicBezTo>
                <a:close/>
                <a:moveTo>
                  <a:pt x="75628" y="4"/>
                </a:moveTo>
                <a:cubicBezTo>
                  <a:pt x="77362" y="-63"/>
                  <a:pt x="79029" y="633"/>
                  <a:pt x="80200" y="1909"/>
                </a:cubicBezTo>
                <a:cubicBezTo>
                  <a:pt x="81439" y="3109"/>
                  <a:pt x="82124" y="4757"/>
                  <a:pt x="82105" y="6481"/>
                </a:cubicBezTo>
                <a:cubicBezTo>
                  <a:pt x="82105" y="8167"/>
                  <a:pt x="81420" y="9786"/>
                  <a:pt x="80200" y="10958"/>
                </a:cubicBezTo>
                <a:cubicBezTo>
                  <a:pt x="79000" y="12196"/>
                  <a:pt x="77352" y="12882"/>
                  <a:pt x="75628" y="12863"/>
                </a:cubicBezTo>
                <a:cubicBezTo>
                  <a:pt x="73942" y="12863"/>
                  <a:pt x="72323" y="12177"/>
                  <a:pt x="71152" y="10958"/>
                </a:cubicBezTo>
                <a:cubicBezTo>
                  <a:pt x="69932" y="9786"/>
                  <a:pt x="69247" y="8167"/>
                  <a:pt x="69247" y="6481"/>
                </a:cubicBezTo>
                <a:cubicBezTo>
                  <a:pt x="69228" y="4757"/>
                  <a:pt x="69913" y="3109"/>
                  <a:pt x="71152" y="1909"/>
                </a:cubicBezTo>
                <a:cubicBezTo>
                  <a:pt x="72295" y="652"/>
                  <a:pt x="73933" y="-44"/>
                  <a:pt x="75628" y="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8 Team">
  <p:cSld name="CUSTOM_8_1">
    <p:spTree>
      <p:nvGrpSpPr>
        <p:cNvPr id="1" name="Shape 1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7" name="Google Shape;1477;p14"/>
          <p:cNvSpPr/>
          <p:nvPr/>
        </p:nvSpPr>
        <p:spPr>
          <a:xfrm rot="5400000" flipH="1">
            <a:off x="571440" y="-570745"/>
            <a:ext cx="3746731" cy="4870297"/>
          </a:xfrm>
          <a:custGeom>
            <a:avLst/>
            <a:gdLst/>
            <a:ahLst/>
            <a:cxnLst/>
            <a:rect l="l" t="t" r="r" b="b"/>
            <a:pathLst>
              <a:path w="4625594" h="5337312" extrusionOk="0">
                <a:moveTo>
                  <a:pt x="333878" y="5337313"/>
                </a:moveTo>
                <a:cubicBezTo>
                  <a:pt x="333878" y="5337313"/>
                  <a:pt x="-394439" y="3881286"/>
                  <a:pt x="300306" y="2894220"/>
                </a:cubicBezTo>
                <a:cubicBezTo>
                  <a:pt x="1115315" y="1736311"/>
                  <a:pt x="2028279" y="2114826"/>
                  <a:pt x="2994639" y="1736311"/>
                </a:cubicBezTo>
                <a:cubicBezTo>
                  <a:pt x="4085127" y="1309204"/>
                  <a:pt x="4625595" y="0"/>
                  <a:pt x="4625595" y="0"/>
                </a:cubicBezTo>
                <a:lnTo>
                  <a:pt x="4618141" y="5333006"/>
                </a:lnTo>
                <a:lnTo>
                  <a:pt x="333878" y="53373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8" name="Google Shape;1478;p14"/>
          <p:cNvSpPr/>
          <p:nvPr/>
        </p:nvSpPr>
        <p:spPr>
          <a:xfrm rot="-5400000" flipH="1">
            <a:off x="6452555" y="1110334"/>
            <a:ext cx="5007206" cy="6498177"/>
          </a:xfrm>
          <a:custGeom>
            <a:avLst/>
            <a:gdLst/>
            <a:ahLst/>
            <a:cxnLst/>
            <a:rect l="l" t="t" r="r" b="b"/>
            <a:pathLst>
              <a:path w="4625594" h="5337312" extrusionOk="0">
                <a:moveTo>
                  <a:pt x="333878" y="5337313"/>
                </a:moveTo>
                <a:cubicBezTo>
                  <a:pt x="333878" y="5337313"/>
                  <a:pt x="-394439" y="3881286"/>
                  <a:pt x="300306" y="2894220"/>
                </a:cubicBezTo>
                <a:cubicBezTo>
                  <a:pt x="1115315" y="1736311"/>
                  <a:pt x="2028279" y="2114826"/>
                  <a:pt x="2994639" y="1736311"/>
                </a:cubicBezTo>
                <a:cubicBezTo>
                  <a:pt x="4085127" y="1309204"/>
                  <a:pt x="4625595" y="0"/>
                  <a:pt x="4625595" y="0"/>
                </a:cubicBezTo>
                <a:lnTo>
                  <a:pt x="4618141" y="5333006"/>
                </a:lnTo>
                <a:lnTo>
                  <a:pt x="333878" y="53373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9" name="Google Shape;1479;p14"/>
          <p:cNvSpPr/>
          <p:nvPr/>
        </p:nvSpPr>
        <p:spPr>
          <a:xfrm flipH="1">
            <a:off x="8991240" y="11761"/>
            <a:ext cx="3231420" cy="1381605"/>
          </a:xfrm>
          <a:custGeom>
            <a:avLst/>
            <a:gdLst/>
            <a:ahLst/>
            <a:cxnLst/>
            <a:rect l="l" t="t" r="r" b="b"/>
            <a:pathLst>
              <a:path w="4666311" h="1995097" extrusionOk="0">
                <a:moveTo>
                  <a:pt x="0" y="1842715"/>
                </a:moveTo>
                <a:cubicBezTo>
                  <a:pt x="0" y="1842715"/>
                  <a:pt x="490441" y="2080812"/>
                  <a:pt x="814236" y="1961763"/>
                </a:cubicBezTo>
                <a:cubicBezTo>
                  <a:pt x="1138030" y="1842715"/>
                  <a:pt x="1976065" y="1166578"/>
                  <a:pt x="2456953" y="1128478"/>
                </a:cubicBezTo>
                <a:cubicBezTo>
                  <a:pt x="2937896" y="1090378"/>
                  <a:pt x="3629715" y="1419474"/>
                  <a:pt x="4042576" y="1271325"/>
                </a:cubicBezTo>
                <a:cubicBezTo>
                  <a:pt x="4666311" y="1047529"/>
                  <a:pt x="4666311" y="0"/>
                  <a:pt x="4666311" y="0"/>
                </a:cubicBezTo>
                <a:lnTo>
                  <a:pt x="14301" y="4749"/>
                </a:lnTo>
                <a:lnTo>
                  <a:pt x="0" y="184271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0" name="Google Shape;1480;p14"/>
          <p:cNvSpPr txBox="1">
            <a:spLocks noGrp="1"/>
          </p:cNvSpPr>
          <p:nvPr>
            <p:ph type="subTitle" idx="1"/>
          </p:nvPr>
        </p:nvSpPr>
        <p:spPr>
          <a:xfrm>
            <a:off x="1189052" y="4020675"/>
            <a:ext cx="26589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1pPr>
            <a:lvl2pPr lvl="1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2pPr>
            <a:lvl3pPr lvl="2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3pPr>
            <a:lvl4pPr lvl="3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4pPr>
            <a:lvl5pPr lvl="4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5pPr>
            <a:lvl6pPr lvl="5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6pPr>
            <a:lvl7pPr lvl="6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7pPr>
            <a:lvl8pPr lvl="7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8pPr>
            <a:lvl9pPr lvl="8" rtl="0">
              <a:spcBef>
                <a:spcPts val="2100"/>
              </a:spcBef>
              <a:spcAft>
                <a:spcPts val="2100"/>
              </a:spcAft>
              <a:buSzPts val="2100"/>
              <a:buNone/>
              <a:defRPr sz="2100" b="1"/>
            </a:lvl9pPr>
          </a:lstStyle>
          <a:p>
            <a:endParaRPr/>
          </a:p>
        </p:txBody>
      </p:sp>
      <p:sp>
        <p:nvSpPr>
          <p:cNvPr id="1481" name="Google Shape;1481;p14"/>
          <p:cNvSpPr txBox="1">
            <a:spLocks noGrp="1"/>
          </p:cNvSpPr>
          <p:nvPr>
            <p:ph type="subTitle" idx="2"/>
          </p:nvPr>
        </p:nvSpPr>
        <p:spPr>
          <a:xfrm>
            <a:off x="4713302" y="4020675"/>
            <a:ext cx="26589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1pPr>
            <a:lvl2pPr lvl="1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2pPr>
            <a:lvl3pPr lvl="2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3pPr>
            <a:lvl4pPr lvl="3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4pPr>
            <a:lvl5pPr lvl="4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5pPr>
            <a:lvl6pPr lvl="5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6pPr>
            <a:lvl7pPr lvl="6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7pPr>
            <a:lvl8pPr lvl="7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8pPr>
            <a:lvl9pPr lvl="8" rtl="0">
              <a:spcBef>
                <a:spcPts val="2100"/>
              </a:spcBef>
              <a:spcAft>
                <a:spcPts val="2100"/>
              </a:spcAft>
              <a:buSzPts val="2100"/>
              <a:buNone/>
              <a:defRPr sz="2100" b="1"/>
            </a:lvl9pPr>
          </a:lstStyle>
          <a:p>
            <a:endParaRPr/>
          </a:p>
        </p:txBody>
      </p:sp>
      <p:sp>
        <p:nvSpPr>
          <p:cNvPr id="1482" name="Google Shape;1482;p14"/>
          <p:cNvSpPr txBox="1">
            <a:spLocks noGrp="1"/>
          </p:cNvSpPr>
          <p:nvPr>
            <p:ph type="subTitle" idx="3"/>
          </p:nvPr>
        </p:nvSpPr>
        <p:spPr>
          <a:xfrm>
            <a:off x="8237552" y="4020675"/>
            <a:ext cx="26586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1pPr>
            <a:lvl2pPr lvl="1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2pPr>
            <a:lvl3pPr lvl="2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3pPr>
            <a:lvl4pPr lvl="3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4pPr>
            <a:lvl5pPr lvl="4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5pPr>
            <a:lvl6pPr lvl="5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6pPr>
            <a:lvl7pPr lvl="6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7pPr>
            <a:lvl8pPr lvl="7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8pPr>
            <a:lvl9pPr lvl="8" rtl="0">
              <a:spcBef>
                <a:spcPts val="2100"/>
              </a:spcBef>
              <a:spcAft>
                <a:spcPts val="2100"/>
              </a:spcAft>
              <a:buSzPts val="2100"/>
              <a:buNone/>
              <a:defRPr sz="2100" b="1"/>
            </a:lvl9pPr>
          </a:lstStyle>
          <a:p>
            <a:endParaRPr/>
          </a:p>
        </p:txBody>
      </p:sp>
      <p:sp>
        <p:nvSpPr>
          <p:cNvPr id="1483" name="Google Shape;1483;p14"/>
          <p:cNvSpPr txBox="1">
            <a:spLocks noGrp="1"/>
          </p:cNvSpPr>
          <p:nvPr>
            <p:ph type="title"/>
          </p:nvPr>
        </p:nvSpPr>
        <p:spPr>
          <a:xfrm>
            <a:off x="1189050" y="669575"/>
            <a:ext cx="97074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1484" name="Google Shape;1484;p14"/>
          <p:cNvSpPr txBox="1">
            <a:spLocks noGrp="1"/>
          </p:cNvSpPr>
          <p:nvPr>
            <p:ph type="body" idx="4"/>
          </p:nvPr>
        </p:nvSpPr>
        <p:spPr>
          <a:xfrm>
            <a:off x="1189050" y="4458625"/>
            <a:ext cx="2658900" cy="92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36550" rtl="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1pPr>
            <a:lvl2pPr marL="914400" lvl="1" indent="-336550" rtl="0">
              <a:spcBef>
                <a:spcPts val="2100"/>
              </a:spcBef>
              <a:spcAft>
                <a:spcPts val="0"/>
              </a:spcAft>
              <a:buSzPts val="1700"/>
              <a:buChar char="○"/>
              <a:defRPr sz="1700"/>
            </a:lvl2pPr>
            <a:lvl3pPr marL="1371600" lvl="2" indent="-336550" rtl="0">
              <a:spcBef>
                <a:spcPts val="2100"/>
              </a:spcBef>
              <a:spcAft>
                <a:spcPts val="0"/>
              </a:spcAft>
              <a:buSzPts val="1700"/>
              <a:buChar char="■"/>
              <a:defRPr sz="1700"/>
            </a:lvl3pPr>
            <a:lvl4pPr marL="1828800" lvl="3" indent="-336550" rtl="0">
              <a:spcBef>
                <a:spcPts val="2100"/>
              </a:spcBef>
              <a:spcAft>
                <a:spcPts val="0"/>
              </a:spcAft>
              <a:buSzPts val="1700"/>
              <a:buChar char="●"/>
              <a:defRPr sz="1700"/>
            </a:lvl4pPr>
            <a:lvl5pPr marL="2286000" lvl="4" indent="-336550" rtl="0">
              <a:spcBef>
                <a:spcPts val="2100"/>
              </a:spcBef>
              <a:spcAft>
                <a:spcPts val="0"/>
              </a:spcAft>
              <a:buSzPts val="1700"/>
              <a:buChar char="○"/>
              <a:defRPr sz="1700"/>
            </a:lvl5pPr>
            <a:lvl6pPr marL="2743200" lvl="5" indent="-336550" rtl="0">
              <a:spcBef>
                <a:spcPts val="2100"/>
              </a:spcBef>
              <a:spcAft>
                <a:spcPts val="0"/>
              </a:spcAft>
              <a:buSzPts val="1700"/>
              <a:buChar char="■"/>
              <a:defRPr sz="1700"/>
            </a:lvl6pPr>
            <a:lvl7pPr marL="3200400" lvl="6" indent="-336550" rtl="0">
              <a:spcBef>
                <a:spcPts val="2100"/>
              </a:spcBef>
              <a:spcAft>
                <a:spcPts val="0"/>
              </a:spcAft>
              <a:buSzPts val="1700"/>
              <a:buChar char="●"/>
              <a:defRPr sz="1700"/>
            </a:lvl7pPr>
            <a:lvl8pPr marL="3657600" lvl="7" indent="-336550" rtl="0">
              <a:spcBef>
                <a:spcPts val="2100"/>
              </a:spcBef>
              <a:spcAft>
                <a:spcPts val="0"/>
              </a:spcAft>
              <a:buSzPts val="1700"/>
              <a:buChar char="○"/>
              <a:defRPr sz="1700"/>
            </a:lvl8pPr>
            <a:lvl9pPr marL="4114800" lvl="8" indent="-336550" rtl="0">
              <a:spcBef>
                <a:spcPts val="2100"/>
              </a:spcBef>
              <a:spcAft>
                <a:spcPts val="2100"/>
              </a:spcAft>
              <a:buSzPts val="1700"/>
              <a:buChar char="■"/>
              <a:defRPr sz="1700"/>
            </a:lvl9pPr>
          </a:lstStyle>
          <a:p>
            <a:endParaRPr/>
          </a:p>
        </p:txBody>
      </p:sp>
      <p:sp>
        <p:nvSpPr>
          <p:cNvPr id="1485" name="Google Shape;1485;p14"/>
          <p:cNvSpPr txBox="1">
            <a:spLocks noGrp="1"/>
          </p:cNvSpPr>
          <p:nvPr>
            <p:ph type="body" idx="5"/>
          </p:nvPr>
        </p:nvSpPr>
        <p:spPr>
          <a:xfrm>
            <a:off x="4713300" y="4447196"/>
            <a:ext cx="2658900" cy="923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36550" rtl="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1pPr>
            <a:lvl2pPr marL="914400" lvl="1" indent="-336550" rtl="0">
              <a:spcBef>
                <a:spcPts val="2100"/>
              </a:spcBef>
              <a:spcAft>
                <a:spcPts val="0"/>
              </a:spcAft>
              <a:buSzPts val="1700"/>
              <a:buChar char="○"/>
              <a:defRPr sz="1700"/>
            </a:lvl2pPr>
            <a:lvl3pPr marL="1371600" lvl="2" indent="-336550" rtl="0">
              <a:spcBef>
                <a:spcPts val="2100"/>
              </a:spcBef>
              <a:spcAft>
                <a:spcPts val="0"/>
              </a:spcAft>
              <a:buSzPts val="1700"/>
              <a:buChar char="■"/>
              <a:defRPr sz="1700"/>
            </a:lvl3pPr>
            <a:lvl4pPr marL="1828800" lvl="3" indent="-336550" rtl="0">
              <a:spcBef>
                <a:spcPts val="2100"/>
              </a:spcBef>
              <a:spcAft>
                <a:spcPts val="0"/>
              </a:spcAft>
              <a:buSzPts val="1700"/>
              <a:buChar char="●"/>
              <a:defRPr sz="1700"/>
            </a:lvl4pPr>
            <a:lvl5pPr marL="2286000" lvl="4" indent="-336550" rtl="0">
              <a:spcBef>
                <a:spcPts val="2100"/>
              </a:spcBef>
              <a:spcAft>
                <a:spcPts val="0"/>
              </a:spcAft>
              <a:buSzPts val="1700"/>
              <a:buChar char="○"/>
              <a:defRPr sz="1700"/>
            </a:lvl5pPr>
            <a:lvl6pPr marL="2743200" lvl="5" indent="-336550" rtl="0">
              <a:spcBef>
                <a:spcPts val="2100"/>
              </a:spcBef>
              <a:spcAft>
                <a:spcPts val="0"/>
              </a:spcAft>
              <a:buSzPts val="1700"/>
              <a:buChar char="■"/>
              <a:defRPr sz="1700"/>
            </a:lvl6pPr>
            <a:lvl7pPr marL="3200400" lvl="6" indent="-336550" rtl="0">
              <a:spcBef>
                <a:spcPts val="2100"/>
              </a:spcBef>
              <a:spcAft>
                <a:spcPts val="0"/>
              </a:spcAft>
              <a:buSzPts val="1700"/>
              <a:buChar char="●"/>
              <a:defRPr sz="1700"/>
            </a:lvl7pPr>
            <a:lvl8pPr marL="3657600" lvl="7" indent="-336550" rtl="0">
              <a:spcBef>
                <a:spcPts val="2100"/>
              </a:spcBef>
              <a:spcAft>
                <a:spcPts val="0"/>
              </a:spcAft>
              <a:buSzPts val="1700"/>
              <a:buChar char="○"/>
              <a:defRPr sz="1700"/>
            </a:lvl8pPr>
            <a:lvl9pPr marL="4114800" lvl="8" indent="-336550" rtl="0">
              <a:spcBef>
                <a:spcPts val="2100"/>
              </a:spcBef>
              <a:spcAft>
                <a:spcPts val="2100"/>
              </a:spcAft>
              <a:buSzPts val="1700"/>
              <a:buChar char="■"/>
              <a:defRPr sz="1700"/>
            </a:lvl9pPr>
          </a:lstStyle>
          <a:p>
            <a:endParaRPr/>
          </a:p>
        </p:txBody>
      </p:sp>
      <p:sp>
        <p:nvSpPr>
          <p:cNvPr id="1486" name="Google Shape;1486;p14"/>
          <p:cNvSpPr txBox="1">
            <a:spLocks noGrp="1"/>
          </p:cNvSpPr>
          <p:nvPr>
            <p:ph type="body" idx="6"/>
          </p:nvPr>
        </p:nvSpPr>
        <p:spPr>
          <a:xfrm>
            <a:off x="8237550" y="4433967"/>
            <a:ext cx="2658900" cy="923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36550" rtl="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1pPr>
            <a:lvl2pPr marL="914400" lvl="1" indent="-336550" rtl="0">
              <a:spcBef>
                <a:spcPts val="2100"/>
              </a:spcBef>
              <a:spcAft>
                <a:spcPts val="0"/>
              </a:spcAft>
              <a:buSzPts val="1700"/>
              <a:buChar char="○"/>
              <a:defRPr sz="1700"/>
            </a:lvl2pPr>
            <a:lvl3pPr marL="1371600" lvl="2" indent="-336550" rtl="0">
              <a:spcBef>
                <a:spcPts val="2100"/>
              </a:spcBef>
              <a:spcAft>
                <a:spcPts val="0"/>
              </a:spcAft>
              <a:buSzPts val="1700"/>
              <a:buChar char="■"/>
              <a:defRPr sz="1700"/>
            </a:lvl3pPr>
            <a:lvl4pPr marL="1828800" lvl="3" indent="-336550" rtl="0">
              <a:spcBef>
                <a:spcPts val="2100"/>
              </a:spcBef>
              <a:spcAft>
                <a:spcPts val="0"/>
              </a:spcAft>
              <a:buSzPts val="1700"/>
              <a:buChar char="●"/>
              <a:defRPr sz="1700"/>
            </a:lvl4pPr>
            <a:lvl5pPr marL="2286000" lvl="4" indent="-336550" rtl="0">
              <a:spcBef>
                <a:spcPts val="2100"/>
              </a:spcBef>
              <a:spcAft>
                <a:spcPts val="0"/>
              </a:spcAft>
              <a:buSzPts val="1700"/>
              <a:buChar char="○"/>
              <a:defRPr sz="1700"/>
            </a:lvl5pPr>
            <a:lvl6pPr marL="2743200" lvl="5" indent="-336550" rtl="0">
              <a:spcBef>
                <a:spcPts val="2100"/>
              </a:spcBef>
              <a:spcAft>
                <a:spcPts val="0"/>
              </a:spcAft>
              <a:buSzPts val="1700"/>
              <a:buChar char="■"/>
              <a:defRPr sz="1700"/>
            </a:lvl6pPr>
            <a:lvl7pPr marL="3200400" lvl="6" indent="-336550" rtl="0">
              <a:spcBef>
                <a:spcPts val="2100"/>
              </a:spcBef>
              <a:spcAft>
                <a:spcPts val="0"/>
              </a:spcAft>
              <a:buSzPts val="1700"/>
              <a:buChar char="●"/>
              <a:defRPr sz="1700"/>
            </a:lvl7pPr>
            <a:lvl8pPr marL="3657600" lvl="7" indent="-336550" rtl="0">
              <a:spcBef>
                <a:spcPts val="2100"/>
              </a:spcBef>
              <a:spcAft>
                <a:spcPts val="0"/>
              </a:spcAft>
              <a:buSzPts val="1700"/>
              <a:buChar char="○"/>
              <a:defRPr sz="1700"/>
            </a:lvl8pPr>
            <a:lvl9pPr marL="4114800" lvl="8" indent="-336550" rtl="0">
              <a:spcBef>
                <a:spcPts val="2100"/>
              </a:spcBef>
              <a:spcAft>
                <a:spcPts val="2100"/>
              </a:spcAft>
              <a:buSzPts val="1700"/>
              <a:buChar char="■"/>
              <a:defRPr sz="1700"/>
            </a:lvl9pPr>
          </a:lstStyle>
          <a:p>
            <a:endParaRPr/>
          </a:p>
        </p:txBody>
      </p:sp>
      <p:sp>
        <p:nvSpPr>
          <p:cNvPr id="1487" name="Google Shape;1487;p14"/>
          <p:cNvSpPr/>
          <p:nvPr/>
        </p:nvSpPr>
        <p:spPr>
          <a:xfrm rot="5400000">
            <a:off x="11010503" y="536986"/>
            <a:ext cx="1198837" cy="1260462"/>
          </a:xfrm>
          <a:custGeom>
            <a:avLst/>
            <a:gdLst/>
            <a:ahLst/>
            <a:cxnLst/>
            <a:rect l="l" t="t" r="r" b="b"/>
            <a:pathLst>
              <a:path w="1422952" h="1496097" extrusionOk="0">
                <a:moveTo>
                  <a:pt x="0" y="1495674"/>
                </a:moveTo>
                <a:cubicBezTo>
                  <a:pt x="1822" y="1502686"/>
                  <a:pt x="918210" y="1427535"/>
                  <a:pt x="731354" y="907111"/>
                </a:cubicBezTo>
                <a:cubicBezTo>
                  <a:pt x="524179" y="330034"/>
                  <a:pt x="890104" y="328875"/>
                  <a:pt x="1109980" y="289229"/>
                </a:cubicBezTo>
                <a:cubicBezTo>
                  <a:pt x="1250453" y="263884"/>
                  <a:pt x="1394736" y="14853"/>
                  <a:pt x="1422952" y="0"/>
                </a:cubicBezTo>
              </a:path>
            </a:pathLst>
          </a:custGeom>
          <a:noFill/>
          <a:ln w="15650" cap="rnd" cmpd="sng">
            <a:solidFill>
              <a:schemeClr val="accent4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8" name="Google Shape;1488;p14"/>
          <p:cNvSpPr/>
          <p:nvPr/>
        </p:nvSpPr>
        <p:spPr>
          <a:xfrm flipH="1">
            <a:off x="10532484" y="10256"/>
            <a:ext cx="1132837" cy="575859"/>
          </a:xfrm>
          <a:custGeom>
            <a:avLst/>
            <a:gdLst/>
            <a:ahLst/>
            <a:cxnLst/>
            <a:rect l="l" t="t" r="r" b="b"/>
            <a:pathLst>
              <a:path w="1344614" h="683512" extrusionOk="0">
                <a:moveTo>
                  <a:pt x="383927" y="0"/>
                </a:moveTo>
                <a:cubicBezTo>
                  <a:pt x="450243" y="5908"/>
                  <a:pt x="539916" y="10381"/>
                  <a:pt x="599275" y="46272"/>
                </a:cubicBezTo>
                <a:cubicBezTo>
                  <a:pt x="651344" y="77746"/>
                  <a:pt x="705071" y="108889"/>
                  <a:pt x="749963" y="150523"/>
                </a:cubicBezTo>
                <a:cubicBezTo>
                  <a:pt x="869287" y="261123"/>
                  <a:pt x="966580" y="390884"/>
                  <a:pt x="1077678" y="511700"/>
                </a:cubicBezTo>
                <a:cubicBezTo>
                  <a:pt x="1191812" y="635828"/>
                  <a:pt x="1332948" y="662830"/>
                  <a:pt x="1344599" y="682377"/>
                </a:cubicBezTo>
                <a:cubicBezTo>
                  <a:pt x="1346476" y="685579"/>
                  <a:pt x="1184579" y="682266"/>
                  <a:pt x="1121300" y="669124"/>
                </a:cubicBezTo>
                <a:cubicBezTo>
                  <a:pt x="1092035" y="663050"/>
                  <a:pt x="970722" y="652449"/>
                  <a:pt x="940463" y="651289"/>
                </a:cubicBezTo>
                <a:cubicBezTo>
                  <a:pt x="876300" y="648915"/>
                  <a:pt x="812027" y="644939"/>
                  <a:pt x="748582" y="635000"/>
                </a:cubicBezTo>
                <a:cubicBezTo>
                  <a:pt x="617110" y="614404"/>
                  <a:pt x="460955" y="560512"/>
                  <a:pt x="358968" y="470287"/>
                </a:cubicBezTo>
                <a:cubicBezTo>
                  <a:pt x="259301" y="382049"/>
                  <a:pt x="180892" y="283652"/>
                  <a:pt x="100275" y="178518"/>
                </a:cubicBezTo>
                <a:cubicBezTo>
                  <a:pt x="64163" y="131417"/>
                  <a:pt x="41358" y="75096"/>
                  <a:pt x="0" y="33517"/>
                </a:cubicBezTo>
              </a:path>
            </a:pathLst>
          </a:custGeom>
          <a:solidFill>
            <a:srgbClr val="40510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p14"/>
          <p:cNvSpPr/>
          <p:nvPr/>
        </p:nvSpPr>
        <p:spPr>
          <a:xfrm rot="-1082605">
            <a:off x="11057070" y="28793"/>
            <a:ext cx="729775" cy="1080783"/>
          </a:xfrm>
          <a:custGeom>
            <a:avLst/>
            <a:gdLst/>
            <a:ahLst/>
            <a:cxnLst/>
            <a:rect l="l" t="t" r="r" b="b"/>
            <a:pathLst>
              <a:path w="1051343" h="1557019" extrusionOk="0">
                <a:moveTo>
                  <a:pt x="0" y="1557020"/>
                </a:moveTo>
                <a:cubicBezTo>
                  <a:pt x="0" y="1557020"/>
                  <a:pt x="118883" y="631356"/>
                  <a:pt x="502644" y="502036"/>
                </a:cubicBezTo>
                <a:cubicBezTo>
                  <a:pt x="832347" y="390939"/>
                  <a:pt x="993250" y="0"/>
                  <a:pt x="993250" y="0"/>
                </a:cubicBezTo>
                <a:cubicBezTo>
                  <a:pt x="993250" y="0"/>
                  <a:pt x="1199929" y="610594"/>
                  <a:pt x="833617" y="1015006"/>
                </a:cubicBezTo>
                <a:cubicBezTo>
                  <a:pt x="674646" y="1190652"/>
                  <a:pt x="0" y="1557020"/>
                  <a:pt x="0" y="1557020"/>
                </a:cubicBezTo>
                <a:close/>
              </a:path>
            </a:pathLst>
          </a:custGeom>
          <a:solidFill>
            <a:srgbClr val="88A10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0" name="Google Shape;1490;p14"/>
          <p:cNvSpPr/>
          <p:nvPr/>
        </p:nvSpPr>
        <p:spPr>
          <a:xfrm rot="9690711">
            <a:off x="1156994" y="-9126"/>
            <a:ext cx="2727876" cy="804886"/>
          </a:xfrm>
          <a:custGeom>
            <a:avLst/>
            <a:gdLst/>
            <a:ahLst/>
            <a:cxnLst/>
            <a:rect l="l" t="t" r="r" b="b"/>
            <a:pathLst>
              <a:path w="3203825" h="945319" extrusionOk="0">
                <a:moveTo>
                  <a:pt x="168" y="421031"/>
                </a:moveTo>
                <a:cubicBezTo>
                  <a:pt x="168" y="421031"/>
                  <a:pt x="-20980" y="57093"/>
                  <a:pt x="411206" y="3587"/>
                </a:cubicBezTo>
                <a:cubicBezTo>
                  <a:pt x="858467" y="-51796"/>
                  <a:pt x="1175139" y="552283"/>
                  <a:pt x="1593356" y="561890"/>
                </a:cubicBezTo>
                <a:cubicBezTo>
                  <a:pt x="2011572" y="571498"/>
                  <a:pt x="2298868" y="261066"/>
                  <a:pt x="2701458" y="356923"/>
                </a:cubicBezTo>
                <a:cubicBezTo>
                  <a:pt x="3104048" y="452781"/>
                  <a:pt x="3203826" y="945320"/>
                  <a:pt x="3203826" y="945320"/>
                </a:cubicBezTo>
              </a:path>
            </a:pathLst>
          </a:custGeom>
          <a:noFill/>
          <a:ln w="15650" cap="rnd" cmpd="sng">
            <a:solidFill>
              <a:schemeClr val="accent4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1" name="Google Shape;1491;p14"/>
          <p:cNvSpPr/>
          <p:nvPr/>
        </p:nvSpPr>
        <p:spPr>
          <a:xfrm flipH="1">
            <a:off x="8969138" y="-55971"/>
            <a:ext cx="1592572" cy="947423"/>
          </a:xfrm>
          <a:custGeom>
            <a:avLst/>
            <a:gdLst/>
            <a:ahLst/>
            <a:cxnLst/>
            <a:rect l="l" t="t" r="r" b="b"/>
            <a:pathLst>
              <a:path w="1890293" h="1124538" extrusionOk="0">
                <a:moveTo>
                  <a:pt x="187606" y="2453"/>
                </a:moveTo>
                <a:cubicBezTo>
                  <a:pt x="260548" y="-2074"/>
                  <a:pt x="323716" y="-2406"/>
                  <a:pt x="395002" y="19902"/>
                </a:cubicBezTo>
                <a:cubicBezTo>
                  <a:pt x="567722" y="74015"/>
                  <a:pt x="670150" y="225421"/>
                  <a:pt x="769045" y="367109"/>
                </a:cubicBezTo>
                <a:cubicBezTo>
                  <a:pt x="831109" y="456009"/>
                  <a:pt x="1025530" y="732759"/>
                  <a:pt x="1305868" y="864673"/>
                </a:cubicBezTo>
                <a:cubicBezTo>
                  <a:pt x="1586207" y="996587"/>
                  <a:pt x="1886314" y="892171"/>
                  <a:pt x="1890289" y="894711"/>
                </a:cubicBezTo>
                <a:cubicBezTo>
                  <a:pt x="1891393" y="895429"/>
                  <a:pt x="1675825" y="1192057"/>
                  <a:pt x="1135743" y="1110280"/>
                </a:cubicBezTo>
                <a:cubicBezTo>
                  <a:pt x="720012" y="1047332"/>
                  <a:pt x="559053" y="739219"/>
                  <a:pt x="390916" y="549823"/>
                </a:cubicBezTo>
                <a:cubicBezTo>
                  <a:pt x="306986" y="455291"/>
                  <a:pt x="191636" y="403221"/>
                  <a:pt x="98153" y="320229"/>
                </a:cubicBezTo>
                <a:cubicBezTo>
                  <a:pt x="49893" y="277381"/>
                  <a:pt x="-4993" y="202948"/>
                  <a:pt x="363" y="133153"/>
                </a:cubicBezTo>
                <a:cubicBezTo>
                  <a:pt x="1523" y="118189"/>
                  <a:pt x="12787" y="105434"/>
                  <a:pt x="15272" y="90636"/>
                </a:cubicBezTo>
              </a:path>
            </a:pathLst>
          </a:custGeom>
          <a:solidFill>
            <a:srgbClr val="88A10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2" name="Google Shape;1492;p14"/>
          <p:cNvSpPr/>
          <p:nvPr/>
        </p:nvSpPr>
        <p:spPr>
          <a:xfrm flipH="1">
            <a:off x="10091914" y="-55920"/>
            <a:ext cx="1449519" cy="858216"/>
          </a:xfrm>
          <a:custGeom>
            <a:avLst/>
            <a:gdLst/>
            <a:ahLst/>
            <a:cxnLst/>
            <a:rect l="l" t="t" r="r" b="b"/>
            <a:pathLst>
              <a:path w="1720497" h="1018654" extrusionOk="0">
                <a:moveTo>
                  <a:pt x="458580" y="42908"/>
                </a:moveTo>
                <a:cubicBezTo>
                  <a:pt x="683260" y="28496"/>
                  <a:pt x="1020362" y="-43011"/>
                  <a:pt x="1231569" y="37993"/>
                </a:cubicBezTo>
                <a:cubicBezTo>
                  <a:pt x="1401417" y="103150"/>
                  <a:pt x="1501029" y="183160"/>
                  <a:pt x="1624717" y="433074"/>
                </a:cubicBezTo>
                <a:cubicBezTo>
                  <a:pt x="1774190" y="734947"/>
                  <a:pt x="1704064" y="1018654"/>
                  <a:pt x="1704064" y="1018654"/>
                </a:cubicBezTo>
                <a:cubicBezTo>
                  <a:pt x="1704064" y="1018654"/>
                  <a:pt x="1550449" y="603309"/>
                  <a:pt x="827764" y="466425"/>
                </a:cubicBezTo>
                <a:cubicBezTo>
                  <a:pt x="545327" y="412920"/>
                  <a:pt x="300327" y="326615"/>
                  <a:pt x="77801" y="135783"/>
                </a:cubicBezTo>
                <a:cubicBezTo>
                  <a:pt x="44450" y="107181"/>
                  <a:pt x="27112" y="67093"/>
                  <a:pt x="0" y="33852"/>
                </a:cubicBezTo>
                <a:cubicBezTo>
                  <a:pt x="55" y="33907"/>
                  <a:pt x="348532" y="49976"/>
                  <a:pt x="458580" y="42908"/>
                </a:cubicBezTo>
                <a:close/>
              </a:path>
            </a:pathLst>
          </a:custGeom>
          <a:solidFill>
            <a:srgbClr val="6477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3" name="Google Shape;1493;p14"/>
          <p:cNvSpPr/>
          <p:nvPr/>
        </p:nvSpPr>
        <p:spPr>
          <a:xfrm rot="1054276" flipH="1">
            <a:off x="11423882" y="-37473"/>
            <a:ext cx="954721" cy="382566"/>
          </a:xfrm>
          <a:custGeom>
            <a:avLst/>
            <a:gdLst/>
            <a:ahLst/>
            <a:cxnLst/>
            <a:rect l="l" t="t" r="r" b="b"/>
            <a:pathLst>
              <a:path w="2022612" h="810480" extrusionOk="0">
                <a:moveTo>
                  <a:pt x="0" y="405240"/>
                </a:moveTo>
                <a:cubicBezTo>
                  <a:pt x="0" y="405240"/>
                  <a:pt x="452783" y="0"/>
                  <a:pt x="1011307" y="0"/>
                </a:cubicBezTo>
                <a:cubicBezTo>
                  <a:pt x="1569830" y="0"/>
                  <a:pt x="2022613" y="405240"/>
                  <a:pt x="2022613" y="405240"/>
                </a:cubicBezTo>
                <a:cubicBezTo>
                  <a:pt x="2022613" y="405240"/>
                  <a:pt x="1569830" y="810481"/>
                  <a:pt x="1011307" y="810481"/>
                </a:cubicBezTo>
                <a:cubicBezTo>
                  <a:pt x="452783" y="810481"/>
                  <a:pt x="0" y="405240"/>
                  <a:pt x="0" y="405240"/>
                </a:cubicBezTo>
                <a:close/>
              </a:path>
            </a:pathLst>
          </a:custGeom>
          <a:solidFill>
            <a:srgbClr val="40510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94" name="Google Shape;1494;p14"/>
          <p:cNvGrpSpPr/>
          <p:nvPr/>
        </p:nvGrpSpPr>
        <p:grpSpPr>
          <a:xfrm flipH="1">
            <a:off x="10210954" y="83179"/>
            <a:ext cx="469713" cy="324065"/>
            <a:chOff x="5654408" y="444554"/>
            <a:chExt cx="558119" cy="385058"/>
          </a:xfrm>
        </p:grpSpPr>
        <p:grpSp>
          <p:nvGrpSpPr>
            <p:cNvPr id="1495" name="Google Shape;1495;p14"/>
            <p:cNvGrpSpPr/>
            <p:nvPr/>
          </p:nvGrpSpPr>
          <p:grpSpPr>
            <a:xfrm>
              <a:off x="5654408" y="444554"/>
              <a:ext cx="483850" cy="385058"/>
              <a:chOff x="5654408" y="444554"/>
              <a:chExt cx="483850" cy="385058"/>
            </a:xfrm>
          </p:grpSpPr>
          <p:grpSp>
            <p:nvGrpSpPr>
              <p:cNvPr id="1496" name="Google Shape;1496;p14"/>
              <p:cNvGrpSpPr/>
              <p:nvPr/>
            </p:nvGrpSpPr>
            <p:grpSpPr>
              <a:xfrm>
                <a:off x="5654408" y="444554"/>
                <a:ext cx="456395" cy="385058"/>
                <a:chOff x="5654408" y="444554"/>
                <a:chExt cx="456395" cy="385058"/>
              </a:xfrm>
            </p:grpSpPr>
            <p:sp>
              <p:nvSpPr>
                <p:cNvPr id="1497" name="Google Shape;1497;p14"/>
                <p:cNvSpPr/>
                <p:nvPr/>
              </p:nvSpPr>
              <p:spPr>
                <a:xfrm>
                  <a:off x="5654408" y="444554"/>
                  <a:ext cx="456395" cy="3850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6395" h="385058" extrusionOk="0">
                      <a:moveTo>
                        <a:pt x="456390" y="207453"/>
                      </a:moveTo>
                      <a:cubicBezTo>
                        <a:pt x="457384" y="300881"/>
                        <a:pt x="324807" y="407119"/>
                        <a:pt x="199685" y="381056"/>
                      </a:cubicBezTo>
                      <a:cubicBezTo>
                        <a:pt x="74562" y="355049"/>
                        <a:pt x="-18259" y="273714"/>
                        <a:pt x="3055" y="157536"/>
                      </a:cubicBezTo>
                      <a:cubicBezTo>
                        <a:pt x="22271" y="52789"/>
                        <a:pt x="111779" y="-3478"/>
                        <a:pt x="232870" y="167"/>
                      </a:cubicBezTo>
                      <a:cubicBezTo>
                        <a:pt x="335906" y="3314"/>
                        <a:pt x="455230" y="102098"/>
                        <a:pt x="456390" y="207453"/>
                      </a:cubicBezTo>
                      <a:close/>
                    </a:path>
                  </a:pathLst>
                </a:custGeom>
                <a:solidFill>
                  <a:srgbClr val="D40B0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98" name="Google Shape;1498;p14"/>
                <p:cNvSpPr/>
                <p:nvPr/>
              </p:nvSpPr>
              <p:spPr>
                <a:xfrm>
                  <a:off x="5656359" y="595133"/>
                  <a:ext cx="290056" cy="511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0056" h="51131" extrusionOk="0">
                      <a:moveTo>
                        <a:pt x="290057" y="51131"/>
                      </a:moveTo>
                      <a:lnTo>
                        <a:pt x="221" y="14964"/>
                      </a:lnTo>
                      <a:cubicBezTo>
                        <a:pt x="221" y="14964"/>
                        <a:pt x="-276" y="11430"/>
                        <a:pt x="221" y="7675"/>
                      </a:cubicBezTo>
                      <a:cubicBezTo>
                        <a:pt x="718" y="3920"/>
                        <a:pt x="2264" y="0"/>
                        <a:pt x="2264" y="0"/>
                      </a:cubicBezTo>
                      <a:lnTo>
                        <a:pt x="290057" y="5113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99" name="Google Shape;1499;p14"/>
                <p:cNvSpPr/>
                <p:nvPr/>
              </p:nvSpPr>
              <p:spPr>
                <a:xfrm>
                  <a:off x="5933408" y="476875"/>
                  <a:ext cx="41553" cy="41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553" h="41525" extrusionOk="0">
                      <a:moveTo>
                        <a:pt x="7762" y="36978"/>
                      </a:moveTo>
                      <a:cubicBezTo>
                        <a:pt x="16707" y="44156"/>
                        <a:pt x="29849" y="42665"/>
                        <a:pt x="37027" y="33720"/>
                      </a:cubicBezTo>
                      <a:cubicBezTo>
                        <a:pt x="44205" y="24775"/>
                        <a:pt x="42659" y="11688"/>
                        <a:pt x="33714" y="4565"/>
                      </a:cubicBezTo>
                      <a:cubicBezTo>
                        <a:pt x="24769" y="-2613"/>
                        <a:pt x="11738" y="-1177"/>
                        <a:pt x="4615" y="7823"/>
                      </a:cubicBezTo>
                      <a:cubicBezTo>
                        <a:pt x="-2619" y="16768"/>
                        <a:pt x="-1183" y="29800"/>
                        <a:pt x="7762" y="36978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00" name="Google Shape;1500;p14"/>
                <p:cNvSpPr/>
                <p:nvPr/>
              </p:nvSpPr>
              <p:spPr>
                <a:xfrm>
                  <a:off x="5816520" y="531474"/>
                  <a:ext cx="63959" cy="63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959" h="63982" extrusionOk="0">
                      <a:moveTo>
                        <a:pt x="12007" y="56977"/>
                      </a:moveTo>
                      <a:cubicBezTo>
                        <a:pt x="25811" y="68021"/>
                        <a:pt x="45966" y="65757"/>
                        <a:pt x="56954" y="51952"/>
                      </a:cubicBezTo>
                      <a:cubicBezTo>
                        <a:pt x="67997" y="38148"/>
                        <a:pt x="65733" y="18049"/>
                        <a:pt x="51929" y="7005"/>
                      </a:cubicBezTo>
                      <a:cubicBezTo>
                        <a:pt x="38125" y="-4038"/>
                        <a:pt x="18026" y="-1774"/>
                        <a:pt x="6982" y="12030"/>
                      </a:cubicBezTo>
                      <a:cubicBezTo>
                        <a:pt x="-4006" y="25834"/>
                        <a:pt x="-1797" y="45934"/>
                        <a:pt x="12007" y="56977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01" name="Google Shape;1501;p14"/>
                <p:cNvSpPr/>
                <p:nvPr/>
              </p:nvSpPr>
              <p:spPr>
                <a:xfrm>
                  <a:off x="5709312" y="477133"/>
                  <a:ext cx="50827" cy="493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827" h="49358" extrusionOk="0">
                      <a:moveTo>
                        <a:pt x="9332" y="43732"/>
                      </a:moveTo>
                      <a:cubicBezTo>
                        <a:pt x="20320" y="52567"/>
                        <a:pt x="36388" y="50800"/>
                        <a:pt x="45223" y="39812"/>
                      </a:cubicBezTo>
                      <a:cubicBezTo>
                        <a:pt x="54058" y="28823"/>
                        <a:pt x="52236" y="12700"/>
                        <a:pt x="41248" y="3865"/>
                      </a:cubicBezTo>
                      <a:cubicBezTo>
                        <a:pt x="38929" y="1988"/>
                        <a:pt x="36278" y="939"/>
                        <a:pt x="33628" y="0"/>
                      </a:cubicBezTo>
                      <a:cubicBezTo>
                        <a:pt x="21314" y="7289"/>
                        <a:pt x="9995" y="15737"/>
                        <a:pt x="0" y="25345"/>
                      </a:cubicBezTo>
                      <a:cubicBezTo>
                        <a:pt x="387" y="32302"/>
                        <a:pt x="3479" y="39039"/>
                        <a:pt x="9332" y="43732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02" name="Google Shape;1502;p14"/>
                <p:cNvSpPr/>
                <p:nvPr/>
              </p:nvSpPr>
              <p:spPr>
                <a:xfrm>
                  <a:off x="5795975" y="662920"/>
                  <a:ext cx="63990" cy="640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990" h="64010" extrusionOk="0">
                      <a:moveTo>
                        <a:pt x="9913" y="55182"/>
                      </a:moveTo>
                      <a:cubicBezTo>
                        <a:pt x="18968" y="63796"/>
                        <a:pt x="32607" y="66612"/>
                        <a:pt x="44755" y="61366"/>
                      </a:cubicBezTo>
                      <a:cubicBezTo>
                        <a:pt x="60934" y="54298"/>
                        <a:pt x="68388" y="35414"/>
                        <a:pt x="61320" y="19235"/>
                      </a:cubicBezTo>
                      <a:cubicBezTo>
                        <a:pt x="54252" y="3057"/>
                        <a:pt x="35368" y="-4398"/>
                        <a:pt x="19189" y="2670"/>
                      </a:cubicBezTo>
                      <a:cubicBezTo>
                        <a:pt x="3011" y="9738"/>
                        <a:pt x="-4389" y="28567"/>
                        <a:pt x="2679" y="44746"/>
                      </a:cubicBezTo>
                      <a:cubicBezTo>
                        <a:pt x="4446" y="48722"/>
                        <a:pt x="6876" y="52311"/>
                        <a:pt x="9913" y="55182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03" name="Google Shape;1503;p14"/>
                <p:cNvSpPr/>
                <p:nvPr/>
              </p:nvSpPr>
              <p:spPr>
                <a:xfrm>
                  <a:off x="5677452" y="699956"/>
                  <a:ext cx="49683" cy="508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683" h="50834" extrusionOk="0">
                      <a:moveTo>
                        <a:pt x="26338" y="50834"/>
                      </a:moveTo>
                      <a:cubicBezTo>
                        <a:pt x="29044" y="50613"/>
                        <a:pt x="31750" y="50116"/>
                        <a:pt x="34400" y="48957"/>
                      </a:cubicBezTo>
                      <a:cubicBezTo>
                        <a:pt x="47321" y="43325"/>
                        <a:pt x="53174" y="28250"/>
                        <a:pt x="47542" y="15329"/>
                      </a:cubicBezTo>
                      <a:cubicBezTo>
                        <a:pt x="41910" y="2409"/>
                        <a:pt x="26946" y="-3500"/>
                        <a:pt x="13970" y="2133"/>
                      </a:cubicBezTo>
                      <a:cubicBezTo>
                        <a:pt x="6902" y="5225"/>
                        <a:pt x="2154" y="11188"/>
                        <a:pt x="0" y="17980"/>
                      </a:cubicBezTo>
                      <a:cubicBezTo>
                        <a:pt x="7289" y="29741"/>
                        <a:pt x="16234" y="40619"/>
                        <a:pt x="26338" y="50834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04" name="Google Shape;1504;p14"/>
                <p:cNvSpPr/>
                <p:nvPr/>
              </p:nvSpPr>
              <p:spPr>
                <a:xfrm>
                  <a:off x="5892057" y="765242"/>
                  <a:ext cx="41462" cy="415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62" h="41543" extrusionOk="0">
                      <a:moveTo>
                        <a:pt x="6374" y="35796"/>
                      </a:moveTo>
                      <a:cubicBezTo>
                        <a:pt x="12228" y="41373"/>
                        <a:pt x="21118" y="43251"/>
                        <a:pt x="29014" y="39827"/>
                      </a:cubicBezTo>
                      <a:cubicBezTo>
                        <a:pt x="39505" y="35244"/>
                        <a:pt x="44309" y="22986"/>
                        <a:pt x="39726" y="12495"/>
                      </a:cubicBezTo>
                      <a:cubicBezTo>
                        <a:pt x="35143" y="2003"/>
                        <a:pt x="22940" y="-2856"/>
                        <a:pt x="12449" y="1727"/>
                      </a:cubicBezTo>
                      <a:cubicBezTo>
                        <a:pt x="1957" y="6310"/>
                        <a:pt x="-2847" y="18569"/>
                        <a:pt x="1736" y="29060"/>
                      </a:cubicBezTo>
                      <a:cubicBezTo>
                        <a:pt x="2841" y="31655"/>
                        <a:pt x="4442" y="33974"/>
                        <a:pt x="6374" y="35796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05" name="Google Shape;1505;p14"/>
                <p:cNvSpPr/>
                <p:nvPr/>
              </p:nvSpPr>
              <p:spPr>
                <a:xfrm>
                  <a:off x="5729996" y="707845"/>
                  <a:ext cx="248698" cy="999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8698" h="99991" extrusionOk="0">
                      <a:moveTo>
                        <a:pt x="2838" y="42228"/>
                      </a:moveTo>
                      <a:cubicBezTo>
                        <a:pt x="19017" y="56916"/>
                        <a:pt x="85996" y="82592"/>
                        <a:pt x="122384" y="94298"/>
                      </a:cubicBezTo>
                      <a:cubicBezTo>
                        <a:pt x="161312" y="106832"/>
                        <a:pt x="250654" y="102636"/>
                        <a:pt x="248666" y="40682"/>
                      </a:cubicBezTo>
                      <a:cubicBezTo>
                        <a:pt x="246899" y="-13486"/>
                        <a:pt x="193670" y="-5259"/>
                        <a:pt x="136354" y="17711"/>
                      </a:cubicBezTo>
                      <a:cubicBezTo>
                        <a:pt x="40773" y="56088"/>
                        <a:pt x="-13340" y="27540"/>
                        <a:pt x="2838" y="4222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FFFFFF">
                        <a:alpha val="34901"/>
                      </a:srgbClr>
                    </a:gs>
                    <a:gs pos="100000">
                      <a:srgbClr val="FFFFFF">
                        <a:alpha val="26666"/>
                      </a:srgbClr>
                    </a:gs>
                  </a:gsLst>
                  <a:lin ang="13119129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506" name="Google Shape;1506;p14"/>
              <p:cNvSpPr/>
              <p:nvPr/>
            </p:nvSpPr>
            <p:spPr>
              <a:xfrm>
                <a:off x="5962686" y="580112"/>
                <a:ext cx="69426" cy="156459"/>
              </a:xfrm>
              <a:custGeom>
                <a:avLst/>
                <a:gdLst/>
                <a:ahLst/>
                <a:cxnLst/>
                <a:rect l="l" t="t" r="r" b="b"/>
                <a:pathLst>
                  <a:path w="69426" h="156459" extrusionOk="0">
                    <a:moveTo>
                      <a:pt x="43806" y="156432"/>
                    </a:moveTo>
                    <a:cubicBezTo>
                      <a:pt x="43806" y="156432"/>
                      <a:pt x="-12902" y="160574"/>
                      <a:pt x="2724" y="66262"/>
                    </a:cubicBezTo>
                    <a:cubicBezTo>
                      <a:pt x="15093" y="-8613"/>
                      <a:pt x="69427" y="333"/>
                      <a:pt x="69427" y="333"/>
                    </a:cubicBezTo>
                    <a:lnTo>
                      <a:pt x="43806" y="156432"/>
                    </a:lnTo>
                    <a:close/>
                  </a:path>
                </a:pathLst>
              </a:custGeom>
              <a:solidFill>
                <a:srgbClr val="FBFDF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7" name="Google Shape;1507;p14"/>
              <p:cNvSpPr/>
              <p:nvPr/>
            </p:nvSpPr>
            <p:spPr>
              <a:xfrm>
                <a:off x="5942656" y="525227"/>
                <a:ext cx="195602" cy="274761"/>
              </a:xfrm>
              <a:custGeom>
                <a:avLst/>
                <a:gdLst/>
                <a:ahLst/>
                <a:cxnLst/>
                <a:rect l="l" t="t" r="r" b="b"/>
                <a:pathLst>
                  <a:path w="195602" h="274761" extrusionOk="0">
                    <a:moveTo>
                      <a:pt x="61076" y="274762"/>
                    </a:moveTo>
                    <a:cubicBezTo>
                      <a:pt x="61076" y="274762"/>
                      <a:pt x="47271" y="237103"/>
                      <a:pt x="48376" y="207286"/>
                    </a:cubicBezTo>
                    <a:cubicBezTo>
                      <a:pt x="49811" y="168744"/>
                      <a:pt x="56051" y="146105"/>
                      <a:pt x="49645" y="146657"/>
                    </a:cubicBezTo>
                    <a:cubicBezTo>
                      <a:pt x="46388" y="146933"/>
                      <a:pt x="25902" y="172775"/>
                      <a:pt x="15687" y="166646"/>
                    </a:cubicBezTo>
                    <a:cubicBezTo>
                      <a:pt x="-10155" y="151240"/>
                      <a:pt x="-602" y="99005"/>
                      <a:pt x="19386" y="92710"/>
                    </a:cubicBezTo>
                    <a:cubicBezTo>
                      <a:pt x="33467" y="88293"/>
                      <a:pt x="51799" y="117227"/>
                      <a:pt x="55609" y="114576"/>
                    </a:cubicBezTo>
                    <a:cubicBezTo>
                      <a:pt x="60744" y="110987"/>
                      <a:pt x="58812" y="88127"/>
                      <a:pt x="73886" y="49640"/>
                    </a:cubicBezTo>
                    <a:cubicBezTo>
                      <a:pt x="88961" y="11154"/>
                      <a:pt x="107955" y="0"/>
                      <a:pt x="107955" y="0"/>
                    </a:cubicBezTo>
                    <a:cubicBezTo>
                      <a:pt x="107955" y="0"/>
                      <a:pt x="208009" y="44008"/>
                      <a:pt x="194315" y="150743"/>
                    </a:cubicBezTo>
                    <a:cubicBezTo>
                      <a:pt x="180235" y="260460"/>
                      <a:pt x="61076" y="274762"/>
                      <a:pt x="61076" y="274762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508" name="Google Shape;1508;p14"/>
              <p:cNvGrpSpPr/>
              <p:nvPr/>
            </p:nvGrpSpPr>
            <p:grpSpPr>
              <a:xfrm>
                <a:off x="6024106" y="543560"/>
                <a:ext cx="99833" cy="249140"/>
                <a:chOff x="6024106" y="543560"/>
                <a:chExt cx="99833" cy="249140"/>
              </a:xfrm>
            </p:grpSpPr>
            <p:sp>
              <p:nvSpPr>
                <p:cNvPr id="1509" name="Google Shape;1509;p14"/>
                <p:cNvSpPr/>
                <p:nvPr/>
              </p:nvSpPr>
              <p:spPr>
                <a:xfrm>
                  <a:off x="6024106" y="730084"/>
                  <a:ext cx="71728" cy="626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728" h="62616" extrusionOk="0">
                      <a:moveTo>
                        <a:pt x="10768" y="62616"/>
                      </a:moveTo>
                      <a:cubicBezTo>
                        <a:pt x="28990" y="56542"/>
                        <a:pt x="51739" y="46051"/>
                        <a:pt x="71728" y="27608"/>
                      </a:cubicBezTo>
                      <a:cubicBezTo>
                        <a:pt x="69796" y="20209"/>
                        <a:pt x="66206" y="13197"/>
                        <a:pt x="59801" y="8061"/>
                      </a:cubicBezTo>
                      <a:cubicBezTo>
                        <a:pt x="43899" y="-4639"/>
                        <a:pt x="20707" y="-2043"/>
                        <a:pt x="8007" y="13804"/>
                      </a:cubicBezTo>
                      <a:cubicBezTo>
                        <a:pt x="-3809" y="28602"/>
                        <a:pt x="-2263" y="49530"/>
                        <a:pt x="10768" y="62616"/>
                      </a:cubicBezTo>
                      <a:close/>
                    </a:path>
                  </a:pathLst>
                </a:custGeom>
                <a:solidFill>
                  <a:srgbClr val="FBFDFB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10" name="Google Shape;1510;p14"/>
                <p:cNvSpPr/>
                <p:nvPr/>
              </p:nvSpPr>
              <p:spPr>
                <a:xfrm>
                  <a:off x="6055652" y="543560"/>
                  <a:ext cx="68287" cy="704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287" h="70457" extrusionOk="0">
                      <a:moveTo>
                        <a:pt x="13788" y="62396"/>
                      </a:moveTo>
                      <a:cubicBezTo>
                        <a:pt x="29691" y="75096"/>
                        <a:pt x="52882" y="72500"/>
                        <a:pt x="65582" y="56653"/>
                      </a:cubicBezTo>
                      <a:cubicBezTo>
                        <a:pt x="66631" y="55328"/>
                        <a:pt x="67459" y="53892"/>
                        <a:pt x="68288" y="52512"/>
                      </a:cubicBezTo>
                      <a:cubicBezTo>
                        <a:pt x="56029" y="28492"/>
                        <a:pt x="38360" y="11430"/>
                        <a:pt x="23341" y="0"/>
                      </a:cubicBezTo>
                      <a:cubicBezTo>
                        <a:pt x="17598" y="2264"/>
                        <a:pt x="12242" y="5522"/>
                        <a:pt x="8100" y="10712"/>
                      </a:cubicBezTo>
                      <a:cubicBezTo>
                        <a:pt x="-4599" y="26504"/>
                        <a:pt x="-2115" y="49696"/>
                        <a:pt x="13788" y="62396"/>
                      </a:cubicBezTo>
                      <a:close/>
                    </a:path>
                  </a:pathLst>
                </a:custGeom>
                <a:solidFill>
                  <a:srgbClr val="FBFDFB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1511" name="Google Shape;1511;p14"/>
            <p:cNvSpPr/>
            <p:nvPr/>
          </p:nvSpPr>
          <p:spPr>
            <a:xfrm>
              <a:off x="6096000" y="720531"/>
              <a:ext cx="83144" cy="81181"/>
            </a:xfrm>
            <a:custGeom>
              <a:avLst/>
              <a:gdLst/>
              <a:ahLst/>
              <a:cxnLst/>
              <a:rect l="l" t="t" r="r" b="b"/>
              <a:pathLst>
                <a:path w="83144" h="81181" extrusionOk="0">
                  <a:moveTo>
                    <a:pt x="0" y="0"/>
                  </a:moveTo>
                  <a:cubicBezTo>
                    <a:pt x="0" y="0"/>
                    <a:pt x="21811" y="37382"/>
                    <a:pt x="33848" y="51021"/>
                  </a:cubicBezTo>
                  <a:cubicBezTo>
                    <a:pt x="45886" y="64660"/>
                    <a:pt x="78519" y="86857"/>
                    <a:pt x="82771" y="79844"/>
                  </a:cubicBezTo>
                  <a:cubicBezTo>
                    <a:pt x="87023" y="72832"/>
                    <a:pt x="53782" y="50524"/>
                    <a:pt x="44616" y="43511"/>
                  </a:cubicBezTo>
                  <a:cubicBezTo>
                    <a:pt x="27609" y="30425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2" name="Google Shape;1512;p14"/>
            <p:cNvSpPr/>
            <p:nvPr/>
          </p:nvSpPr>
          <p:spPr>
            <a:xfrm>
              <a:off x="6109473" y="576850"/>
              <a:ext cx="103054" cy="53952"/>
            </a:xfrm>
            <a:custGeom>
              <a:avLst/>
              <a:gdLst/>
              <a:ahLst/>
              <a:cxnLst/>
              <a:rect l="l" t="t" r="r" b="b"/>
              <a:pathLst>
                <a:path w="103054" h="53952" extrusionOk="0">
                  <a:moveTo>
                    <a:pt x="0" y="53953"/>
                  </a:moveTo>
                  <a:cubicBezTo>
                    <a:pt x="0" y="53953"/>
                    <a:pt x="32026" y="24853"/>
                    <a:pt x="47653" y="15466"/>
                  </a:cubicBezTo>
                  <a:cubicBezTo>
                    <a:pt x="63224" y="6079"/>
                    <a:pt x="100992" y="-5295"/>
                    <a:pt x="102981" y="2711"/>
                  </a:cubicBezTo>
                  <a:cubicBezTo>
                    <a:pt x="104968" y="10718"/>
                    <a:pt x="66537" y="21982"/>
                    <a:pt x="55714" y="25903"/>
                  </a:cubicBezTo>
                  <a:cubicBezTo>
                    <a:pt x="35449" y="33191"/>
                    <a:pt x="0" y="53953"/>
                    <a:pt x="0" y="5395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13" name="Google Shape;1513;p14"/>
          <p:cNvGrpSpPr/>
          <p:nvPr/>
        </p:nvGrpSpPr>
        <p:grpSpPr>
          <a:xfrm>
            <a:off x="10387288" y="835112"/>
            <a:ext cx="404214" cy="275017"/>
            <a:chOff x="10016117" y="731733"/>
            <a:chExt cx="707992" cy="481701"/>
          </a:xfrm>
        </p:grpSpPr>
        <p:sp>
          <p:nvSpPr>
            <p:cNvPr id="1514" name="Google Shape;1514;p14"/>
            <p:cNvSpPr/>
            <p:nvPr/>
          </p:nvSpPr>
          <p:spPr>
            <a:xfrm>
              <a:off x="10016117" y="849975"/>
              <a:ext cx="223547" cy="223547"/>
            </a:xfrm>
            <a:custGeom>
              <a:avLst/>
              <a:gdLst/>
              <a:ahLst/>
              <a:cxnLst/>
              <a:rect l="l" t="t" r="r" b="b"/>
              <a:pathLst>
                <a:path w="223547" h="223547" extrusionOk="0">
                  <a:moveTo>
                    <a:pt x="215443" y="153490"/>
                  </a:moveTo>
                  <a:cubicBezTo>
                    <a:pt x="192308" y="210751"/>
                    <a:pt x="127317" y="238470"/>
                    <a:pt x="70001" y="215444"/>
                  </a:cubicBezTo>
                  <a:cubicBezTo>
                    <a:pt x="12796" y="192419"/>
                    <a:pt x="-14979" y="127317"/>
                    <a:pt x="8158" y="70057"/>
                  </a:cubicBezTo>
                  <a:cubicBezTo>
                    <a:pt x="31183" y="12797"/>
                    <a:pt x="96285" y="-14923"/>
                    <a:pt x="153545" y="8103"/>
                  </a:cubicBezTo>
                  <a:cubicBezTo>
                    <a:pt x="210750" y="31129"/>
                    <a:pt x="238469" y="96230"/>
                    <a:pt x="215443" y="15349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5" name="Google Shape;1515;p14"/>
            <p:cNvSpPr/>
            <p:nvPr/>
          </p:nvSpPr>
          <p:spPr>
            <a:xfrm>
              <a:off x="10322281" y="928636"/>
              <a:ext cx="175216" cy="175223"/>
            </a:xfrm>
            <a:custGeom>
              <a:avLst/>
              <a:gdLst/>
              <a:ahLst/>
              <a:cxnLst/>
              <a:rect l="l" t="t" r="r" b="b"/>
              <a:pathLst>
                <a:path w="175216" h="175223" extrusionOk="0">
                  <a:moveTo>
                    <a:pt x="168857" y="120328"/>
                  </a:moveTo>
                  <a:cubicBezTo>
                    <a:pt x="150801" y="165220"/>
                    <a:pt x="99780" y="186920"/>
                    <a:pt x="54888" y="168864"/>
                  </a:cubicBezTo>
                  <a:cubicBezTo>
                    <a:pt x="10052" y="150808"/>
                    <a:pt x="-11704" y="99787"/>
                    <a:pt x="6352" y="54896"/>
                  </a:cubicBezTo>
                  <a:cubicBezTo>
                    <a:pt x="24409" y="10004"/>
                    <a:pt x="75429" y="-11697"/>
                    <a:pt x="120321" y="6360"/>
                  </a:cubicBezTo>
                  <a:cubicBezTo>
                    <a:pt x="165213" y="24416"/>
                    <a:pt x="186913" y="75437"/>
                    <a:pt x="168857" y="12032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6" name="Google Shape;1516;p14"/>
            <p:cNvSpPr/>
            <p:nvPr/>
          </p:nvSpPr>
          <p:spPr>
            <a:xfrm>
              <a:off x="10532702" y="912777"/>
              <a:ext cx="89233" cy="89217"/>
            </a:xfrm>
            <a:custGeom>
              <a:avLst/>
              <a:gdLst/>
              <a:ahLst/>
              <a:cxnLst/>
              <a:rect l="l" t="t" r="r" b="b"/>
              <a:pathLst>
                <a:path w="89233" h="89217" extrusionOk="0">
                  <a:moveTo>
                    <a:pt x="85988" y="61257"/>
                  </a:moveTo>
                  <a:cubicBezTo>
                    <a:pt x="76822" y="84117"/>
                    <a:pt x="50759" y="95160"/>
                    <a:pt x="27899" y="85994"/>
                  </a:cubicBezTo>
                  <a:cubicBezTo>
                    <a:pt x="5150" y="76773"/>
                    <a:pt x="-5949" y="50821"/>
                    <a:pt x="3217" y="27961"/>
                  </a:cubicBezTo>
                  <a:cubicBezTo>
                    <a:pt x="12438" y="5101"/>
                    <a:pt x="38446" y="-5943"/>
                    <a:pt x="61195" y="3224"/>
                  </a:cubicBezTo>
                  <a:cubicBezTo>
                    <a:pt x="84110" y="12445"/>
                    <a:pt x="95209" y="38397"/>
                    <a:pt x="85988" y="6125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7" name="Google Shape;1517;p14"/>
            <p:cNvSpPr/>
            <p:nvPr/>
          </p:nvSpPr>
          <p:spPr>
            <a:xfrm>
              <a:off x="10211565" y="1108843"/>
              <a:ext cx="104628" cy="104591"/>
            </a:xfrm>
            <a:custGeom>
              <a:avLst/>
              <a:gdLst/>
              <a:ahLst/>
              <a:cxnLst/>
              <a:rect l="l" t="t" r="r" b="b"/>
              <a:pathLst>
                <a:path w="104628" h="104591" extrusionOk="0">
                  <a:moveTo>
                    <a:pt x="100834" y="71815"/>
                  </a:moveTo>
                  <a:cubicBezTo>
                    <a:pt x="90067" y="98595"/>
                    <a:pt x="59587" y="111572"/>
                    <a:pt x="32807" y="100804"/>
                  </a:cubicBezTo>
                  <a:cubicBezTo>
                    <a:pt x="5971" y="90037"/>
                    <a:pt x="-7006" y="59557"/>
                    <a:pt x="3817" y="32776"/>
                  </a:cubicBezTo>
                  <a:cubicBezTo>
                    <a:pt x="14585" y="5996"/>
                    <a:pt x="45065" y="-6980"/>
                    <a:pt x="71845" y="3787"/>
                  </a:cubicBezTo>
                  <a:cubicBezTo>
                    <a:pt x="98681" y="14555"/>
                    <a:pt x="111602" y="45035"/>
                    <a:pt x="100834" y="7181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8" name="Google Shape;1518;p14"/>
            <p:cNvSpPr/>
            <p:nvPr/>
          </p:nvSpPr>
          <p:spPr>
            <a:xfrm>
              <a:off x="10423962" y="731733"/>
              <a:ext cx="77422" cy="77373"/>
            </a:xfrm>
            <a:custGeom>
              <a:avLst/>
              <a:gdLst/>
              <a:ahLst/>
              <a:cxnLst/>
              <a:rect l="l" t="t" r="r" b="b"/>
              <a:pathLst>
                <a:path w="77422" h="77373" extrusionOk="0">
                  <a:moveTo>
                    <a:pt x="74630" y="53126"/>
                  </a:moveTo>
                  <a:cubicBezTo>
                    <a:pt x="66624" y="72949"/>
                    <a:pt x="44040" y="82557"/>
                    <a:pt x="24272" y="74551"/>
                  </a:cubicBezTo>
                  <a:cubicBezTo>
                    <a:pt x="4449" y="66599"/>
                    <a:pt x="-5159" y="44071"/>
                    <a:pt x="2793" y="24248"/>
                  </a:cubicBezTo>
                  <a:cubicBezTo>
                    <a:pt x="10799" y="4425"/>
                    <a:pt x="33383" y="-5183"/>
                    <a:pt x="53151" y="2823"/>
                  </a:cubicBezTo>
                  <a:cubicBezTo>
                    <a:pt x="72974" y="10775"/>
                    <a:pt x="82581" y="33303"/>
                    <a:pt x="74630" y="5312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9" name="Google Shape;1519;p14"/>
            <p:cNvSpPr/>
            <p:nvPr/>
          </p:nvSpPr>
          <p:spPr>
            <a:xfrm>
              <a:off x="10666341" y="1096119"/>
              <a:ext cx="57768" cy="57814"/>
            </a:xfrm>
            <a:custGeom>
              <a:avLst/>
              <a:gdLst/>
              <a:ahLst/>
              <a:cxnLst/>
              <a:rect l="l" t="t" r="r" b="b"/>
              <a:pathLst>
                <a:path w="57768" h="57814" extrusionOk="0">
                  <a:moveTo>
                    <a:pt x="55661" y="39702"/>
                  </a:moveTo>
                  <a:cubicBezTo>
                    <a:pt x="49808" y="54501"/>
                    <a:pt x="32912" y="61679"/>
                    <a:pt x="18058" y="55715"/>
                  </a:cubicBezTo>
                  <a:cubicBezTo>
                    <a:pt x="3315" y="49752"/>
                    <a:pt x="-3863" y="32911"/>
                    <a:pt x="2100" y="18112"/>
                  </a:cubicBezTo>
                  <a:cubicBezTo>
                    <a:pt x="8064" y="3314"/>
                    <a:pt x="24849" y="-3864"/>
                    <a:pt x="39703" y="2099"/>
                  </a:cubicBezTo>
                  <a:cubicBezTo>
                    <a:pt x="54501" y="8063"/>
                    <a:pt x="61624" y="24849"/>
                    <a:pt x="55661" y="397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20" name="Google Shape;1520;p14"/>
          <p:cNvGrpSpPr/>
          <p:nvPr/>
        </p:nvGrpSpPr>
        <p:grpSpPr>
          <a:xfrm>
            <a:off x="10712665" y="708134"/>
            <a:ext cx="375660" cy="279184"/>
            <a:chOff x="10586017" y="509328"/>
            <a:chExt cx="657980" cy="488999"/>
          </a:xfrm>
        </p:grpSpPr>
        <p:sp>
          <p:nvSpPr>
            <p:cNvPr id="1521" name="Google Shape;1521;p14"/>
            <p:cNvSpPr/>
            <p:nvPr/>
          </p:nvSpPr>
          <p:spPr>
            <a:xfrm>
              <a:off x="10976427" y="527858"/>
              <a:ext cx="214279" cy="214283"/>
            </a:xfrm>
            <a:custGeom>
              <a:avLst/>
              <a:gdLst/>
              <a:ahLst/>
              <a:cxnLst/>
              <a:rect l="l" t="t" r="r" b="b"/>
              <a:pathLst>
                <a:path w="214279" h="214283" extrusionOk="0">
                  <a:moveTo>
                    <a:pt x="20281" y="44415"/>
                  </a:moveTo>
                  <a:cubicBezTo>
                    <a:pt x="54903" y="-3569"/>
                    <a:pt x="121936" y="-14337"/>
                    <a:pt x="169865" y="20285"/>
                  </a:cubicBezTo>
                  <a:cubicBezTo>
                    <a:pt x="217849" y="54906"/>
                    <a:pt x="228616" y="121885"/>
                    <a:pt x="193995" y="169869"/>
                  </a:cubicBezTo>
                  <a:cubicBezTo>
                    <a:pt x="159374" y="217852"/>
                    <a:pt x="92450" y="228620"/>
                    <a:pt x="44467" y="193999"/>
                  </a:cubicBezTo>
                  <a:cubicBezTo>
                    <a:pt x="-3573" y="159322"/>
                    <a:pt x="-14340" y="92399"/>
                    <a:pt x="20281" y="4441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2" name="Google Shape;1522;p14"/>
            <p:cNvSpPr/>
            <p:nvPr/>
          </p:nvSpPr>
          <p:spPr>
            <a:xfrm>
              <a:off x="11114320" y="868681"/>
              <a:ext cx="129677" cy="129646"/>
            </a:xfrm>
            <a:custGeom>
              <a:avLst/>
              <a:gdLst/>
              <a:ahLst/>
              <a:cxnLst/>
              <a:rect l="l" t="t" r="r" b="b"/>
              <a:pathLst>
                <a:path w="129677" h="129646" extrusionOk="0">
                  <a:moveTo>
                    <a:pt x="12260" y="26889"/>
                  </a:moveTo>
                  <a:cubicBezTo>
                    <a:pt x="33242" y="-2155"/>
                    <a:pt x="73717" y="-8671"/>
                    <a:pt x="102816" y="12256"/>
                  </a:cubicBezTo>
                  <a:cubicBezTo>
                    <a:pt x="131805" y="33239"/>
                    <a:pt x="138376" y="73769"/>
                    <a:pt x="117394" y="102758"/>
                  </a:cubicBezTo>
                  <a:cubicBezTo>
                    <a:pt x="96411" y="131802"/>
                    <a:pt x="55937" y="138318"/>
                    <a:pt x="26837" y="117390"/>
                  </a:cubicBezTo>
                  <a:cubicBezTo>
                    <a:pt x="-2152" y="96463"/>
                    <a:pt x="-8667" y="55933"/>
                    <a:pt x="12260" y="2688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3" name="Google Shape;1523;p14"/>
            <p:cNvSpPr/>
            <p:nvPr/>
          </p:nvSpPr>
          <p:spPr>
            <a:xfrm>
              <a:off x="10726575" y="738083"/>
              <a:ext cx="151861" cy="151862"/>
            </a:xfrm>
            <a:custGeom>
              <a:avLst/>
              <a:gdLst/>
              <a:ahLst/>
              <a:cxnLst/>
              <a:rect l="l" t="t" r="r" b="b"/>
              <a:pathLst>
                <a:path w="151861" h="151862" extrusionOk="0">
                  <a:moveTo>
                    <a:pt x="14367" y="31481"/>
                  </a:moveTo>
                  <a:cubicBezTo>
                    <a:pt x="38884" y="-2533"/>
                    <a:pt x="86315" y="-10153"/>
                    <a:pt x="120385" y="14364"/>
                  </a:cubicBezTo>
                  <a:cubicBezTo>
                    <a:pt x="154343" y="38935"/>
                    <a:pt x="162073" y="86367"/>
                    <a:pt x="137447" y="120381"/>
                  </a:cubicBezTo>
                  <a:cubicBezTo>
                    <a:pt x="112930" y="154395"/>
                    <a:pt x="65443" y="162015"/>
                    <a:pt x="31430" y="137499"/>
                  </a:cubicBezTo>
                  <a:cubicBezTo>
                    <a:pt x="-2529" y="112927"/>
                    <a:pt x="-10149" y="65440"/>
                    <a:pt x="14367" y="3148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4" name="Google Shape;1524;p14"/>
            <p:cNvSpPr/>
            <p:nvPr/>
          </p:nvSpPr>
          <p:spPr>
            <a:xfrm>
              <a:off x="10586017" y="509328"/>
              <a:ext cx="121696" cy="121692"/>
            </a:xfrm>
            <a:custGeom>
              <a:avLst/>
              <a:gdLst/>
              <a:ahLst/>
              <a:cxnLst/>
              <a:rect l="l" t="t" r="r" b="b"/>
              <a:pathLst>
                <a:path w="121696" h="121692" extrusionOk="0">
                  <a:moveTo>
                    <a:pt x="11470" y="25231"/>
                  </a:moveTo>
                  <a:cubicBezTo>
                    <a:pt x="31183" y="-1991"/>
                    <a:pt x="69227" y="-8175"/>
                    <a:pt x="96450" y="11537"/>
                  </a:cubicBezTo>
                  <a:cubicBezTo>
                    <a:pt x="123727" y="31195"/>
                    <a:pt x="129856" y="69239"/>
                    <a:pt x="110143" y="96462"/>
                  </a:cubicBezTo>
                  <a:cubicBezTo>
                    <a:pt x="90486" y="123684"/>
                    <a:pt x="52497" y="129868"/>
                    <a:pt x="25219" y="110155"/>
                  </a:cubicBezTo>
                  <a:cubicBezTo>
                    <a:pt x="-2003" y="90498"/>
                    <a:pt x="-8132" y="52453"/>
                    <a:pt x="11470" y="2523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25" name="Google Shape;1525;p14"/>
          <p:cNvGrpSpPr/>
          <p:nvPr/>
        </p:nvGrpSpPr>
        <p:grpSpPr>
          <a:xfrm>
            <a:off x="11537514" y="113551"/>
            <a:ext cx="635663" cy="579312"/>
            <a:chOff x="11404955" y="6386605"/>
            <a:chExt cx="869580" cy="792492"/>
          </a:xfrm>
        </p:grpSpPr>
        <p:sp>
          <p:nvSpPr>
            <p:cNvPr id="1526" name="Google Shape;1526;p14"/>
            <p:cNvSpPr/>
            <p:nvPr/>
          </p:nvSpPr>
          <p:spPr>
            <a:xfrm>
              <a:off x="11404955" y="6386605"/>
              <a:ext cx="869580" cy="792492"/>
            </a:xfrm>
            <a:custGeom>
              <a:avLst/>
              <a:gdLst/>
              <a:ahLst/>
              <a:cxnLst/>
              <a:rect l="l" t="t" r="r" b="b"/>
              <a:pathLst>
                <a:path w="754516" h="687629" extrusionOk="0">
                  <a:moveTo>
                    <a:pt x="357371" y="186561"/>
                  </a:moveTo>
                  <a:cubicBezTo>
                    <a:pt x="357371" y="186561"/>
                    <a:pt x="417503" y="-49715"/>
                    <a:pt x="533459" y="9534"/>
                  </a:cubicBezTo>
                  <a:cubicBezTo>
                    <a:pt x="649526" y="68782"/>
                    <a:pt x="502813" y="266626"/>
                    <a:pt x="502813" y="266626"/>
                  </a:cubicBezTo>
                  <a:cubicBezTo>
                    <a:pt x="502813" y="266626"/>
                    <a:pt x="714130" y="139294"/>
                    <a:pt x="749801" y="285124"/>
                  </a:cubicBezTo>
                  <a:cubicBezTo>
                    <a:pt x="790441" y="450776"/>
                    <a:pt x="555049" y="427530"/>
                    <a:pt x="555049" y="427530"/>
                  </a:cubicBezTo>
                  <a:cubicBezTo>
                    <a:pt x="555049" y="427530"/>
                    <a:pt x="723518" y="569162"/>
                    <a:pt x="618218" y="647405"/>
                  </a:cubicBezTo>
                  <a:cubicBezTo>
                    <a:pt x="444945" y="776172"/>
                    <a:pt x="397182" y="518251"/>
                    <a:pt x="397182" y="518251"/>
                  </a:cubicBezTo>
                  <a:cubicBezTo>
                    <a:pt x="397182" y="518251"/>
                    <a:pt x="365046" y="729845"/>
                    <a:pt x="235562" y="680039"/>
                  </a:cubicBezTo>
                  <a:cubicBezTo>
                    <a:pt x="71787" y="617091"/>
                    <a:pt x="220708" y="438352"/>
                    <a:pt x="220708" y="438352"/>
                  </a:cubicBezTo>
                  <a:cubicBezTo>
                    <a:pt x="220708" y="438352"/>
                    <a:pt x="55221" y="542713"/>
                    <a:pt x="8287" y="415106"/>
                  </a:cubicBezTo>
                  <a:cubicBezTo>
                    <a:pt x="-46324" y="266792"/>
                    <a:pt x="186859" y="250006"/>
                    <a:pt x="186859" y="250006"/>
                  </a:cubicBezTo>
                  <a:cubicBezTo>
                    <a:pt x="186859" y="250006"/>
                    <a:pt x="34681" y="118975"/>
                    <a:pt x="169853" y="44487"/>
                  </a:cubicBezTo>
                  <a:cubicBezTo>
                    <a:pt x="334069" y="-45959"/>
                    <a:pt x="357371" y="186561"/>
                    <a:pt x="357371" y="1865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7" name="Google Shape;1527;p14"/>
            <p:cNvSpPr/>
            <p:nvPr/>
          </p:nvSpPr>
          <p:spPr>
            <a:xfrm>
              <a:off x="11685577" y="6677337"/>
              <a:ext cx="272101" cy="272111"/>
            </a:xfrm>
            <a:custGeom>
              <a:avLst/>
              <a:gdLst/>
              <a:ahLst/>
              <a:cxnLst/>
              <a:rect l="l" t="t" r="r" b="b"/>
              <a:pathLst>
                <a:path w="236096" h="236105" extrusionOk="0">
                  <a:moveTo>
                    <a:pt x="10154" y="70152"/>
                  </a:moveTo>
                  <a:cubicBezTo>
                    <a:pt x="36658" y="10572"/>
                    <a:pt x="106398" y="-16264"/>
                    <a:pt x="165977" y="10186"/>
                  </a:cubicBezTo>
                  <a:cubicBezTo>
                    <a:pt x="225501" y="36634"/>
                    <a:pt x="252337" y="106429"/>
                    <a:pt x="225943" y="165954"/>
                  </a:cubicBezTo>
                  <a:cubicBezTo>
                    <a:pt x="199439" y="225533"/>
                    <a:pt x="129699" y="252369"/>
                    <a:pt x="70120" y="225920"/>
                  </a:cubicBezTo>
                  <a:cubicBezTo>
                    <a:pt x="10595" y="199470"/>
                    <a:pt x="-16240" y="129731"/>
                    <a:pt x="10154" y="7015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28" name="Google Shape;1528;p14"/>
          <p:cNvGrpSpPr/>
          <p:nvPr/>
        </p:nvGrpSpPr>
        <p:grpSpPr>
          <a:xfrm rot="-2545579">
            <a:off x="-397916" y="-61500"/>
            <a:ext cx="1461007" cy="1541060"/>
            <a:chOff x="33575" y="-11827"/>
            <a:chExt cx="1461097" cy="1541155"/>
          </a:xfrm>
        </p:grpSpPr>
        <p:sp>
          <p:nvSpPr>
            <p:cNvPr id="1529" name="Google Shape;1529;p14"/>
            <p:cNvSpPr/>
            <p:nvPr/>
          </p:nvSpPr>
          <p:spPr>
            <a:xfrm rot="9690711">
              <a:off x="322666" y="95894"/>
              <a:ext cx="895159" cy="1325714"/>
            </a:xfrm>
            <a:custGeom>
              <a:avLst/>
              <a:gdLst/>
              <a:ahLst/>
              <a:cxnLst/>
              <a:rect l="l" t="t" r="r" b="b"/>
              <a:pathLst>
                <a:path w="1051343" h="1557019" extrusionOk="0">
                  <a:moveTo>
                    <a:pt x="0" y="1557020"/>
                  </a:moveTo>
                  <a:cubicBezTo>
                    <a:pt x="0" y="1557020"/>
                    <a:pt x="118883" y="631356"/>
                    <a:pt x="502644" y="502036"/>
                  </a:cubicBezTo>
                  <a:cubicBezTo>
                    <a:pt x="832347" y="390939"/>
                    <a:pt x="993250" y="0"/>
                    <a:pt x="993250" y="0"/>
                  </a:cubicBezTo>
                  <a:cubicBezTo>
                    <a:pt x="993250" y="0"/>
                    <a:pt x="1199929" y="610594"/>
                    <a:pt x="833617" y="1015006"/>
                  </a:cubicBezTo>
                  <a:cubicBezTo>
                    <a:pt x="674646" y="1190652"/>
                    <a:pt x="0" y="1557020"/>
                    <a:pt x="0" y="1557020"/>
                  </a:cubicBezTo>
                  <a:close/>
                </a:path>
              </a:pathLst>
            </a:custGeom>
            <a:solidFill>
              <a:srgbClr val="424C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0" name="Google Shape;1530;p14"/>
            <p:cNvSpPr/>
            <p:nvPr/>
          </p:nvSpPr>
          <p:spPr>
            <a:xfrm rot="8636137">
              <a:off x="81658" y="568114"/>
              <a:ext cx="936762" cy="468308"/>
            </a:xfrm>
            <a:custGeom>
              <a:avLst/>
              <a:gdLst/>
              <a:ahLst/>
              <a:cxnLst/>
              <a:rect l="l" t="t" r="r" b="b"/>
              <a:pathLst>
                <a:path w="1097445" h="548637" extrusionOk="0">
                  <a:moveTo>
                    <a:pt x="0" y="487128"/>
                  </a:moveTo>
                  <a:cubicBezTo>
                    <a:pt x="0" y="487128"/>
                    <a:pt x="191826" y="172389"/>
                    <a:pt x="472440" y="177082"/>
                  </a:cubicBezTo>
                  <a:cubicBezTo>
                    <a:pt x="891816" y="184095"/>
                    <a:pt x="1097446" y="0"/>
                    <a:pt x="1097446" y="0"/>
                  </a:cubicBezTo>
                  <a:cubicBezTo>
                    <a:pt x="1097446" y="0"/>
                    <a:pt x="958188" y="364103"/>
                    <a:pt x="706286" y="476692"/>
                  </a:cubicBezTo>
                  <a:cubicBezTo>
                    <a:pt x="358030" y="632239"/>
                    <a:pt x="0" y="487128"/>
                    <a:pt x="0" y="487128"/>
                  </a:cubicBezTo>
                  <a:close/>
                </a:path>
              </a:pathLst>
            </a:custGeom>
            <a:solidFill>
              <a:srgbClr val="839C0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1" name="Google Shape;1531;p14"/>
            <p:cNvSpPr/>
            <p:nvPr/>
          </p:nvSpPr>
          <p:spPr>
            <a:xfrm rot="-8256801">
              <a:off x="683749" y="122872"/>
              <a:ext cx="649090" cy="731804"/>
            </a:xfrm>
            <a:custGeom>
              <a:avLst/>
              <a:gdLst/>
              <a:ahLst/>
              <a:cxnLst/>
              <a:rect l="l" t="t" r="r" b="b"/>
              <a:pathLst>
                <a:path w="760993" h="857967" extrusionOk="0">
                  <a:moveTo>
                    <a:pt x="270731" y="851121"/>
                  </a:moveTo>
                  <a:cubicBezTo>
                    <a:pt x="270731" y="851121"/>
                    <a:pt x="71838" y="667854"/>
                    <a:pt x="35891" y="505184"/>
                  </a:cubicBezTo>
                  <a:cubicBezTo>
                    <a:pt x="-55" y="342514"/>
                    <a:pt x="0" y="0"/>
                    <a:pt x="0" y="0"/>
                  </a:cubicBezTo>
                  <a:cubicBezTo>
                    <a:pt x="0" y="0"/>
                    <a:pt x="223686" y="164934"/>
                    <a:pt x="425781" y="256871"/>
                  </a:cubicBezTo>
                  <a:cubicBezTo>
                    <a:pt x="799272" y="426720"/>
                    <a:pt x="759791" y="857968"/>
                    <a:pt x="759791" y="857968"/>
                  </a:cubicBezTo>
                  <a:lnTo>
                    <a:pt x="270731" y="851121"/>
                  </a:lnTo>
                  <a:close/>
                </a:path>
              </a:pathLst>
            </a:custGeom>
            <a:solidFill>
              <a:srgbClr val="67740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32" name="Google Shape;1532;p14"/>
          <p:cNvGrpSpPr/>
          <p:nvPr/>
        </p:nvGrpSpPr>
        <p:grpSpPr>
          <a:xfrm rot="9688804">
            <a:off x="3065142" y="32240"/>
            <a:ext cx="603863" cy="410807"/>
            <a:chOff x="896578" y="4997631"/>
            <a:chExt cx="708039" cy="481678"/>
          </a:xfrm>
        </p:grpSpPr>
        <p:sp>
          <p:nvSpPr>
            <p:cNvPr id="1533" name="Google Shape;1533;p14"/>
            <p:cNvSpPr/>
            <p:nvPr/>
          </p:nvSpPr>
          <p:spPr>
            <a:xfrm>
              <a:off x="896578" y="5115849"/>
              <a:ext cx="223547" cy="223547"/>
            </a:xfrm>
            <a:custGeom>
              <a:avLst/>
              <a:gdLst/>
              <a:ahLst/>
              <a:cxnLst/>
              <a:rect l="l" t="t" r="r" b="b"/>
              <a:pathLst>
                <a:path w="223547" h="223547" extrusionOk="0">
                  <a:moveTo>
                    <a:pt x="215444" y="153490"/>
                  </a:moveTo>
                  <a:cubicBezTo>
                    <a:pt x="192419" y="210751"/>
                    <a:pt x="127317" y="238470"/>
                    <a:pt x="70057" y="215444"/>
                  </a:cubicBezTo>
                  <a:cubicBezTo>
                    <a:pt x="12797" y="192419"/>
                    <a:pt x="-14923" y="127317"/>
                    <a:pt x="8103" y="70057"/>
                  </a:cubicBezTo>
                  <a:cubicBezTo>
                    <a:pt x="31129" y="12797"/>
                    <a:pt x="96230" y="-14923"/>
                    <a:pt x="153490" y="8103"/>
                  </a:cubicBezTo>
                  <a:cubicBezTo>
                    <a:pt x="210751" y="31129"/>
                    <a:pt x="238470" y="96230"/>
                    <a:pt x="215444" y="15349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4" name="Google Shape;1534;p14"/>
            <p:cNvSpPr/>
            <p:nvPr/>
          </p:nvSpPr>
          <p:spPr>
            <a:xfrm>
              <a:off x="1202790" y="5194511"/>
              <a:ext cx="175223" cy="175223"/>
            </a:xfrm>
            <a:custGeom>
              <a:avLst/>
              <a:gdLst/>
              <a:ahLst/>
              <a:cxnLst/>
              <a:rect l="l" t="t" r="r" b="b"/>
              <a:pathLst>
                <a:path w="175223" h="175223" extrusionOk="0">
                  <a:moveTo>
                    <a:pt x="168864" y="120328"/>
                  </a:moveTo>
                  <a:cubicBezTo>
                    <a:pt x="150808" y="165220"/>
                    <a:pt x="99787" y="186921"/>
                    <a:pt x="54896" y="168864"/>
                  </a:cubicBezTo>
                  <a:cubicBezTo>
                    <a:pt x="10004" y="150808"/>
                    <a:pt x="-11697" y="99787"/>
                    <a:pt x="6360" y="54896"/>
                  </a:cubicBezTo>
                  <a:cubicBezTo>
                    <a:pt x="24416" y="10004"/>
                    <a:pt x="75437" y="-11697"/>
                    <a:pt x="120328" y="6360"/>
                  </a:cubicBezTo>
                  <a:cubicBezTo>
                    <a:pt x="165220" y="24415"/>
                    <a:pt x="186920" y="75437"/>
                    <a:pt x="168864" y="12032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5" name="Google Shape;1535;p14"/>
            <p:cNvSpPr/>
            <p:nvPr/>
          </p:nvSpPr>
          <p:spPr>
            <a:xfrm>
              <a:off x="1413213" y="5178652"/>
              <a:ext cx="89217" cy="89217"/>
            </a:xfrm>
            <a:custGeom>
              <a:avLst/>
              <a:gdLst/>
              <a:ahLst/>
              <a:cxnLst/>
              <a:rect l="l" t="t" r="r" b="b"/>
              <a:pathLst>
                <a:path w="89217" h="89217" extrusionOk="0">
                  <a:moveTo>
                    <a:pt x="85994" y="61257"/>
                  </a:moveTo>
                  <a:cubicBezTo>
                    <a:pt x="76773" y="84117"/>
                    <a:pt x="50821" y="95160"/>
                    <a:pt x="27961" y="85994"/>
                  </a:cubicBezTo>
                  <a:cubicBezTo>
                    <a:pt x="5101" y="76828"/>
                    <a:pt x="-5943" y="50821"/>
                    <a:pt x="3223" y="27961"/>
                  </a:cubicBezTo>
                  <a:cubicBezTo>
                    <a:pt x="12445" y="5101"/>
                    <a:pt x="38397" y="-5943"/>
                    <a:pt x="61257" y="3224"/>
                  </a:cubicBezTo>
                  <a:cubicBezTo>
                    <a:pt x="84117" y="12445"/>
                    <a:pt x="95160" y="38397"/>
                    <a:pt x="85994" y="6125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6" name="Google Shape;1536;p14"/>
            <p:cNvSpPr/>
            <p:nvPr/>
          </p:nvSpPr>
          <p:spPr>
            <a:xfrm>
              <a:off x="1092112" y="5374718"/>
              <a:ext cx="104591" cy="104591"/>
            </a:xfrm>
            <a:custGeom>
              <a:avLst/>
              <a:gdLst/>
              <a:ahLst/>
              <a:cxnLst/>
              <a:rect l="l" t="t" r="r" b="b"/>
              <a:pathLst>
                <a:path w="104591" h="104591" extrusionOk="0">
                  <a:moveTo>
                    <a:pt x="100804" y="71815"/>
                  </a:moveTo>
                  <a:cubicBezTo>
                    <a:pt x="90037" y="98595"/>
                    <a:pt x="59557" y="111572"/>
                    <a:pt x="32776" y="100804"/>
                  </a:cubicBezTo>
                  <a:cubicBezTo>
                    <a:pt x="5996" y="90037"/>
                    <a:pt x="-6980" y="59557"/>
                    <a:pt x="3787" y="32776"/>
                  </a:cubicBezTo>
                  <a:cubicBezTo>
                    <a:pt x="14555" y="5996"/>
                    <a:pt x="45035" y="-6980"/>
                    <a:pt x="71815" y="3787"/>
                  </a:cubicBezTo>
                  <a:cubicBezTo>
                    <a:pt x="98595" y="14555"/>
                    <a:pt x="111571" y="45035"/>
                    <a:pt x="100804" y="7181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7" name="Google Shape;1537;p14"/>
            <p:cNvSpPr/>
            <p:nvPr/>
          </p:nvSpPr>
          <p:spPr>
            <a:xfrm>
              <a:off x="1304503" y="4997631"/>
              <a:ext cx="77373" cy="77350"/>
            </a:xfrm>
            <a:custGeom>
              <a:avLst/>
              <a:gdLst/>
              <a:ahLst/>
              <a:cxnLst/>
              <a:rect l="l" t="t" r="r" b="b"/>
              <a:pathLst>
                <a:path w="77373" h="77350" extrusionOk="0">
                  <a:moveTo>
                    <a:pt x="74551" y="53103"/>
                  </a:moveTo>
                  <a:cubicBezTo>
                    <a:pt x="66599" y="72926"/>
                    <a:pt x="44071" y="82534"/>
                    <a:pt x="24248" y="74528"/>
                  </a:cubicBezTo>
                  <a:cubicBezTo>
                    <a:pt x="4425" y="66576"/>
                    <a:pt x="-5183" y="44048"/>
                    <a:pt x="2823" y="24224"/>
                  </a:cubicBezTo>
                  <a:cubicBezTo>
                    <a:pt x="10775" y="4402"/>
                    <a:pt x="33303" y="-5151"/>
                    <a:pt x="53126" y="2800"/>
                  </a:cubicBezTo>
                  <a:cubicBezTo>
                    <a:pt x="72949" y="10752"/>
                    <a:pt x="82557" y="33280"/>
                    <a:pt x="74551" y="5310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8" name="Google Shape;1538;p14"/>
            <p:cNvSpPr/>
            <p:nvPr/>
          </p:nvSpPr>
          <p:spPr>
            <a:xfrm>
              <a:off x="1546803" y="5361994"/>
              <a:ext cx="57814" cy="57814"/>
            </a:xfrm>
            <a:custGeom>
              <a:avLst/>
              <a:gdLst/>
              <a:ahLst/>
              <a:cxnLst/>
              <a:rect l="l" t="t" r="r" b="b"/>
              <a:pathLst>
                <a:path w="57814" h="57814" extrusionOk="0">
                  <a:moveTo>
                    <a:pt x="55715" y="39702"/>
                  </a:moveTo>
                  <a:cubicBezTo>
                    <a:pt x="49752" y="54501"/>
                    <a:pt x="32911" y="61679"/>
                    <a:pt x="18112" y="55715"/>
                  </a:cubicBezTo>
                  <a:cubicBezTo>
                    <a:pt x="3314" y="49752"/>
                    <a:pt x="-3864" y="32911"/>
                    <a:pt x="2099" y="18112"/>
                  </a:cubicBezTo>
                  <a:cubicBezTo>
                    <a:pt x="8063" y="3314"/>
                    <a:pt x="24904" y="-3864"/>
                    <a:pt x="39702" y="2099"/>
                  </a:cubicBezTo>
                  <a:cubicBezTo>
                    <a:pt x="54501" y="8063"/>
                    <a:pt x="61679" y="24849"/>
                    <a:pt x="55715" y="3970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39" name="Google Shape;1539;p14"/>
          <p:cNvGrpSpPr/>
          <p:nvPr/>
        </p:nvGrpSpPr>
        <p:grpSpPr>
          <a:xfrm rot="515518">
            <a:off x="-34793" y="-800210"/>
            <a:ext cx="3048719" cy="1928766"/>
            <a:chOff x="797609" y="-831241"/>
            <a:chExt cx="3048650" cy="1928722"/>
          </a:xfrm>
        </p:grpSpPr>
        <p:sp>
          <p:nvSpPr>
            <p:cNvPr id="1540" name="Google Shape;1540;p14"/>
            <p:cNvSpPr/>
            <p:nvPr/>
          </p:nvSpPr>
          <p:spPr>
            <a:xfrm rot="9690711">
              <a:off x="864923" y="-383480"/>
              <a:ext cx="2942167" cy="725890"/>
            </a:xfrm>
            <a:custGeom>
              <a:avLst/>
              <a:gdLst/>
              <a:ahLst/>
              <a:cxnLst/>
              <a:rect l="l" t="t" r="r" b="b"/>
              <a:pathLst>
                <a:path w="3455504" h="852540" extrusionOk="0">
                  <a:moveTo>
                    <a:pt x="3455504" y="720906"/>
                  </a:moveTo>
                  <a:cubicBezTo>
                    <a:pt x="3455504" y="720906"/>
                    <a:pt x="2641490" y="934487"/>
                    <a:pt x="1919633" y="817536"/>
                  </a:cubicBezTo>
                  <a:cubicBezTo>
                    <a:pt x="1075414" y="680763"/>
                    <a:pt x="964427" y="428640"/>
                    <a:pt x="561285" y="234496"/>
                  </a:cubicBezTo>
                  <a:cubicBezTo>
                    <a:pt x="299389" y="108379"/>
                    <a:pt x="0" y="325936"/>
                    <a:pt x="0" y="325936"/>
                  </a:cubicBezTo>
                  <a:cubicBezTo>
                    <a:pt x="0" y="325936"/>
                    <a:pt x="126337" y="-4320"/>
                    <a:pt x="491380" y="43"/>
                  </a:cubicBezTo>
                  <a:cubicBezTo>
                    <a:pt x="703194" y="2583"/>
                    <a:pt x="1062935" y="165198"/>
                    <a:pt x="1415387" y="260006"/>
                  </a:cubicBezTo>
                  <a:cubicBezTo>
                    <a:pt x="1734654" y="345925"/>
                    <a:pt x="1920682" y="86182"/>
                    <a:pt x="2370924" y="203850"/>
                  </a:cubicBezTo>
                  <a:cubicBezTo>
                    <a:pt x="2821112" y="321518"/>
                    <a:pt x="3455504" y="720906"/>
                    <a:pt x="3455504" y="720906"/>
                  </a:cubicBezTo>
                  <a:close/>
                </a:path>
              </a:pathLst>
            </a:custGeom>
            <a:solidFill>
              <a:srgbClr val="8098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1" name="Google Shape;1541;p14"/>
            <p:cNvSpPr/>
            <p:nvPr/>
          </p:nvSpPr>
          <p:spPr>
            <a:xfrm rot="9690711">
              <a:off x="1784602" y="199941"/>
              <a:ext cx="1010529" cy="383769"/>
            </a:xfrm>
            <a:custGeom>
              <a:avLst/>
              <a:gdLst/>
              <a:ahLst/>
              <a:cxnLst/>
              <a:rect l="l" t="t" r="r" b="b"/>
              <a:pathLst>
                <a:path w="1186842" h="450728" extrusionOk="0">
                  <a:moveTo>
                    <a:pt x="1186843" y="376995"/>
                  </a:moveTo>
                  <a:cubicBezTo>
                    <a:pt x="1186843" y="376995"/>
                    <a:pt x="855594" y="538616"/>
                    <a:pt x="621803" y="383290"/>
                  </a:cubicBezTo>
                  <a:cubicBezTo>
                    <a:pt x="272443" y="151211"/>
                    <a:pt x="0" y="195330"/>
                    <a:pt x="0" y="195330"/>
                  </a:cubicBezTo>
                  <a:cubicBezTo>
                    <a:pt x="0" y="195330"/>
                    <a:pt x="313635" y="-36197"/>
                    <a:pt x="586519" y="4885"/>
                  </a:cubicBezTo>
                  <a:cubicBezTo>
                    <a:pt x="963599" y="61649"/>
                    <a:pt x="1186843" y="376995"/>
                    <a:pt x="1186843" y="376995"/>
                  </a:cubicBezTo>
                  <a:close/>
                </a:path>
              </a:pathLst>
            </a:custGeom>
            <a:solidFill>
              <a:srgbClr val="87A1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2" name="Google Shape;1542;p14"/>
            <p:cNvSpPr/>
            <p:nvPr/>
          </p:nvSpPr>
          <p:spPr>
            <a:xfrm rot="9690711">
              <a:off x="902359" y="-158416"/>
              <a:ext cx="2150396" cy="701315"/>
            </a:xfrm>
            <a:custGeom>
              <a:avLst/>
              <a:gdLst/>
              <a:ahLst/>
              <a:cxnLst/>
              <a:rect l="l" t="t" r="r" b="b"/>
              <a:pathLst>
                <a:path w="2525588" h="823678" extrusionOk="0">
                  <a:moveTo>
                    <a:pt x="2525588" y="823678"/>
                  </a:moveTo>
                  <a:cubicBezTo>
                    <a:pt x="2525588" y="823678"/>
                    <a:pt x="1653043" y="525614"/>
                    <a:pt x="1037645" y="597728"/>
                  </a:cubicBezTo>
                  <a:cubicBezTo>
                    <a:pt x="339200" y="679560"/>
                    <a:pt x="0" y="0"/>
                    <a:pt x="0" y="0"/>
                  </a:cubicBezTo>
                  <a:cubicBezTo>
                    <a:pt x="0" y="0"/>
                    <a:pt x="386466" y="235171"/>
                    <a:pt x="955592" y="79292"/>
                  </a:cubicBezTo>
                  <a:cubicBezTo>
                    <a:pt x="1713120" y="-128215"/>
                    <a:pt x="2525588" y="823678"/>
                    <a:pt x="2525588" y="823678"/>
                  </a:cubicBezTo>
                  <a:close/>
                </a:path>
              </a:pathLst>
            </a:custGeom>
            <a:solidFill>
              <a:srgbClr val="60720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43" name="Google Shape;1543;p14"/>
            <p:cNvGrpSpPr/>
            <p:nvPr/>
          </p:nvGrpSpPr>
          <p:grpSpPr>
            <a:xfrm rot="9688804">
              <a:off x="920987" y="2931"/>
              <a:ext cx="1063528" cy="950248"/>
              <a:chOff x="3312428" y="5380779"/>
              <a:chExt cx="1247003" cy="1114181"/>
            </a:xfrm>
          </p:grpSpPr>
          <p:sp>
            <p:nvSpPr>
              <p:cNvPr id="1544" name="Google Shape;1544;p14"/>
              <p:cNvSpPr/>
              <p:nvPr/>
            </p:nvSpPr>
            <p:spPr>
              <a:xfrm>
                <a:off x="4075541" y="6067223"/>
                <a:ext cx="483890" cy="427737"/>
              </a:xfrm>
              <a:custGeom>
                <a:avLst/>
                <a:gdLst/>
                <a:ahLst/>
                <a:cxnLst/>
                <a:rect l="l" t="t" r="r" b="b"/>
                <a:pathLst>
                  <a:path w="483890" h="427737" extrusionOk="0">
                    <a:moveTo>
                      <a:pt x="35835" y="9"/>
                    </a:moveTo>
                    <a:cubicBezTo>
                      <a:pt x="22141" y="-323"/>
                      <a:pt x="9055" y="8788"/>
                      <a:pt x="3091" y="23918"/>
                    </a:cubicBezTo>
                    <a:cubicBezTo>
                      <a:pt x="-4805" y="44072"/>
                      <a:pt x="2925" y="67595"/>
                      <a:pt x="20595" y="76595"/>
                    </a:cubicBezTo>
                    <a:cubicBezTo>
                      <a:pt x="62726" y="98130"/>
                      <a:pt x="105575" y="117401"/>
                      <a:pt x="144945" y="145285"/>
                    </a:cubicBezTo>
                    <a:cubicBezTo>
                      <a:pt x="248256" y="218448"/>
                      <a:pt x="335445" y="317288"/>
                      <a:pt x="420590" y="415188"/>
                    </a:cubicBezTo>
                    <a:cubicBezTo>
                      <a:pt x="435057" y="431753"/>
                      <a:pt x="458358" y="431974"/>
                      <a:pt x="472881" y="415520"/>
                    </a:cubicBezTo>
                    <a:cubicBezTo>
                      <a:pt x="487403" y="399065"/>
                      <a:pt x="487624" y="372173"/>
                      <a:pt x="473157" y="355664"/>
                    </a:cubicBezTo>
                    <a:cubicBezTo>
                      <a:pt x="383373" y="253125"/>
                      <a:pt x="290995" y="152850"/>
                      <a:pt x="181995" y="76926"/>
                    </a:cubicBezTo>
                    <a:cubicBezTo>
                      <a:pt x="139809" y="47551"/>
                      <a:pt x="94365" y="26568"/>
                      <a:pt x="49308" y="3653"/>
                    </a:cubicBezTo>
                    <a:cubicBezTo>
                      <a:pt x="44946" y="1334"/>
                      <a:pt x="40418" y="119"/>
                      <a:pt x="35835" y="9"/>
                    </a:cubicBezTo>
                    <a:close/>
                  </a:path>
                </a:pathLst>
              </a:custGeom>
              <a:solidFill>
                <a:srgbClr val="424C0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5" name="Google Shape;1545;p14"/>
              <p:cNvSpPr/>
              <p:nvPr/>
            </p:nvSpPr>
            <p:spPr>
              <a:xfrm>
                <a:off x="3312428" y="5380779"/>
                <a:ext cx="787467" cy="954843"/>
              </a:xfrm>
              <a:custGeom>
                <a:avLst/>
                <a:gdLst/>
                <a:ahLst/>
                <a:cxnLst/>
                <a:rect l="l" t="t" r="r" b="b"/>
                <a:pathLst>
                  <a:path w="787467" h="954843" extrusionOk="0">
                    <a:moveTo>
                      <a:pt x="782659" y="724718"/>
                    </a:moveTo>
                    <a:cubicBezTo>
                      <a:pt x="771947" y="739847"/>
                      <a:pt x="747265" y="742719"/>
                      <a:pt x="732246" y="752161"/>
                    </a:cubicBezTo>
                    <a:cubicBezTo>
                      <a:pt x="718552" y="760775"/>
                      <a:pt x="560023" y="837803"/>
                      <a:pt x="537715" y="849564"/>
                    </a:cubicBezTo>
                    <a:cubicBezTo>
                      <a:pt x="495142" y="871983"/>
                      <a:pt x="449367" y="885014"/>
                      <a:pt x="405083" y="902408"/>
                    </a:cubicBezTo>
                    <a:cubicBezTo>
                      <a:pt x="377474" y="913286"/>
                      <a:pt x="350031" y="924826"/>
                      <a:pt x="321649" y="933606"/>
                    </a:cubicBezTo>
                    <a:cubicBezTo>
                      <a:pt x="234185" y="960717"/>
                      <a:pt x="150254" y="969497"/>
                      <a:pt x="71901" y="913286"/>
                    </a:cubicBezTo>
                    <a:cubicBezTo>
                      <a:pt x="43188" y="892690"/>
                      <a:pt x="27175" y="867400"/>
                      <a:pt x="14475" y="835153"/>
                    </a:cubicBezTo>
                    <a:cubicBezTo>
                      <a:pt x="-7999" y="778003"/>
                      <a:pt x="-5072" y="729025"/>
                      <a:pt x="28666" y="677397"/>
                    </a:cubicBezTo>
                    <a:cubicBezTo>
                      <a:pt x="39212" y="661273"/>
                      <a:pt x="48102" y="660776"/>
                      <a:pt x="65220" y="649567"/>
                    </a:cubicBezTo>
                    <a:cubicBezTo>
                      <a:pt x="86810" y="635487"/>
                      <a:pt x="113977" y="616326"/>
                      <a:pt x="131646" y="597498"/>
                    </a:cubicBezTo>
                    <a:cubicBezTo>
                      <a:pt x="148211" y="579828"/>
                      <a:pt x="159862" y="548685"/>
                      <a:pt x="168255" y="526101"/>
                    </a:cubicBezTo>
                    <a:cubicBezTo>
                      <a:pt x="190674" y="466135"/>
                      <a:pt x="157322" y="378339"/>
                      <a:pt x="218227" y="335822"/>
                    </a:cubicBezTo>
                    <a:cubicBezTo>
                      <a:pt x="250253" y="313459"/>
                      <a:pt x="288188" y="318097"/>
                      <a:pt x="324079" y="308214"/>
                    </a:cubicBezTo>
                    <a:cubicBezTo>
                      <a:pt x="359749" y="298385"/>
                      <a:pt x="385149" y="271163"/>
                      <a:pt x="406077" y="241897"/>
                    </a:cubicBezTo>
                    <a:cubicBezTo>
                      <a:pt x="426673" y="213129"/>
                      <a:pt x="439538" y="170225"/>
                      <a:pt x="444673" y="135328"/>
                    </a:cubicBezTo>
                    <a:cubicBezTo>
                      <a:pt x="448207" y="111198"/>
                      <a:pt x="447269" y="87233"/>
                      <a:pt x="453619" y="63158"/>
                    </a:cubicBezTo>
                    <a:cubicBezTo>
                      <a:pt x="460742" y="36047"/>
                      <a:pt x="472779" y="4683"/>
                      <a:pt x="505302" y="873"/>
                    </a:cubicBezTo>
                    <a:cubicBezTo>
                      <a:pt x="579183" y="-7685"/>
                      <a:pt x="633959" y="48195"/>
                      <a:pt x="674323" y="101259"/>
                    </a:cubicBezTo>
                    <a:cubicBezTo>
                      <a:pt x="687630" y="118762"/>
                      <a:pt x="700441" y="134168"/>
                      <a:pt x="707895" y="155261"/>
                    </a:cubicBezTo>
                    <a:cubicBezTo>
                      <a:pt x="733681" y="228148"/>
                      <a:pt x="741467" y="305176"/>
                      <a:pt x="751958" y="381321"/>
                    </a:cubicBezTo>
                    <a:cubicBezTo>
                      <a:pt x="762947" y="461165"/>
                      <a:pt x="770401" y="541672"/>
                      <a:pt x="782770" y="621185"/>
                    </a:cubicBezTo>
                    <a:cubicBezTo>
                      <a:pt x="786525" y="645371"/>
                      <a:pt x="787960" y="667127"/>
                      <a:pt x="785641" y="691367"/>
                    </a:cubicBezTo>
                    <a:cubicBezTo>
                      <a:pt x="784095" y="708208"/>
                      <a:pt x="792378" y="711024"/>
                      <a:pt x="782659" y="724718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6" name="Google Shape;1546;p14"/>
              <p:cNvSpPr/>
              <p:nvPr/>
            </p:nvSpPr>
            <p:spPr>
              <a:xfrm>
                <a:off x="3321247" y="5529063"/>
                <a:ext cx="778919" cy="578469"/>
              </a:xfrm>
              <a:custGeom>
                <a:avLst/>
                <a:gdLst/>
                <a:ahLst/>
                <a:cxnLst/>
                <a:rect l="l" t="t" r="r" b="b"/>
                <a:pathLst>
                  <a:path w="778919" h="578469" extrusionOk="0">
                    <a:moveTo>
                      <a:pt x="778920" y="576323"/>
                    </a:moveTo>
                    <a:cubicBezTo>
                      <a:pt x="778920" y="576323"/>
                      <a:pt x="5104" y="612987"/>
                      <a:pt x="134" y="383283"/>
                    </a:cubicBezTo>
                    <a:cubicBezTo>
                      <a:pt x="-5001" y="143529"/>
                      <a:pt x="139061" y="230607"/>
                      <a:pt x="149718" y="207084"/>
                    </a:cubicBezTo>
                    <a:cubicBezTo>
                      <a:pt x="159547" y="185329"/>
                      <a:pt x="124704" y="129449"/>
                      <a:pt x="218463" y="42757"/>
                    </a:cubicBezTo>
                    <a:cubicBezTo>
                      <a:pt x="465893" y="-185787"/>
                      <a:pt x="778920" y="576323"/>
                      <a:pt x="778920" y="57632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7" name="Google Shape;1547;p14"/>
              <p:cNvSpPr/>
              <p:nvPr/>
            </p:nvSpPr>
            <p:spPr>
              <a:xfrm>
                <a:off x="3867284" y="5891818"/>
                <a:ext cx="254282" cy="299516"/>
              </a:xfrm>
              <a:custGeom>
                <a:avLst/>
                <a:gdLst/>
                <a:ahLst/>
                <a:cxnLst/>
                <a:rect l="l" t="t" r="r" b="b"/>
                <a:pathLst>
                  <a:path w="254282" h="299516" extrusionOk="0">
                    <a:moveTo>
                      <a:pt x="245197" y="216053"/>
                    </a:moveTo>
                    <a:cubicBezTo>
                      <a:pt x="233325" y="232342"/>
                      <a:pt x="109362" y="303076"/>
                      <a:pt x="55580" y="299376"/>
                    </a:cubicBezTo>
                    <a:cubicBezTo>
                      <a:pt x="1799" y="295676"/>
                      <a:pt x="-12724" y="243993"/>
                      <a:pt x="11020" y="196395"/>
                    </a:cubicBezTo>
                    <a:cubicBezTo>
                      <a:pt x="34763" y="148798"/>
                      <a:pt x="95392" y="158351"/>
                      <a:pt x="111240" y="133282"/>
                    </a:cubicBezTo>
                    <a:cubicBezTo>
                      <a:pt x="127087" y="108213"/>
                      <a:pt x="115105" y="63874"/>
                      <a:pt x="139566" y="31020"/>
                    </a:cubicBezTo>
                    <a:cubicBezTo>
                      <a:pt x="161543" y="1534"/>
                      <a:pt x="215435" y="-18676"/>
                      <a:pt x="237025" y="26382"/>
                    </a:cubicBezTo>
                    <a:cubicBezTo>
                      <a:pt x="258615" y="71494"/>
                      <a:pt x="258284" y="198108"/>
                      <a:pt x="245197" y="21605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548" name="Google Shape;1548;p14"/>
          <p:cNvGrpSpPr/>
          <p:nvPr/>
        </p:nvGrpSpPr>
        <p:grpSpPr>
          <a:xfrm rot="9688804">
            <a:off x="893483" y="840214"/>
            <a:ext cx="572227" cy="394263"/>
            <a:chOff x="3729990" y="4901592"/>
            <a:chExt cx="670945" cy="462279"/>
          </a:xfrm>
        </p:grpSpPr>
        <p:sp>
          <p:nvSpPr>
            <p:cNvPr id="1549" name="Google Shape;1549;p14"/>
            <p:cNvSpPr/>
            <p:nvPr/>
          </p:nvSpPr>
          <p:spPr>
            <a:xfrm>
              <a:off x="3851081" y="4901592"/>
              <a:ext cx="214243" cy="214243"/>
            </a:xfrm>
            <a:custGeom>
              <a:avLst/>
              <a:gdLst/>
              <a:ahLst/>
              <a:cxnLst/>
              <a:rect l="l" t="t" r="r" b="b"/>
              <a:pathLst>
                <a:path w="214243" h="214243" extrusionOk="0">
                  <a:moveTo>
                    <a:pt x="0" y="107122"/>
                  </a:moveTo>
                  <a:cubicBezTo>
                    <a:pt x="0" y="47984"/>
                    <a:pt x="47929" y="0"/>
                    <a:pt x="107122" y="0"/>
                  </a:cubicBezTo>
                  <a:cubicBezTo>
                    <a:pt x="166259" y="0"/>
                    <a:pt x="214243" y="47984"/>
                    <a:pt x="214243" y="107122"/>
                  </a:cubicBezTo>
                  <a:cubicBezTo>
                    <a:pt x="214243" y="166259"/>
                    <a:pt x="166259" y="214243"/>
                    <a:pt x="107122" y="214243"/>
                  </a:cubicBezTo>
                  <a:cubicBezTo>
                    <a:pt x="47929" y="214243"/>
                    <a:pt x="0" y="166259"/>
                    <a:pt x="0" y="10712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0" name="Google Shape;1550;p14"/>
            <p:cNvSpPr/>
            <p:nvPr/>
          </p:nvSpPr>
          <p:spPr>
            <a:xfrm>
              <a:off x="3906243" y="5251671"/>
              <a:ext cx="89562" cy="89562"/>
            </a:xfrm>
            <a:custGeom>
              <a:avLst/>
              <a:gdLst/>
              <a:ahLst/>
              <a:cxnLst/>
              <a:rect l="l" t="t" r="r" b="b"/>
              <a:pathLst>
                <a:path w="89562" h="89562" extrusionOk="0">
                  <a:moveTo>
                    <a:pt x="0" y="44781"/>
                  </a:moveTo>
                  <a:cubicBezTo>
                    <a:pt x="0" y="20044"/>
                    <a:pt x="20044" y="0"/>
                    <a:pt x="44781" y="0"/>
                  </a:cubicBezTo>
                  <a:cubicBezTo>
                    <a:pt x="69519" y="0"/>
                    <a:pt x="89563" y="20044"/>
                    <a:pt x="89563" y="44781"/>
                  </a:cubicBezTo>
                  <a:cubicBezTo>
                    <a:pt x="89563" y="69519"/>
                    <a:pt x="69519" y="89562"/>
                    <a:pt x="44781" y="89562"/>
                  </a:cubicBezTo>
                  <a:cubicBezTo>
                    <a:pt x="20044" y="89562"/>
                    <a:pt x="0" y="69519"/>
                    <a:pt x="0" y="4478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1" name="Google Shape;1551;p14"/>
            <p:cNvSpPr/>
            <p:nvPr/>
          </p:nvSpPr>
          <p:spPr>
            <a:xfrm>
              <a:off x="4249088" y="5212024"/>
              <a:ext cx="151847" cy="151847"/>
            </a:xfrm>
            <a:custGeom>
              <a:avLst/>
              <a:gdLst/>
              <a:ahLst/>
              <a:cxnLst/>
              <a:rect l="l" t="t" r="r" b="b"/>
              <a:pathLst>
                <a:path w="151847" h="151847" extrusionOk="0">
                  <a:moveTo>
                    <a:pt x="0" y="75924"/>
                  </a:moveTo>
                  <a:cubicBezTo>
                    <a:pt x="0" y="34014"/>
                    <a:pt x="34014" y="0"/>
                    <a:pt x="75924" y="0"/>
                  </a:cubicBezTo>
                  <a:cubicBezTo>
                    <a:pt x="117834" y="0"/>
                    <a:pt x="151848" y="34014"/>
                    <a:pt x="151848" y="75924"/>
                  </a:cubicBezTo>
                  <a:cubicBezTo>
                    <a:pt x="151848" y="117834"/>
                    <a:pt x="117834" y="151848"/>
                    <a:pt x="75924" y="151848"/>
                  </a:cubicBezTo>
                  <a:cubicBezTo>
                    <a:pt x="33958" y="151848"/>
                    <a:pt x="0" y="117834"/>
                    <a:pt x="0" y="759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2" name="Google Shape;1552;p14"/>
            <p:cNvSpPr/>
            <p:nvPr/>
          </p:nvSpPr>
          <p:spPr>
            <a:xfrm>
              <a:off x="3729990" y="5193692"/>
              <a:ext cx="48039" cy="48038"/>
            </a:xfrm>
            <a:custGeom>
              <a:avLst/>
              <a:gdLst/>
              <a:ahLst/>
              <a:cxnLst/>
              <a:rect l="l" t="t" r="r" b="b"/>
              <a:pathLst>
                <a:path w="48039" h="48038" extrusionOk="0">
                  <a:moveTo>
                    <a:pt x="0" y="24019"/>
                  </a:moveTo>
                  <a:cubicBezTo>
                    <a:pt x="0" y="10767"/>
                    <a:pt x="10767" y="0"/>
                    <a:pt x="24019" y="0"/>
                  </a:cubicBezTo>
                  <a:cubicBezTo>
                    <a:pt x="37272" y="0"/>
                    <a:pt x="48039" y="10767"/>
                    <a:pt x="48039" y="24019"/>
                  </a:cubicBezTo>
                  <a:cubicBezTo>
                    <a:pt x="48039" y="37272"/>
                    <a:pt x="37272" y="48039"/>
                    <a:pt x="24019" y="48039"/>
                  </a:cubicBezTo>
                  <a:cubicBezTo>
                    <a:pt x="10767" y="48039"/>
                    <a:pt x="0" y="37327"/>
                    <a:pt x="0" y="2401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53" name="Google Shape;1553;p14"/>
          <p:cNvGrpSpPr/>
          <p:nvPr/>
        </p:nvGrpSpPr>
        <p:grpSpPr>
          <a:xfrm rot="-10179979">
            <a:off x="1511308" y="155583"/>
            <a:ext cx="458595" cy="359506"/>
            <a:chOff x="2482074" y="5682871"/>
            <a:chExt cx="537667" cy="421493"/>
          </a:xfrm>
        </p:grpSpPr>
        <p:sp>
          <p:nvSpPr>
            <p:cNvPr id="1554" name="Google Shape;1554;p14"/>
            <p:cNvSpPr/>
            <p:nvPr/>
          </p:nvSpPr>
          <p:spPr>
            <a:xfrm>
              <a:off x="2584216" y="5724140"/>
              <a:ext cx="403877" cy="359345"/>
            </a:xfrm>
            <a:custGeom>
              <a:avLst/>
              <a:gdLst/>
              <a:ahLst/>
              <a:cxnLst/>
              <a:rect l="l" t="t" r="r" b="b"/>
              <a:pathLst>
                <a:path w="403877" h="359345" extrusionOk="0">
                  <a:moveTo>
                    <a:pt x="5203" y="106043"/>
                  </a:moveTo>
                  <a:cubicBezTo>
                    <a:pt x="28615" y="24542"/>
                    <a:pt x="171518" y="-33436"/>
                    <a:pt x="273615" y="21670"/>
                  </a:cubicBezTo>
                  <a:cubicBezTo>
                    <a:pt x="375711" y="76778"/>
                    <a:pt x="435346" y="171641"/>
                    <a:pt x="386589" y="267223"/>
                  </a:cubicBezTo>
                  <a:cubicBezTo>
                    <a:pt x="342636" y="353362"/>
                    <a:pt x="250147" y="379093"/>
                    <a:pt x="145786" y="344417"/>
                  </a:cubicBezTo>
                  <a:cubicBezTo>
                    <a:pt x="56997" y="314930"/>
                    <a:pt x="-21191" y="198035"/>
                    <a:pt x="5203" y="10604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5" name="Google Shape;1555;p14"/>
            <p:cNvSpPr/>
            <p:nvPr/>
          </p:nvSpPr>
          <p:spPr>
            <a:xfrm>
              <a:off x="2578727" y="5713976"/>
              <a:ext cx="441014" cy="390388"/>
            </a:xfrm>
            <a:custGeom>
              <a:avLst/>
              <a:gdLst/>
              <a:ahLst/>
              <a:cxnLst/>
              <a:rect l="l" t="t" r="r" b="b"/>
              <a:pathLst>
                <a:path w="441014" h="390388" extrusionOk="0">
                  <a:moveTo>
                    <a:pt x="19306" y="82138"/>
                  </a:moveTo>
                  <a:cubicBezTo>
                    <a:pt x="19306" y="82138"/>
                    <a:pt x="-23985" y="84734"/>
                    <a:pt x="19085" y="221010"/>
                  </a:cubicBezTo>
                  <a:cubicBezTo>
                    <a:pt x="59173" y="347899"/>
                    <a:pt x="203677" y="399473"/>
                    <a:pt x="277557" y="389092"/>
                  </a:cubicBezTo>
                  <a:cubicBezTo>
                    <a:pt x="369329" y="376171"/>
                    <a:pt x="373581" y="335531"/>
                    <a:pt x="377501" y="318634"/>
                  </a:cubicBezTo>
                  <a:cubicBezTo>
                    <a:pt x="381642" y="300855"/>
                    <a:pt x="119801" y="130729"/>
                    <a:pt x="119801" y="130729"/>
                  </a:cubicBezTo>
                  <a:cubicBezTo>
                    <a:pt x="119801" y="130729"/>
                    <a:pt x="411460" y="266785"/>
                    <a:pt x="425098" y="240060"/>
                  </a:cubicBezTo>
                  <a:cubicBezTo>
                    <a:pt x="434209" y="222225"/>
                    <a:pt x="450995" y="172087"/>
                    <a:pt x="433105" y="121895"/>
                  </a:cubicBezTo>
                  <a:cubicBezTo>
                    <a:pt x="414055" y="68389"/>
                    <a:pt x="328413" y="5165"/>
                    <a:pt x="242439" y="306"/>
                  </a:cubicBezTo>
                  <a:cubicBezTo>
                    <a:pt x="134324" y="-5823"/>
                    <a:pt x="19306" y="82138"/>
                    <a:pt x="19306" y="82138"/>
                  </a:cubicBezTo>
                  <a:close/>
                </a:path>
              </a:pathLst>
            </a:custGeom>
            <a:solidFill>
              <a:srgbClr val="D40B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6" name="Google Shape;1556;p14"/>
            <p:cNvSpPr/>
            <p:nvPr/>
          </p:nvSpPr>
          <p:spPr>
            <a:xfrm>
              <a:off x="2916897" y="5771171"/>
              <a:ext cx="29939" cy="29928"/>
            </a:xfrm>
            <a:custGeom>
              <a:avLst/>
              <a:gdLst/>
              <a:ahLst/>
              <a:cxnLst/>
              <a:rect l="l" t="t" r="r" b="b"/>
              <a:pathLst>
                <a:path w="29939" h="29928" extrusionOk="0">
                  <a:moveTo>
                    <a:pt x="27294" y="6445"/>
                  </a:moveTo>
                  <a:cubicBezTo>
                    <a:pt x="22600" y="-346"/>
                    <a:pt x="13213" y="-2058"/>
                    <a:pt x="6421" y="2691"/>
                  </a:cubicBezTo>
                  <a:cubicBezTo>
                    <a:pt x="-370" y="7384"/>
                    <a:pt x="-2027" y="16716"/>
                    <a:pt x="2667" y="23508"/>
                  </a:cubicBezTo>
                  <a:cubicBezTo>
                    <a:pt x="7360" y="30300"/>
                    <a:pt x="16637" y="31956"/>
                    <a:pt x="23428" y="27262"/>
                  </a:cubicBezTo>
                  <a:cubicBezTo>
                    <a:pt x="30275" y="22569"/>
                    <a:pt x="31987" y="13237"/>
                    <a:pt x="27294" y="644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7" name="Google Shape;1557;p14"/>
            <p:cNvSpPr/>
            <p:nvPr/>
          </p:nvSpPr>
          <p:spPr>
            <a:xfrm>
              <a:off x="2829337" y="6040940"/>
              <a:ext cx="37666" cy="37704"/>
            </a:xfrm>
            <a:custGeom>
              <a:avLst/>
              <a:gdLst/>
              <a:ahLst/>
              <a:cxnLst/>
              <a:rect l="l" t="t" r="r" b="b"/>
              <a:pathLst>
                <a:path w="37666" h="37704" extrusionOk="0">
                  <a:moveTo>
                    <a:pt x="34347" y="8125"/>
                  </a:moveTo>
                  <a:cubicBezTo>
                    <a:pt x="28439" y="-434"/>
                    <a:pt x="16622" y="-2587"/>
                    <a:pt x="8064" y="3376"/>
                  </a:cubicBezTo>
                  <a:cubicBezTo>
                    <a:pt x="-495" y="9284"/>
                    <a:pt x="-2538" y="21045"/>
                    <a:pt x="3370" y="29604"/>
                  </a:cubicBezTo>
                  <a:cubicBezTo>
                    <a:pt x="9278" y="38163"/>
                    <a:pt x="20985" y="40261"/>
                    <a:pt x="29543" y="34353"/>
                  </a:cubicBezTo>
                  <a:cubicBezTo>
                    <a:pt x="38047" y="28445"/>
                    <a:pt x="40255" y="16684"/>
                    <a:pt x="34347" y="812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8" name="Google Shape;1558;p14"/>
            <p:cNvSpPr/>
            <p:nvPr/>
          </p:nvSpPr>
          <p:spPr>
            <a:xfrm>
              <a:off x="2950484" y="5874349"/>
              <a:ext cx="37666" cy="37705"/>
            </a:xfrm>
            <a:custGeom>
              <a:avLst/>
              <a:gdLst/>
              <a:ahLst/>
              <a:cxnLst/>
              <a:rect l="l" t="t" r="r" b="b"/>
              <a:pathLst>
                <a:path w="37666" h="37705" extrusionOk="0">
                  <a:moveTo>
                    <a:pt x="34347" y="8125"/>
                  </a:moveTo>
                  <a:cubicBezTo>
                    <a:pt x="28439" y="-434"/>
                    <a:pt x="16622" y="-2587"/>
                    <a:pt x="8064" y="3376"/>
                  </a:cubicBezTo>
                  <a:cubicBezTo>
                    <a:pt x="-495" y="9285"/>
                    <a:pt x="-2538" y="21046"/>
                    <a:pt x="3370" y="29604"/>
                  </a:cubicBezTo>
                  <a:cubicBezTo>
                    <a:pt x="9278" y="38163"/>
                    <a:pt x="20985" y="40262"/>
                    <a:pt x="29543" y="34353"/>
                  </a:cubicBezTo>
                  <a:cubicBezTo>
                    <a:pt x="38047" y="28445"/>
                    <a:pt x="40255" y="16684"/>
                    <a:pt x="34347" y="812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9" name="Google Shape;1559;p14"/>
            <p:cNvSpPr/>
            <p:nvPr/>
          </p:nvSpPr>
          <p:spPr>
            <a:xfrm>
              <a:off x="2744875" y="6044519"/>
              <a:ext cx="30571" cy="30571"/>
            </a:xfrm>
            <a:custGeom>
              <a:avLst/>
              <a:gdLst/>
              <a:ahLst/>
              <a:cxnLst/>
              <a:rect l="l" t="t" r="r" b="b"/>
              <a:pathLst>
                <a:path w="30571" h="30571" extrusionOk="0">
                  <a:moveTo>
                    <a:pt x="27866" y="6589"/>
                  </a:moveTo>
                  <a:cubicBezTo>
                    <a:pt x="23062" y="-369"/>
                    <a:pt x="13509" y="-2080"/>
                    <a:pt x="6552" y="2724"/>
                  </a:cubicBezTo>
                  <a:cubicBezTo>
                    <a:pt x="-406" y="7528"/>
                    <a:pt x="-2062" y="17080"/>
                    <a:pt x="2742" y="23982"/>
                  </a:cubicBezTo>
                  <a:cubicBezTo>
                    <a:pt x="7546" y="30940"/>
                    <a:pt x="16988" y="32651"/>
                    <a:pt x="23945" y="27847"/>
                  </a:cubicBezTo>
                  <a:cubicBezTo>
                    <a:pt x="30903" y="22988"/>
                    <a:pt x="32670" y="13491"/>
                    <a:pt x="27866" y="658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0" name="Google Shape;1560;p14"/>
            <p:cNvSpPr/>
            <p:nvPr/>
          </p:nvSpPr>
          <p:spPr>
            <a:xfrm>
              <a:off x="2668654" y="5956181"/>
              <a:ext cx="37681" cy="37705"/>
            </a:xfrm>
            <a:custGeom>
              <a:avLst/>
              <a:gdLst/>
              <a:ahLst/>
              <a:cxnLst/>
              <a:rect l="l" t="t" r="r" b="b"/>
              <a:pathLst>
                <a:path w="37681" h="37705" extrusionOk="0">
                  <a:moveTo>
                    <a:pt x="34347" y="8125"/>
                  </a:moveTo>
                  <a:cubicBezTo>
                    <a:pt x="28439" y="-434"/>
                    <a:pt x="16622" y="-2587"/>
                    <a:pt x="8064" y="3376"/>
                  </a:cubicBezTo>
                  <a:cubicBezTo>
                    <a:pt x="-495" y="9284"/>
                    <a:pt x="-2538" y="21046"/>
                    <a:pt x="3370" y="29605"/>
                  </a:cubicBezTo>
                  <a:cubicBezTo>
                    <a:pt x="9279" y="38163"/>
                    <a:pt x="20985" y="40261"/>
                    <a:pt x="29543" y="34353"/>
                  </a:cubicBezTo>
                  <a:cubicBezTo>
                    <a:pt x="38102" y="28389"/>
                    <a:pt x="40255" y="16683"/>
                    <a:pt x="34347" y="812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1" name="Google Shape;1561;p14"/>
            <p:cNvSpPr/>
            <p:nvPr/>
          </p:nvSpPr>
          <p:spPr>
            <a:xfrm>
              <a:off x="2769125" y="5933192"/>
              <a:ext cx="58086" cy="58086"/>
            </a:xfrm>
            <a:custGeom>
              <a:avLst/>
              <a:gdLst/>
              <a:ahLst/>
              <a:cxnLst/>
              <a:rect l="l" t="t" r="r" b="b"/>
              <a:pathLst>
                <a:path w="58086" h="58086" extrusionOk="0">
                  <a:moveTo>
                    <a:pt x="52925" y="12506"/>
                  </a:moveTo>
                  <a:cubicBezTo>
                    <a:pt x="43814" y="-691"/>
                    <a:pt x="25703" y="-3949"/>
                    <a:pt x="12506" y="5161"/>
                  </a:cubicBezTo>
                  <a:cubicBezTo>
                    <a:pt x="-691" y="14272"/>
                    <a:pt x="-3949" y="32384"/>
                    <a:pt x="5162" y="45581"/>
                  </a:cubicBezTo>
                  <a:cubicBezTo>
                    <a:pt x="14273" y="58778"/>
                    <a:pt x="32384" y="62036"/>
                    <a:pt x="45581" y="52925"/>
                  </a:cubicBezTo>
                  <a:cubicBezTo>
                    <a:pt x="58778" y="43814"/>
                    <a:pt x="62036" y="25703"/>
                    <a:pt x="52925" y="1250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2" name="Google Shape;1562;p14"/>
            <p:cNvSpPr/>
            <p:nvPr/>
          </p:nvSpPr>
          <p:spPr>
            <a:xfrm>
              <a:off x="2818192" y="5831297"/>
              <a:ext cx="58075" cy="58127"/>
            </a:xfrm>
            <a:custGeom>
              <a:avLst/>
              <a:gdLst/>
              <a:ahLst/>
              <a:cxnLst/>
              <a:rect l="l" t="t" r="r" b="b"/>
              <a:pathLst>
                <a:path w="58075" h="58127" extrusionOk="0">
                  <a:moveTo>
                    <a:pt x="54272" y="14622"/>
                  </a:moveTo>
                  <a:cubicBezTo>
                    <a:pt x="48640" y="4794"/>
                    <a:pt x="37486" y="-1225"/>
                    <a:pt x="25559" y="211"/>
                  </a:cubicBezTo>
                  <a:cubicBezTo>
                    <a:pt x="9656" y="2143"/>
                    <a:pt x="-1719" y="16665"/>
                    <a:pt x="214" y="32568"/>
                  </a:cubicBezTo>
                  <a:cubicBezTo>
                    <a:pt x="2146" y="48471"/>
                    <a:pt x="16669" y="59846"/>
                    <a:pt x="32571" y="57913"/>
                  </a:cubicBezTo>
                  <a:cubicBezTo>
                    <a:pt x="48474" y="55980"/>
                    <a:pt x="59793" y="41513"/>
                    <a:pt x="57861" y="25611"/>
                  </a:cubicBezTo>
                  <a:cubicBezTo>
                    <a:pt x="57364" y="21635"/>
                    <a:pt x="56149" y="17881"/>
                    <a:pt x="54272" y="1462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3" name="Google Shape;1563;p14"/>
            <p:cNvSpPr/>
            <p:nvPr/>
          </p:nvSpPr>
          <p:spPr>
            <a:xfrm>
              <a:off x="2777579" y="5746225"/>
              <a:ext cx="37601" cy="37772"/>
            </a:xfrm>
            <a:custGeom>
              <a:avLst/>
              <a:gdLst/>
              <a:ahLst/>
              <a:cxnLst/>
              <a:rect l="l" t="t" r="r" b="b"/>
              <a:pathLst>
                <a:path w="37601" h="37772" extrusionOk="0">
                  <a:moveTo>
                    <a:pt x="35250" y="9470"/>
                  </a:moveTo>
                  <a:cubicBezTo>
                    <a:pt x="31605" y="3120"/>
                    <a:pt x="24372" y="-801"/>
                    <a:pt x="16586" y="138"/>
                  </a:cubicBezTo>
                  <a:cubicBezTo>
                    <a:pt x="6261" y="1408"/>
                    <a:pt x="-1083" y="10795"/>
                    <a:pt x="131" y="21176"/>
                  </a:cubicBezTo>
                  <a:cubicBezTo>
                    <a:pt x="1401" y="31501"/>
                    <a:pt x="10733" y="38900"/>
                    <a:pt x="21059" y="37631"/>
                  </a:cubicBezTo>
                  <a:cubicBezTo>
                    <a:pt x="31384" y="36361"/>
                    <a:pt x="38728" y="26974"/>
                    <a:pt x="37458" y="16593"/>
                  </a:cubicBezTo>
                  <a:cubicBezTo>
                    <a:pt x="37237" y="13997"/>
                    <a:pt x="36465" y="11568"/>
                    <a:pt x="35250" y="947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4" name="Google Shape;1564;p14"/>
            <p:cNvSpPr/>
            <p:nvPr/>
          </p:nvSpPr>
          <p:spPr>
            <a:xfrm>
              <a:off x="2757882" y="5731760"/>
              <a:ext cx="217818" cy="102090"/>
            </a:xfrm>
            <a:custGeom>
              <a:avLst/>
              <a:gdLst/>
              <a:ahLst/>
              <a:cxnLst/>
              <a:rect l="l" t="t" r="r" b="b"/>
              <a:pathLst>
                <a:path w="217818" h="102090" extrusionOk="0">
                  <a:moveTo>
                    <a:pt x="216237" y="97760"/>
                  </a:moveTo>
                  <a:cubicBezTo>
                    <a:pt x="206022" y="80753"/>
                    <a:pt x="154338" y="41052"/>
                    <a:pt x="125791" y="21395"/>
                  </a:cubicBezTo>
                  <a:cubicBezTo>
                    <a:pt x="95201" y="356"/>
                    <a:pt x="16350" y="-19135"/>
                    <a:pt x="1994" y="35254"/>
                  </a:cubicBezTo>
                  <a:cubicBezTo>
                    <a:pt x="-10541" y="82796"/>
                    <a:pt x="37940" y="89533"/>
                    <a:pt x="93765" y="84397"/>
                  </a:cubicBezTo>
                  <a:cubicBezTo>
                    <a:pt x="186861" y="75839"/>
                    <a:pt x="226508" y="114712"/>
                    <a:pt x="216237" y="97760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25882"/>
                  </a:srgbClr>
                </a:gs>
                <a:gs pos="100000">
                  <a:srgbClr val="FFFFFF">
                    <a:alpha val="23921"/>
                  </a:srgbClr>
                </a:gs>
              </a:gsLst>
              <a:lin ang="3316051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5" name="Google Shape;1565;p14"/>
            <p:cNvSpPr/>
            <p:nvPr/>
          </p:nvSpPr>
          <p:spPr>
            <a:xfrm>
              <a:off x="2639280" y="5783745"/>
              <a:ext cx="89391" cy="132918"/>
            </a:xfrm>
            <a:custGeom>
              <a:avLst/>
              <a:gdLst/>
              <a:ahLst/>
              <a:cxnLst/>
              <a:rect l="l" t="t" r="r" b="b"/>
              <a:pathLst>
                <a:path w="89391" h="132918" extrusionOk="0">
                  <a:moveTo>
                    <a:pt x="62837" y="0"/>
                  </a:moveTo>
                  <a:cubicBezTo>
                    <a:pt x="62837" y="0"/>
                    <a:pt x="113251" y="11099"/>
                    <a:pt x="75151" y="89121"/>
                  </a:cubicBezTo>
                  <a:cubicBezTo>
                    <a:pt x="44947" y="151075"/>
                    <a:pt x="0" y="129154"/>
                    <a:pt x="0" y="129154"/>
                  </a:cubicBezTo>
                  <a:lnTo>
                    <a:pt x="62837" y="0"/>
                  </a:lnTo>
                  <a:close/>
                </a:path>
              </a:pathLst>
            </a:custGeom>
            <a:solidFill>
              <a:srgbClr val="FBFDF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6" name="Google Shape;1566;p14"/>
            <p:cNvSpPr/>
            <p:nvPr/>
          </p:nvSpPr>
          <p:spPr>
            <a:xfrm>
              <a:off x="2561382" y="5727717"/>
              <a:ext cx="178056" cy="228306"/>
            </a:xfrm>
            <a:custGeom>
              <a:avLst/>
              <a:gdLst/>
              <a:ahLst/>
              <a:cxnLst/>
              <a:rect l="l" t="t" r="r" b="b"/>
              <a:pathLst>
                <a:path w="178056" h="228306" extrusionOk="0">
                  <a:moveTo>
                    <a:pt x="159565" y="1528"/>
                  </a:moveTo>
                  <a:cubicBezTo>
                    <a:pt x="159565" y="1528"/>
                    <a:pt x="161773" y="37917"/>
                    <a:pt x="153104" y="63483"/>
                  </a:cubicBezTo>
                  <a:cubicBezTo>
                    <a:pt x="141840" y="96668"/>
                    <a:pt x="130575" y="114724"/>
                    <a:pt x="136263" y="115939"/>
                  </a:cubicBezTo>
                  <a:cubicBezTo>
                    <a:pt x="139134" y="116546"/>
                    <a:pt x="163706" y="99374"/>
                    <a:pt x="171050" y="107325"/>
                  </a:cubicBezTo>
                  <a:cubicBezTo>
                    <a:pt x="189548" y="127424"/>
                    <a:pt x="167682" y="170439"/>
                    <a:pt x="148632" y="170714"/>
                  </a:cubicBezTo>
                  <a:cubicBezTo>
                    <a:pt x="135214" y="170880"/>
                    <a:pt x="126765" y="140952"/>
                    <a:pt x="122790" y="142277"/>
                  </a:cubicBezTo>
                  <a:cubicBezTo>
                    <a:pt x="117379" y="144100"/>
                    <a:pt x="113127" y="164475"/>
                    <a:pt x="90046" y="194016"/>
                  </a:cubicBezTo>
                  <a:cubicBezTo>
                    <a:pt x="66910" y="223613"/>
                    <a:pt x="47473" y="228306"/>
                    <a:pt x="47473" y="228306"/>
                  </a:cubicBezTo>
                  <a:cubicBezTo>
                    <a:pt x="47473" y="228306"/>
                    <a:pt x="-28119" y="164033"/>
                    <a:pt x="11472" y="74747"/>
                  </a:cubicBezTo>
                  <a:cubicBezTo>
                    <a:pt x="52222" y="-16969"/>
                    <a:pt x="159565" y="1528"/>
                    <a:pt x="159565" y="152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67" name="Google Shape;1567;p14"/>
            <p:cNvGrpSpPr/>
            <p:nvPr/>
          </p:nvGrpSpPr>
          <p:grpSpPr>
            <a:xfrm>
              <a:off x="2563412" y="5727479"/>
              <a:ext cx="132575" cy="205407"/>
              <a:chOff x="2563412" y="5727479"/>
              <a:chExt cx="132575" cy="205407"/>
            </a:xfrm>
          </p:grpSpPr>
          <p:sp>
            <p:nvSpPr>
              <p:cNvPr id="1568" name="Google Shape;1568;p14"/>
              <p:cNvSpPr/>
              <p:nvPr/>
            </p:nvSpPr>
            <p:spPr>
              <a:xfrm>
                <a:off x="2629814" y="5727479"/>
                <a:ext cx="66173" cy="49123"/>
              </a:xfrm>
              <a:custGeom>
                <a:avLst/>
                <a:gdLst/>
                <a:ahLst/>
                <a:cxnLst/>
                <a:rect l="l" t="t" r="r" b="b"/>
                <a:pathLst>
                  <a:path w="66173" h="49123" extrusionOk="0">
                    <a:moveTo>
                      <a:pt x="62199" y="0"/>
                    </a:moveTo>
                    <a:cubicBezTo>
                      <a:pt x="44805" y="552"/>
                      <a:pt x="22277" y="3754"/>
                      <a:pt x="24" y="14633"/>
                    </a:cubicBezTo>
                    <a:cubicBezTo>
                      <a:pt x="-197" y="21535"/>
                      <a:pt x="1073" y="28602"/>
                      <a:pt x="5325" y="34732"/>
                    </a:cubicBezTo>
                    <a:cubicBezTo>
                      <a:pt x="15816" y="49917"/>
                      <a:pt x="36688" y="53671"/>
                      <a:pt x="51873" y="43180"/>
                    </a:cubicBezTo>
                    <a:cubicBezTo>
                      <a:pt x="66009" y="33407"/>
                      <a:pt x="70095" y="14798"/>
                      <a:pt x="62199" y="0"/>
                    </a:cubicBezTo>
                    <a:close/>
                  </a:path>
                </a:pathLst>
              </a:custGeom>
              <a:solidFill>
                <a:srgbClr val="FBFDF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9" name="Google Shape;1569;p14"/>
              <p:cNvSpPr/>
              <p:nvPr/>
            </p:nvSpPr>
            <p:spPr>
              <a:xfrm>
                <a:off x="2563412" y="5866646"/>
                <a:ext cx="55952" cy="66240"/>
              </a:xfrm>
              <a:custGeom>
                <a:avLst/>
                <a:gdLst/>
                <a:ahLst/>
                <a:cxnLst/>
                <a:rect l="l" t="t" r="r" b="b"/>
                <a:pathLst>
                  <a:path w="55952" h="66240" extrusionOk="0">
                    <a:moveTo>
                      <a:pt x="50027" y="14391"/>
                    </a:moveTo>
                    <a:cubicBezTo>
                      <a:pt x="39481" y="-793"/>
                      <a:pt x="18664" y="-4548"/>
                      <a:pt x="3479" y="5944"/>
                    </a:cubicBezTo>
                    <a:cubicBezTo>
                      <a:pt x="2209" y="6827"/>
                      <a:pt x="1104" y="7821"/>
                      <a:pt x="0" y="8870"/>
                    </a:cubicBezTo>
                    <a:cubicBezTo>
                      <a:pt x="4417" y="32945"/>
                      <a:pt x="15350" y="52381"/>
                      <a:pt x="25510" y="66241"/>
                    </a:cubicBezTo>
                    <a:cubicBezTo>
                      <a:pt x="31087" y="65744"/>
                      <a:pt x="36609" y="64308"/>
                      <a:pt x="41524" y="60885"/>
                    </a:cubicBezTo>
                    <a:cubicBezTo>
                      <a:pt x="56708" y="50338"/>
                      <a:pt x="60518" y="29522"/>
                      <a:pt x="50027" y="14391"/>
                    </a:cubicBezTo>
                    <a:close/>
                  </a:path>
                </a:pathLst>
              </a:custGeom>
              <a:solidFill>
                <a:srgbClr val="FBFDF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570" name="Google Shape;1570;p14"/>
            <p:cNvSpPr/>
            <p:nvPr/>
          </p:nvSpPr>
          <p:spPr>
            <a:xfrm>
              <a:off x="2567922" y="5682871"/>
              <a:ext cx="52142" cy="91542"/>
            </a:xfrm>
            <a:custGeom>
              <a:avLst/>
              <a:gdLst/>
              <a:ahLst/>
              <a:cxnLst/>
              <a:rect l="l" t="t" r="r" b="b"/>
              <a:pathLst>
                <a:path w="52142" h="91542" extrusionOk="0">
                  <a:moveTo>
                    <a:pt x="52143" y="91543"/>
                  </a:moveTo>
                  <a:cubicBezTo>
                    <a:pt x="52143" y="91543"/>
                    <a:pt x="42867" y="53387"/>
                    <a:pt x="35909" y="38368"/>
                  </a:cubicBezTo>
                  <a:cubicBezTo>
                    <a:pt x="28952" y="23349"/>
                    <a:pt x="6368" y="-4425"/>
                    <a:pt x="846" y="600"/>
                  </a:cubicBezTo>
                  <a:cubicBezTo>
                    <a:pt x="-4676" y="5624"/>
                    <a:pt x="18405" y="33620"/>
                    <a:pt x="24590" y="42123"/>
                  </a:cubicBezTo>
                  <a:cubicBezTo>
                    <a:pt x="36019" y="57915"/>
                    <a:pt x="52143" y="91543"/>
                    <a:pt x="52143" y="9154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1" name="Google Shape;1571;p14"/>
            <p:cNvSpPr/>
            <p:nvPr/>
          </p:nvSpPr>
          <p:spPr>
            <a:xfrm>
              <a:off x="2482074" y="5849012"/>
              <a:ext cx="102927" cy="23951"/>
            </a:xfrm>
            <a:custGeom>
              <a:avLst/>
              <a:gdLst/>
              <a:ahLst/>
              <a:cxnLst/>
              <a:rect l="l" t="t" r="r" b="b"/>
              <a:pathLst>
                <a:path w="102927" h="23951" extrusionOk="0">
                  <a:moveTo>
                    <a:pt x="102927" y="0"/>
                  </a:moveTo>
                  <a:cubicBezTo>
                    <a:pt x="102927" y="0"/>
                    <a:pt x="67478" y="17007"/>
                    <a:pt x="51465" y="21148"/>
                  </a:cubicBezTo>
                  <a:cubicBezTo>
                    <a:pt x="35452" y="25289"/>
                    <a:pt x="-329" y="25345"/>
                    <a:pt x="2" y="17890"/>
                  </a:cubicBezTo>
                  <a:cubicBezTo>
                    <a:pt x="389" y="10436"/>
                    <a:pt x="36722" y="10601"/>
                    <a:pt x="47158" y="9994"/>
                  </a:cubicBezTo>
                  <a:cubicBezTo>
                    <a:pt x="66760" y="8835"/>
                    <a:pt x="102927" y="0"/>
                    <a:pt x="10292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6 Title and text left">
  <p:cSld name="CUSTOM_15">
    <p:spTree>
      <p:nvGrpSpPr>
        <p:cNvPr id="1" name="Shape 2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1" name="Google Shape;2171;p20"/>
          <p:cNvSpPr txBox="1">
            <a:spLocks noGrp="1"/>
          </p:cNvSpPr>
          <p:nvPr>
            <p:ph type="title"/>
          </p:nvPr>
        </p:nvSpPr>
        <p:spPr>
          <a:xfrm>
            <a:off x="644200" y="974375"/>
            <a:ext cx="55815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2172" name="Google Shape;2172;p20"/>
          <p:cNvSpPr txBox="1">
            <a:spLocks noGrp="1"/>
          </p:cNvSpPr>
          <p:nvPr>
            <p:ph type="body" idx="1"/>
          </p:nvPr>
        </p:nvSpPr>
        <p:spPr>
          <a:xfrm>
            <a:off x="644050" y="2097700"/>
            <a:ext cx="5581500" cy="3565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 algn="r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 algn="r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r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r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r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r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r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r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r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2173" name="Google Shape;2173;p20"/>
          <p:cNvSpPr/>
          <p:nvPr/>
        </p:nvSpPr>
        <p:spPr>
          <a:xfrm rot="4864771" flipH="1">
            <a:off x="-210617" y="-133476"/>
            <a:ext cx="2569481" cy="2524647"/>
          </a:xfrm>
          <a:custGeom>
            <a:avLst/>
            <a:gdLst/>
            <a:ahLst/>
            <a:cxnLst/>
            <a:rect l="l" t="t" r="r" b="b"/>
            <a:pathLst>
              <a:path w="2570534" h="2525681" extrusionOk="0">
                <a:moveTo>
                  <a:pt x="2570534" y="2141495"/>
                </a:moveTo>
                <a:lnTo>
                  <a:pt x="2232769" y="3161"/>
                </a:lnTo>
                <a:lnTo>
                  <a:pt x="2196474" y="419"/>
                </a:lnTo>
                <a:cubicBezTo>
                  <a:pt x="2081717" y="-3015"/>
                  <a:pt x="1965480" y="14593"/>
                  <a:pt x="1851726" y="55981"/>
                </a:cubicBezTo>
                <a:cubicBezTo>
                  <a:pt x="1191718" y="296095"/>
                  <a:pt x="1582252" y="1025057"/>
                  <a:pt x="1391133" y="1418247"/>
                </a:cubicBezTo>
                <a:cubicBezTo>
                  <a:pt x="1106043" y="2004826"/>
                  <a:pt x="661977" y="1437172"/>
                  <a:pt x="124653" y="1872358"/>
                </a:cubicBezTo>
                <a:cubicBezTo>
                  <a:pt x="-55360" y="2018140"/>
                  <a:pt x="-21046" y="2253696"/>
                  <a:pt x="105096" y="2472677"/>
                </a:cubicBezTo>
                <a:lnTo>
                  <a:pt x="138322" y="252568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4" name="Google Shape;2174;p20"/>
          <p:cNvSpPr/>
          <p:nvPr/>
        </p:nvSpPr>
        <p:spPr>
          <a:xfrm>
            <a:off x="0" y="768268"/>
            <a:ext cx="1639952" cy="1724252"/>
          </a:xfrm>
          <a:custGeom>
            <a:avLst/>
            <a:gdLst/>
            <a:ahLst/>
            <a:cxnLst/>
            <a:rect l="l" t="t" r="r" b="b"/>
            <a:pathLst>
              <a:path w="1422952" h="1496097" extrusionOk="0">
                <a:moveTo>
                  <a:pt x="0" y="1495674"/>
                </a:moveTo>
                <a:cubicBezTo>
                  <a:pt x="1822" y="1502686"/>
                  <a:pt x="918210" y="1427535"/>
                  <a:pt x="731354" y="907111"/>
                </a:cubicBezTo>
                <a:cubicBezTo>
                  <a:pt x="524179" y="330034"/>
                  <a:pt x="890104" y="328875"/>
                  <a:pt x="1109980" y="289229"/>
                </a:cubicBezTo>
                <a:cubicBezTo>
                  <a:pt x="1250453" y="263884"/>
                  <a:pt x="1394736" y="14853"/>
                  <a:pt x="1422952" y="0"/>
                </a:cubicBezTo>
              </a:path>
            </a:pathLst>
          </a:custGeom>
          <a:noFill/>
          <a:ln w="15650" cap="rnd" cmpd="sng">
            <a:solidFill>
              <a:schemeClr val="accent4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75" name="Google Shape;2175;p20"/>
          <p:cNvGrpSpPr/>
          <p:nvPr/>
        </p:nvGrpSpPr>
        <p:grpSpPr>
          <a:xfrm>
            <a:off x="1378454" y="148433"/>
            <a:ext cx="807800" cy="871165"/>
            <a:chOff x="1954730" y="730314"/>
            <a:chExt cx="701642" cy="756679"/>
          </a:xfrm>
        </p:grpSpPr>
        <p:sp>
          <p:nvSpPr>
            <p:cNvPr id="2176" name="Google Shape;2176;p20"/>
            <p:cNvSpPr/>
            <p:nvPr/>
          </p:nvSpPr>
          <p:spPr>
            <a:xfrm>
              <a:off x="1990249" y="865042"/>
              <a:ext cx="544318" cy="562424"/>
            </a:xfrm>
            <a:custGeom>
              <a:avLst/>
              <a:gdLst/>
              <a:ahLst/>
              <a:cxnLst/>
              <a:rect l="l" t="t" r="r" b="b"/>
              <a:pathLst>
                <a:path w="544318" h="562424" extrusionOk="0">
                  <a:moveTo>
                    <a:pt x="451905" y="30087"/>
                  </a:moveTo>
                  <a:cubicBezTo>
                    <a:pt x="557591" y="93863"/>
                    <a:pt x="584869" y="316610"/>
                    <a:pt x="468746" y="439192"/>
                  </a:cubicBezTo>
                  <a:cubicBezTo>
                    <a:pt x="352624" y="561775"/>
                    <a:pt x="196801" y="609538"/>
                    <a:pt x="81010" y="504901"/>
                  </a:cubicBezTo>
                  <a:cubicBezTo>
                    <a:pt x="-23351" y="410535"/>
                    <a:pt x="-24455" y="270890"/>
                    <a:pt x="63727" y="137319"/>
                  </a:cubicBezTo>
                  <a:cubicBezTo>
                    <a:pt x="138767" y="23682"/>
                    <a:pt x="332636" y="-41862"/>
                    <a:pt x="451905" y="3008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7" name="Google Shape;2177;p20"/>
            <p:cNvSpPr/>
            <p:nvPr/>
          </p:nvSpPr>
          <p:spPr>
            <a:xfrm>
              <a:off x="1954730" y="866324"/>
              <a:ext cx="578651" cy="620669"/>
            </a:xfrm>
            <a:custGeom>
              <a:avLst/>
              <a:gdLst/>
              <a:ahLst/>
              <a:cxnLst/>
              <a:rect l="l" t="t" r="r" b="b"/>
              <a:pathLst>
                <a:path w="578651" h="620669" extrusionOk="0">
                  <a:moveTo>
                    <a:pt x="532041" y="53818"/>
                  </a:moveTo>
                  <a:cubicBezTo>
                    <a:pt x="532041" y="53818"/>
                    <a:pt x="544797" y="-7970"/>
                    <a:pt x="337069" y="865"/>
                  </a:cubicBezTo>
                  <a:cubicBezTo>
                    <a:pt x="143587" y="9092"/>
                    <a:pt x="16421" y="192635"/>
                    <a:pt x="3059" y="300308"/>
                  </a:cubicBezTo>
                  <a:cubicBezTo>
                    <a:pt x="-13562" y="434155"/>
                    <a:pt x="41932" y="455525"/>
                    <a:pt x="64184" y="467396"/>
                  </a:cubicBezTo>
                  <a:cubicBezTo>
                    <a:pt x="87597" y="479931"/>
                    <a:pt x="425748" y="176566"/>
                    <a:pt x="425748" y="176566"/>
                  </a:cubicBezTo>
                  <a:cubicBezTo>
                    <a:pt x="425748" y="176566"/>
                    <a:pt x="124151" y="534762"/>
                    <a:pt x="156453" y="564027"/>
                  </a:cubicBezTo>
                  <a:cubicBezTo>
                    <a:pt x="178098" y="583574"/>
                    <a:pt x="242095" y="626201"/>
                    <a:pt x="319399" y="620072"/>
                  </a:cubicBezTo>
                  <a:cubicBezTo>
                    <a:pt x="401784" y="613557"/>
                    <a:pt x="523041" y="517202"/>
                    <a:pt x="562466" y="398319"/>
                  </a:cubicBezTo>
                  <a:cubicBezTo>
                    <a:pt x="611996" y="248735"/>
                    <a:pt x="532041" y="53818"/>
                    <a:pt x="532041" y="53818"/>
                  </a:cubicBezTo>
                  <a:close/>
                </a:path>
              </a:pathLst>
            </a:custGeom>
            <a:solidFill>
              <a:srgbClr val="D40B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8" name="Google Shape;2178;p20"/>
            <p:cNvSpPr/>
            <p:nvPr/>
          </p:nvSpPr>
          <p:spPr>
            <a:xfrm>
              <a:off x="2352478" y="1371099"/>
              <a:ext cx="43511" cy="43587"/>
            </a:xfrm>
            <a:custGeom>
              <a:avLst/>
              <a:gdLst/>
              <a:ahLst/>
              <a:cxnLst/>
              <a:rect l="l" t="t" r="r" b="b"/>
              <a:pathLst>
                <a:path w="43511" h="43587" extrusionOk="0">
                  <a:moveTo>
                    <a:pt x="29047" y="42300"/>
                  </a:moveTo>
                  <a:cubicBezTo>
                    <a:pt x="40367" y="38269"/>
                    <a:pt x="46275" y="25735"/>
                    <a:pt x="42245" y="14415"/>
                  </a:cubicBezTo>
                  <a:cubicBezTo>
                    <a:pt x="38214" y="3095"/>
                    <a:pt x="25735" y="-2758"/>
                    <a:pt x="14415" y="1273"/>
                  </a:cubicBezTo>
                  <a:cubicBezTo>
                    <a:pt x="3095" y="5304"/>
                    <a:pt x="-2758" y="17673"/>
                    <a:pt x="1273" y="28992"/>
                  </a:cubicBezTo>
                  <a:cubicBezTo>
                    <a:pt x="5359" y="40422"/>
                    <a:pt x="17783" y="46386"/>
                    <a:pt x="29047" y="4230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9" name="Google Shape;2179;p20"/>
            <p:cNvSpPr/>
            <p:nvPr/>
          </p:nvSpPr>
          <p:spPr>
            <a:xfrm>
              <a:off x="1994064" y="1144158"/>
              <a:ext cx="54874" cy="54901"/>
            </a:xfrm>
            <a:custGeom>
              <a:avLst/>
              <a:gdLst/>
              <a:ahLst/>
              <a:cxnLst/>
              <a:rect l="l" t="t" r="r" b="b"/>
              <a:pathLst>
                <a:path w="54874" h="54901" extrusionOk="0">
                  <a:moveTo>
                    <a:pt x="36610" y="53286"/>
                  </a:moveTo>
                  <a:cubicBezTo>
                    <a:pt x="50856" y="48206"/>
                    <a:pt x="58366" y="32413"/>
                    <a:pt x="53286" y="18167"/>
                  </a:cubicBezTo>
                  <a:cubicBezTo>
                    <a:pt x="48206" y="3921"/>
                    <a:pt x="32469" y="-3478"/>
                    <a:pt x="18167" y="1602"/>
                  </a:cubicBezTo>
                  <a:cubicBezTo>
                    <a:pt x="3921" y="6682"/>
                    <a:pt x="-3478" y="22309"/>
                    <a:pt x="1602" y="36555"/>
                  </a:cubicBezTo>
                  <a:cubicBezTo>
                    <a:pt x="6682" y="50911"/>
                    <a:pt x="22364" y="58421"/>
                    <a:pt x="36610" y="5328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0" name="Google Shape;2180;p20"/>
            <p:cNvSpPr/>
            <p:nvPr/>
          </p:nvSpPr>
          <p:spPr>
            <a:xfrm>
              <a:off x="2182245" y="1377452"/>
              <a:ext cx="54874" cy="54896"/>
            </a:xfrm>
            <a:custGeom>
              <a:avLst/>
              <a:gdLst/>
              <a:ahLst/>
              <a:cxnLst/>
              <a:rect l="l" t="t" r="r" b="b"/>
              <a:pathLst>
                <a:path w="54874" h="54896" extrusionOk="0">
                  <a:moveTo>
                    <a:pt x="36610" y="53285"/>
                  </a:moveTo>
                  <a:cubicBezTo>
                    <a:pt x="50856" y="48206"/>
                    <a:pt x="58366" y="32413"/>
                    <a:pt x="53285" y="18167"/>
                  </a:cubicBezTo>
                  <a:cubicBezTo>
                    <a:pt x="48206" y="3921"/>
                    <a:pt x="32469" y="-3478"/>
                    <a:pt x="18167" y="1602"/>
                  </a:cubicBezTo>
                  <a:cubicBezTo>
                    <a:pt x="3921" y="6682"/>
                    <a:pt x="-3478" y="22309"/>
                    <a:pt x="1602" y="36555"/>
                  </a:cubicBezTo>
                  <a:cubicBezTo>
                    <a:pt x="6682" y="50856"/>
                    <a:pt x="22309" y="58421"/>
                    <a:pt x="36610" y="5328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1" name="Google Shape;2181;p20"/>
            <p:cNvSpPr/>
            <p:nvPr/>
          </p:nvSpPr>
          <p:spPr>
            <a:xfrm>
              <a:off x="2032618" y="1025757"/>
              <a:ext cx="44470" cy="44497"/>
            </a:xfrm>
            <a:custGeom>
              <a:avLst/>
              <a:gdLst/>
              <a:ahLst/>
              <a:cxnLst/>
              <a:rect l="l" t="t" r="r" b="b"/>
              <a:pathLst>
                <a:path w="44470" h="44497" extrusionOk="0">
                  <a:moveTo>
                    <a:pt x="29696" y="43196"/>
                  </a:moveTo>
                  <a:cubicBezTo>
                    <a:pt x="41236" y="39055"/>
                    <a:pt x="47310" y="26300"/>
                    <a:pt x="43169" y="14704"/>
                  </a:cubicBezTo>
                  <a:cubicBezTo>
                    <a:pt x="39028" y="3164"/>
                    <a:pt x="26273" y="-2800"/>
                    <a:pt x="14732" y="1286"/>
                  </a:cubicBezTo>
                  <a:cubicBezTo>
                    <a:pt x="3136" y="5428"/>
                    <a:pt x="-2827" y="18072"/>
                    <a:pt x="1314" y="29613"/>
                  </a:cubicBezTo>
                  <a:cubicBezTo>
                    <a:pt x="5456" y="41264"/>
                    <a:pt x="18156" y="47338"/>
                    <a:pt x="29696" y="4319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2" name="Google Shape;2182;p20"/>
            <p:cNvSpPr/>
            <p:nvPr/>
          </p:nvSpPr>
          <p:spPr>
            <a:xfrm>
              <a:off x="2174073" y="950566"/>
              <a:ext cx="54847" cy="54896"/>
            </a:xfrm>
            <a:custGeom>
              <a:avLst/>
              <a:gdLst/>
              <a:ahLst/>
              <a:cxnLst/>
              <a:rect l="l" t="t" r="r" b="b"/>
              <a:pathLst>
                <a:path w="54847" h="54896" extrusionOk="0">
                  <a:moveTo>
                    <a:pt x="36610" y="53286"/>
                  </a:moveTo>
                  <a:cubicBezTo>
                    <a:pt x="50856" y="48206"/>
                    <a:pt x="58366" y="32413"/>
                    <a:pt x="53230" y="18167"/>
                  </a:cubicBezTo>
                  <a:cubicBezTo>
                    <a:pt x="48150" y="3921"/>
                    <a:pt x="32413" y="-3478"/>
                    <a:pt x="18167" y="1602"/>
                  </a:cubicBezTo>
                  <a:cubicBezTo>
                    <a:pt x="3921" y="6682"/>
                    <a:pt x="-3478" y="22309"/>
                    <a:pt x="1602" y="36555"/>
                  </a:cubicBezTo>
                  <a:cubicBezTo>
                    <a:pt x="6682" y="50856"/>
                    <a:pt x="22364" y="58421"/>
                    <a:pt x="36610" y="5328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3" name="Google Shape;2183;p20"/>
            <p:cNvSpPr/>
            <p:nvPr/>
          </p:nvSpPr>
          <p:spPr>
            <a:xfrm>
              <a:off x="2135220" y="1096084"/>
              <a:ext cx="84554" cy="84554"/>
            </a:xfrm>
            <a:custGeom>
              <a:avLst/>
              <a:gdLst/>
              <a:ahLst/>
              <a:cxnLst/>
              <a:rect l="l" t="t" r="r" b="b"/>
              <a:pathLst>
                <a:path w="84554" h="84554" extrusionOk="0">
                  <a:moveTo>
                    <a:pt x="56468" y="82089"/>
                  </a:moveTo>
                  <a:cubicBezTo>
                    <a:pt x="78444" y="74248"/>
                    <a:pt x="89930" y="50063"/>
                    <a:pt x="82089" y="28086"/>
                  </a:cubicBezTo>
                  <a:cubicBezTo>
                    <a:pt x="74248" y="6110"/>
                    <a:pt x="50063" y="-5376"/>
                    <a:pt x="28086" y="2465"/>
                  </a:cubicBezTo>
                  <a:cubicBezTo>
                    <a:pt x="6110" y="10306"/>
                    <a:pt x="-5376" y="34491"/>
                    <a:pt x="2465" y="56468"/>
                  </a:cubicBezTo>
                  <a:cubicBezTo>
                    <a:pt x="10306" y="78444"/>
                    <a:pt x="34491" y="89930"/>
                    <a:pt x="56468" y="8208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4" name="Google Shape;2184;p20"/>
            <p:cNvSpPr/>
            <p:nvPr/>
          </p:nvSpPr>
          <p:spPr>
            <a:xfrm>
              <a:off x="2259779" y="1203582"/>
              <a:ext cx="84576" cy="84497"/>
            </a:xfrm>
            <a:custGeom>
              <a:avLst/>
              <a:gdLst/>
              <a:ahLst/>
              <a:cxnLst/>
              <a:rect l="l" t="t" r="r" b="b"/>
              <a:pathLst>
                <a:path w="84576" h="84497" extrusionOk="0">
                  <a:moveTo>
                    <a:pt x="53001" y="83204"/>
                  </a:moveTo>
                  <a:cubicBezTo>
                    <a:pt x="68904" y="79007"/>
                    <a:pt x="81659" y="65645"/>
                    <a:pt x="84144" y="48306"/>
                  </a:cubicBezTo>
                  <a:cubicBezTo>
                    <a:pt x="87457" y="25225"/>
                    <a:pt x="71388" y="3746"/>
                    <a:pt x="48307" y="433"/>
                  </a:cubicBezTo>
                  <a:cubicBezTo>
                    <a:pt x="25227" y="-2880"/>
                    <a:pt x="3747" y="13188"/>
                    <a:pt x="434" y="36269"/>
                  </a:cubicBezTo>
                  <a:cubicBezTo>
                    <a:pt x="-2879" y="59350"/>
                    <a:pt x="13134" y="80719"/>
                    <a:pt x="36270" y="84032"/>
                  </a:cubicBezTo>
                  <a:cubicBezTo>
                    <a:pt x="41958" y="84860"/>
                    <a:pt x="47700" y="84584"/>
                    <a:pt x="53001" y="8320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5" name="Google Shape;2185;p20"/>
            <p:cNvSpPr/>
            <p:nvPr/>
          </p:nvSpPr>
          <p:spPr>
            <a:xfrm>
              <a:off x="2427682" y="1183245"/>
              <a:ext cx="54952" cy="54822"/>
            </a:xfrm>
            <a:custGeom>
              <a:avLst/>
              <a:gdLst/>
              <a:ahLst/>
              <a:cxnLst/>
              <a:rect l="l" t="t" r="r" b="b"/>
              <a:pathLst>
                <a:path w="54952" h="54822" extrusionOk="0">
                  <a:moveTo>
                    <a:pt x="34461" y="53955"/>
                  </a:moveTo>
                  <a:cubicBezTo>
                    <a:pt x="44787" y="51250"/>
                    <a:pt x="53069" y="42580"/>
                    <a:pt x="54671" y="31316"/>
                  </a:cubicBezTo>
                  <a:cubicBezTo>
                    <a:pt x="56824" y="16297"/>
                    <a:pt x="46388" y="2437"/>
                    <a:pt x="31369" y="284"/>
                  </a:cubicBezTo>
                  <a:cubicBezTo>
                    <a:pt x="16350" y="-1870"/>
                    <a:pt x="2435" y="8456"/>
                    <a:pt x="281" y="23475"/>
                  </a:cubicBezTo>
                  <a:cubicBezTo>
                    <a:pt x="-1872" y="38494"/>
                    <a:pt x="8564" y="52354"/>
                    <a:pt x="23583" y="54507"/>
                  </a:cubicBezTo>
                  <a:cubicBezTo>
                    <a:pt x="27338" y="55060"/>
                    <a:pt x="31038" y="54894"/>
                    <a:pt x="34461" y="5395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6" name="Google Shape;2186;p20"/>
            <p:cNvSpPr/>
            <p:nvPr/>
          </p:nvSpPr>
          <p:spPr>
            <a:xfrm>
              <a:off x="2290905" y="1148632"/>
              <a:ext cx="209042" cy="288187"/>
            </a:xfrm>
            <a:custGeom>
              <a:avLst/>
              <a:gdLst/>
              <a:ahLst/>
              <a:cxnLst/>
              <a:rect l="l" t="t" r="r" b="b"/>
              <a:pathLst>
                <a:path w="209042" h="288187" extrusionOk="0">
                  <a:moveTo>
                    <a:pt x="6414" y="287240"/>
                  </a:moveTo>
                  <a:cubicBezTo>
                    <a:pt x="34134" y="279289"/>
                    <a:pt x="109561" y="221807"/>
                    <a:pt x="147992" y="189064"/>
                  </a:cubicBezTo>
                  <a:cubicBezTo>
                    <a:pt x="189129" y="154056"/>
                    <a:pt x="246444" y="50689"/>
                    <a:pt x="175435" y="9938"/>
                  </a:cubicBezTo>
                  <a:cubicBezTo>
                    <a:pt x="113371" y="-25677"/>
                    <a:pt x="85596" y="39866"/>
                    <a:pt x="71626" y="120207"/>
                  </a:cubicBezTo>
                  <a:cubicBezTo>
                    <a:pt x="48380" y="254275"/>
                    <a:pt x="-21305" y="295191"/>
                    <a:pt x="6414" y="287240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42745"/>
                  </a:srgbClr>
                </a:gs>
                <a:gs pos="100000">
                  <a:srgbClr val="FFFFFF">
                    <a:alpha val="13725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7" name="Google Shape;2187;p20"/>
            <p:cNvSpPr/>
            <p:nvPr/>
          </p:nvSpPr>
          <p:spPr>
            <a:xfrm>
              <a:off x="2292120" y="933836"/>
              <a:ext cx="172562" cy="162478"/>
            </a:xfrm>
            <a:custGeom>
              <a:avLst/>
              <a:gdLst/>
              <a:ahLst/>
              <a:cxnLst/>
              <a:rect l="l" t="t" r="r" b="b"/>
              <a:pathLst>
                <a:path w="172562" h="162478" extrusionOk="0">
                  <a:moveTo>
                    <a:pt x="172563" y="137215"/>
                  </a:moveTo>
                  <a:cubicBezTo>
                    <a:pt x="172563" y="137215"/>
                    <a:pt x="137886" y="203807"/>
                    <a:pt x="42692" y="120760"/>
                  </a:cubicBezTo>
                  <a:cubicBezTo>
                    <a:pt x="-32901" y="54831"/>
                    <a:pt x="14917" y="0"/>
                    <a:pt x="14917" y="0"/>
                  </a:cubicBezTo>
                  <a:lnTo>
                    <a:pt x="172563" y="137215"/>
                  </a:lnTo>
                  <a:close/>
                </a:path>
              </a:pathLst>
            </a:custGeom>
            <a:solidFill>
              <a:srgbClr val="FBFDF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8" name="Google Shape;2188;p20"/>
            <p:cNvSpPr/>
            <p:nvPr/>
          </p:nvSpPr>
          <p:spPr>
            <a:xfrm>
              <a:off x="2257893" y="840485"/>
              <a:ext cx="295644" cy="277666"/>
            </a:xfrm>
            <a:custGeom>
              <a:avLst/>
              <a:gdLst/>
              <a:ahLst/>
              <a:cxnLst/>
              <a:rect l="l" t="t" r="r" b="b"/>
              <a:pathLst>
                <a:path w="295644" h="277666" extrusionOk="0">
                  <a:moveTo>
                    <a:pt x="276199" y="277667"/>
                  </a:moveTo>
                  <a:cubicBezTo>
                    <a:pt x="276199" y="277667"/>
                    <a:pt x="224294" y="267010"/>
                    <a:pt x="191606" y="245088"/>
                  </a:cubicBezTo>
                  <a:cubicBezTo>
                    <a:pt x="149254" y="216707"/>
                    <a:pt x="128161" y="194012"/>
                    <a:pt x="124296" y="201577"/>
                  </a:cubicBezTo>
                  <a:cubicBezTo>
                    <a:pt x="122363" y="205442"/>
                    <a:pt x="137161" y="246358"/>
                    <a:pt x="123191" y="253647"/>
                  </a:cubicBezTo>
                  <a:cubicBezTo>
                    <a:pt x="87963" y="272034"/>
                    <a:pt x="35837" y="224989"/>
                    <a:pt x="42684" y="198153"/>
                  </a:cubicBezTo>
                  <a:cubicBezTo>
                    <a:pt x="47488" y="179214"/>
                    <a:pt x="92766" y="178717"/>
                    <a:pt x="92380" y="172643"/>
                  </a:cubicBezTo>
                  <a:cubicBezTo>
                    <a:pt x="91883" y="164360"/>
                    <a:pt x="64882" y="150722"/>
                    <a:pt x="32083" y="106990"/>
                  </a:cubicBezTo>
                  <a:cubicBezTo>
                    <a:pt x="-717" y="63313"/>
                    <a:pt x="1" y="34213"/>
                    <a:pt x="1" y="34213"/>
                  </a:cubicBezTo>
                  <a:cubicBezTo>
                    <a:pt x="1" y="34213"/>
                    <a:pt x="118940" y="-47619"/>
                    <a:pt x="229374" y="41833"/>
                  </a:cubicBezTo>
                  <a:cubicBezTo>
                    <a:pt x="342846" y="133825"/>
                    <a:pt x="276199" y="277667"/>
                    <a:pt x="276199" y="27766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189" name="Google Shape;2189;p20"/>
            <p:cNvGrpSpPr/>
            <p:nvPr/>
          </p:nvGrpSpPr>
          <p:grpSpPr>
            <a:xfrm>
              <a:off x="2297077" y="840733"/>
              <a:ext cx="257032" cy="238661"/>
              <a:chOff x="2297077" y="840733"/>
              <a:chExt cx="257032" cy="238661"/>
            </a:xfrm>
          </p:grpSpPr>
          <p:sp>
            <p:nvSpPr>
              <p:cNvPr id="2190" name="Google Shape;2190;p20"/>
              <p:cNvSpPr/>
              <p:nvPr/>
            </p:nvSpPr>
            <p:spPr>
              <a:xfrm>
                <a:off x="2487896" y="982712"/>
                <a:ext cx="66213" cy="96682"/>
              </a:xfrm>
              <a:custGeom>
                <a:avLst/>
                <a:gdLst/>
                <a:ahLst/>
                <a:cxnLst/>
                <a:rect l="l" t="t" r="r" b="b"/>
                <a:pathLst>
                  <a:path w="66213" h="96682" extrusionOk="0">
                    <a:moveTo>
                      <a:pt x="59613" y="95407"/>
                    </a:moveTo>
                    <a:cubicBezTo>
                      <a:pt x="65411" y="70725"/>
                      <a:pt x="69497" y="37871"/>
                      <a:pt x="62595" y="2532"/>
                    </a:cubicBezTo>
                    <a:cubicBezTo>
                      <a:pt x="52932" y="-395"/>
                      <a:pt x="42551" y="-1223"/>
                      <a:pt x="32336" y="2421"/>
                    </a:cubicBezTo>
                    <a:cubicBezTo>
                      <a:pt x="7046" y="11477"/>
                      <a:pt x="-6206" y="39307"/>
                      <a:pt x="2850" y="64651"/>
                    </a:cubicBezTo>
                    <a:cubicBezTo>
                      <a:pt x="11243" y="88119"/>
                      <a:pt x="35870" y="100929"/>
                      <a:pt x="59613" y="95407"/>
                    </a:cubicBezTo>
                    <a:close/>
                  </a:path>
                </a:pathLst>
              </a:custGeom>
              <a:solidFill>
                <a:srgbClr val="FBFDF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91" name="Google Shape;2191;p20"/>
              <p:cNvSpPr/>
              <p:nvPr/>
            </p:nvSpPr>
            <p:spPr>
              <a:xfrm>
                <a:off x="2297077" y="840733"/>
                <a:ext cx="96850" cy="71656"/>
              </a:xfrm>
              <a:custGeom>
                <a:avLst/>
                <a:gdLst/>
                <a:ahLst/>
                <a:cxnLst/>
                <a:rect l="l" t="t" r="r" b="b"/>
                <a:pathLst>
                  <a:path w="96850" h="71656" extrusionOk="0">
                    <a:moveTo>
                      <a:pt x="64515" y="68807"/>
                    </a:moveTo>
                    <a:cubicBezTo>
                      <a:pt x="89804" y="59752"/>
                      <a:pt x="103057" y="31922"/>
                      <a:pt x="94001" y="6577"/>
                    </a:cubicBezTo>
                    <a:cubicBezTo>
                      <a:pt x="93228" y="4479"/>
                      <a:pt x="92234" y="2546"/>
                      <a:pt x="91240" y="614"/>
                    </a:cubicBezTo>
                    <a:cubicBezTo>
                      <a:pt x="55735" y="-2313"/>
                      <a:pt x="24261" y="5694"/>
                      <a:pt x="960" y="14694"/>
                    </a:cubicBezTo>
                    <a:cubicBezTo>
                      <a:pt x="-476" y="22701"/>
                      <a:pt x="-531" y="31039"/>
                      <a:pt x="2395" y="39266"/>
                    </a:cubicBezTo>
                    <a:cubicBezTo>
                      <a:pt x="11451" y="64611"/>
                      <a:pt x="39225" y="77863"/>
                      <a:pt x="64515" y="68807"/>
                    </a:cubicBezTo>
                    <a:close/>
                  </a:path>
                </a:pathLst>
              </a:custGeom>
              <a:solidFill>
                <a:srgbClr val="FBFDF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192" name="Google Shape;2192;p20"/>
            <p:cNvSpPr/>
            <p:nvPr/>
          </p:nvSpPr>
          <p:spPr>
            <a:xfrm>
              <a:off x="2508857" y="919144"/>
              <a:ext cx="147515" cy="40336"/>
            </a:xfrm>
            <a:custGeom>
              <a:avLst/>
              <a:gdLst/>
              <a:ahLst/>
              <a:cxnLst/>
              <a:rect l="l" t="t" r="r" b="b"/>
              <a:pathLst>
                <a:path w="147515" h="40336" extrusionOk="0">
                  <a:moveTo>
                    <a:pt x="0" y="40092"/>
                  </a:moveTo>
                  <a:cubicBezTo>
                    <a:pt x="0" y="40092"/>
                    <a:pt x="57150" y="41528"/>
                    <a:pt x="80838" y="37442"/>
                  </a:cubicBezTo>
                  <a:cubicBezTo>
                    <a:pt x="104527" y="33356"/>
                    <a:pt x="152124" y="12152"/>
                    <a:pt x="147154" y="2434"/>
                  </a:cubicBezTo>
                  <a:cubicBezTo>
                    <a:pt x="142240" y="-7229"/>
                    <a:pt x="94090" y="14637"/>
                    <a:pt x="79844" y="20048"/>
                  </a:cubicBezTo>
                  <a:cubicBezTo>
                    <a:pt x="53340" y="30208"/>
                    <a:pt x="0" y="40092"/>
                    <a:pt x="0" y="4009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3" name="Google Shape;2193;p20"/>
            <p:cNvSpPr/>
            <p:nvPr/>
          </p:nvSpPr>
          <p:spPr>
            <a:xfrm>
              <a:off x="2407196" y="730314"/>
              <a:ext cx="27770" cy="151506"/>
            </a:xfrm>
            <a:custGeom>
              <a:avLst/>
              <a:gdLst/>
              <a:ahLst/>
              <a:cxnLst/>
              <a:rect l="l" t="t" r="r" b="b"/>
              <a:pathLst>
                <a:path w="27770" h="151506" extrusionOk="0">
                  <a:moveTo>
                    <a:pt x="10165" y="151507"/>
                  </a:moveTo>
                  <a:cubicBezTo>
                    <a:pt x="10165" y="151507"/>
                    <a:pt x="-271" y="95296"/>
                    <a:pt x="5" y="71221"/>
                  </a:cubicBezTo>
                  <a:cubicBezTo>
                    <a:pt x="281" y="47146"/>
                    <a:pt x="13699" y="-3157"/>
                    <a:pt x="24025" y="156"/>
                  </a:cubicBezTo>
                  <a:cubicBezTo>
                    <a:pt x="34351" y="3524"/>
                    <a:pt x="20381" y="54490"/>
                    <a:pt x="17288" y="69399"/>
                  </a:cubicBezTo>
                  <a:cubicBezTo>
                    <a:pt x="11491" y="97283"/>
                    <a:pt x="10165" y="151507"/>
                    <a:pt x="10165" y="15150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94" name="Google Shape;2194;p20"/>
          <p:cNvGrpSpPr/>
          <p:nvPr/>
        </p:nvGrpSpPr>
        <p:grpSpPr>
          <a:xfrm>
            <a:off x="372223" y="214868"/>
            <a:ext cx="609206" cy="832639"/>
            <a:chOff x="1097517" y="579578"/>
            <a:chExt cx="529146" cy="723216"/>
          </a:xfrm>
        </p:grpSpPr>
        <p:sp>
          <p:nvSpPr>
            <p:cNvPr id="2195" name="Google Shape;2195;p20"/>
            <p:cNvSpPr/>
            <p:nvPr/>
          </p:nvSpPr>
          <p:spPr>
            <a:xfrm>
              <a:off x="1159912" y="579578"/>
              <a:ext cx="223493" cy="223487"/>
            </a:xfrm>
            <a:custGeom>
              <a:avLst/>
              <a:gdLst/>
              <a:ahLst/>
              <a:cxnLst/>
              <a:rect l="l" t="t" r="r" b="b"/>
              <a:pathLst>
                <a:path w="223493" h="223487" extrusionOk="0">
                  <a:moveTo>
                    <a:pt x="118480" y="223283"/>
                  </a:moveTo>
                  <a:cubicBezTo>
                    <a:pt x="56858" y="226982"/>
                    <a:pt x="3959" y="180048"/>
                    <a:pt x="205" y="118480"/>
                  </a:cubicBezTo>
                  <a:cubicBezTo>
                    <a:pt x="-3495" y="56858"/>
                    <a:pt x="43440" y="3959"/>
                    <a:pt x="105007" y="205"/>
                  </a:cubicBezTo>
                  <a:cubicBezTo>
                    <a:pt x="166630" y="-3495"/>
                    <a:pt x="219528" y="43440"/>
                    <a:pt x="223283" y="105007"/>
                  </a:cubicBezTo>
                  <a:cubicBezTo>
                    <a:pt x="227038" y="166630"/>
                    <a:pt x="180103" y="219583"/>
                    <a:pt x="118480" y="22328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6" name="Google Shape;2196;p20"/>
            <p:cNvSpPr/>
            <p:nvPr/>
          </p:nvSpPr>
          <p:spPr>
            <a:xfrm>
              <a:off x="1255646" y="881934"/>
              <a:ext cx="175199" cy="175199"/>
            </a:xfrm>
            <a:custGeom>
              <a:avLst/>
              <a:gdLst/>
              <a:ahLst/>
              <a:cxnLst/>
              <a:rect l="l" t="t" r="r" b="b"/>
              <a:pathLst>
                <a:path w="175199" h="175199" extrusionOk="0">
                  <a:moveTo>
                    <a:pt x="92873" y="175036"/>
                  </a:moveTo>
                  <a:cubicBezTo>
                    <a:pt x="44613" y="177963"/>
                    <a:pt x="3090" y="141133"/>
                    <a:pt x="163" y="92873"/>
                  </a:cubicBezTo>
                  <a:cubicBezTo>
                    <a:pt x="-2764" y="44613"/>
                    <a:pt x="34066" y="3090"/>
                    <a:pt x="82326" y="163"/>
                  </a:cubicBezTo>
                  <a:cubicBezTo>
                    <a:pt x="130587" y="-2764"/>
                    <a:pt x="172110" y="34066"/>
                    <a:pt x="175036" y="82327"/>
                  </a:cubicBezTo>
                  <a:cubicBezTo>
                    <a:pt x="177963" y="130586"/>
                    <a:pt x="141188" y="172110"/>
                    <a:pt x="92873" y="17503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7" name="Google Shape;2197;p20"/>
            <p:cNvSpPr/>
            <p:nvPr/>
          </p:nvSpPr>
          <p:spPr>
            <a:xfrm>
              <a:off x="1423586" y="1050979"/>
              <a:ext cx="89176" cy="89176"/>
            </a:xfrm>
            <a:custGeom>
              <a:avLst/>
              <a:gdLst/>
              <a:ahLst/>
              <a:cxnLst/>
              <a:rect l="l" t="t" r="r" b="b"/>
              <a:pathLst>
                <a:path w="89176" h="89176" extrusionOk="0">
                  <a:moveTo>
                    <a:pt x="47294" y="89094"/>
                  </a:moveTo>
                  <a:cubicBezTo>
                    <a:pt x="22722" y="90585"/>
                    <a:pt x="1574" y="71866"/>
                    <a:pt x="83" y="47294"/>
                  </a:cubicBezTo>
                  <a:cubicBezTo>
                    <a:pt x="-1408" y="22722"/>
                    <a:pt x="17311" y="1574"/>
                    <a:pt x="41883" y="83"/>
                  </a:cubicBezTo>
                  <a:cubicBezTo>
                    <a:pt x="66455" y="-1408"/>
                    <a:pt x="87603" y="17311"/>
                    <a:pt x="89094" y="41883"/>
                  </a:cubicBezTo>
                  <a:cubicBezTo>
                    <a:pt x="90585" y="66510"/>
                    <a:pt x="71866" y="87603"/>
                    <a:pt x="47294" y="8909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8" name="Google Shape;2198;p20"/>
            <p:cNvSpPr/>
            <p:nvPr/>
          </p:nvSpPr>
          <p:spPr>
            <a:xfrm>
              <a:off x="1097517" y="847382"/>
              <a:ext cx="104603" cy="104603"/>
            </a:xfrm>
            <a:custGeom>
              <a:avLst/>
              <a:gdLst/>
              <a:ahLst/>
              <a:cxnLst/>
              <a:rect l="l" t="t" r="r" b="b"/>
              <a:pathLst>
                <a:path w="104603" h="104603" extrusionOk="0">
                  <a:moveTo>
                    <a:pt x="55422" y="104510"/>
                  </a:moveTo>
                  <a:cubicBezTo>
                    <a:pt x="26598" y="106222"/>
                    <a:pt x="1806" y="84300"/>
                    <a:pt x="94" y="55422"/>
                  </a:cubicBezTo>
                  <a:cubicBezTo>
                    <a:pt x="-1618" y="26598"/>
                    <a:pt x="20303" y="1806"/>
                    <a:pt x="49182" y="94"/>
                  </a:cubicBezTo>
                  <a:cubicBezTo>
                    <a:pt x="78006" y="-1618"/>
                    <a:pt x="102798" y="20303"/>
                    <a:pt x="104510" y="49182"/>
                  </a:cubicBezTo>
                  <a:cubicBezTo>
                    <a:pt x="106222" y="78006"/>
                    <a:pt x="84245" y="102798"/>
                    <a:pt x="55422" y="10451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9" name="Google Shape;2199;p20"/>
            <p:cNvSpPr/>
            <p:nvPr/>
          </p:nvSpPr>
          <p:spPr>
            <a:xfrm>
              <a:off x="1549330" y="873248"/>
              <a:ext cx="77333" cy="77333"/>
            </a:xfrm>
            <a:custGeom>
              <a:avLst/>
              <a:gdLst/>
              <a:ahLst/>
              <a:cxnLst/>
              <a:rect l="l" t="t" r="r" b="b"/>
              <a:pathLst>
                <a:path w="77333" h="77333" extrusionOk="0">
                  <a:moveTo>
                    <a:pt x="40986" y="77264"/>
                  </a:moveTo>
                  <a:cubicBezTo>
                    <a:pt x="19672" y="78534"/>
                    <a:pt x="1340" y="62300"/>
                    <a:pt x="70" y="40986"/>
                  </a:cubicBezTo>
                  <a:cubicBezTo>
                    <a:pt x="-1200" y="19672"/>
                    <a:pt x="15034" y="1340"/>
                    <a:pt x="36348" y="70"/>
                  </a:cubicBezTo>
                  <a:cubicBezTo>
                    <a:pt x="57661" y="-1200"/>
                    <a:pt x="75994" y="15034"/>
                    <a:pt x="77264" y="36348"/>
                  </a:cubicBezTo>
                  <a:cubicBezTo>
                    <a:pt x="78534" y="57661"/>
                    <a:pt x="62300" y="75938"/>
                    <a:pt x="40986" y="7726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0" name="Google Shape;2200;p20"/>
            <p:cNvSpPr/>
            <p:nvPr/>
          </p:nvSpPr>
          <p:spPr>
            <a:xfrm>
              <a:off x="1338363" y="1244990"/>
              <a:ext cx="57804" cy="57804"/>
            </a:xfrm>
            <a:custGeom>
              <a:avLst/>
              <a:gdLst/>
              <a:ahLst/>
              <a:cxnLst/>
              <a:rect l="l" t="t" r="r" b="b"/>
              <a:pathLst>
                <a:path w="57804" h="57804" extrusionOk="0">
                  <a:moveTo>
                    <a:pt x="30642" y="57753"/>
                  </a:moveTo>
                  <a:cubicBezTo>
                    <a:pt x="14684" y="58692"/>
                    <a:pt x="990" y="46544"/>
                    <a:pt x="51" y="30641"/>
                  </a:cubicBezTo>
                  <a:cubicBezTo>
                    <a:pt x="-888" y="14739"/>
                    <a:pt x="11205" y="990"/>
                    <a:pt x="27163" y="51"/>
                  </a:cubicBezTo>
                  <a:cubicBezTo>
                    <a:pt x="43121" y="-888"/>
                    <a:pt x="56815" y="11260"/>
                    <a:pt x="57753" y="27163"/>
                  </a:cubicBezTo>
                  <a:cubicBezTo>
                    <a:pt x="58692" y="43121"/>
                    <a:pt x="46544" y="56814"/>
                    <a:pt x="30642" y="5775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01" name="Google Shape;2201;p20"/>
          <p:cNvGrpSpPr/>
          <p:nvPr/>
        </p:nvGrpSpPr>
        <p:grpSpPr>
          <a:xfrm>
            <a:off x="103041" y="1331041"/>
            <a:ext cx="420273" cy="526882"/>
            <a:chOff x="863710" y="1549068"/>
            <a:chExt cx="365042" cy="457641"/>
          </a:xfrm>
        </p:grpSpPr>
        <p:sp>
          <p:nvSpPr>
            <p:cNvPr id="2202" name="Google Shape;2202;p20"/>
            <p:cNvSpPr/>
            <p:nvPr/>
          </p:nvSpPr>
          <p:spPr>
            <a:xfrm>
              <a:off x="891319" y="1792466"/>
              <a:ext cx="214243" cy="214243"/>
            </a:xfrm>
            <a:custGeom>
              <a:avLst/>
              <a:gdLst/>
              <a:ahLst/>
              <a:cxnLst/>
              <a:rect l="l" t="t" r="r" b="b"/>
              <a:pathLst>
                <a:path w="214243" h="214243" extrusionOk="0">
                  <a:moveTo>
                    <a:pt x="0" y="107122"/>
                  </a:moveTo>
                  <a:cubicBezTo>
                    <a:pt x="0" y="47984"/>
                    <a:pt x="47984" y="0"/>
                    <a:pt x="107122" y="0"/>
                  </a:cubicBezTo>
                  <a:cubicBezTo>
                    <a:pt x="166260" y="0"/>
                    <a:pt x="214243" y="47929"/>
                    <a:pt x="214243" y="107122"/>
                  </a:cubicBezTo>
                  <a:cubicBezTo>
                    <a:pt x="214243" y="166260"/>
                    <a:pt x="166260" y="214244"/>
                    <a:pt x="107122" y="214244"/>
                  </a:cubicBezTo>
                  <a:cubicBezTo>
                    <a:pt x="47984" y="214244"/>
                    <a:pt x="0" y="166260"/>
                    <a:pt x="0" y="10712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3" name="Google Shape;2203;p20"/>
            <p:cNvSpPr/>
            <p:nvPr/>
          </p:nvSpPr>
          <p:spPr>
            <a:xfrm>
              <a:off x="1024614" y="1549068"/>
              <a:ext cx="121699" cy="121699"/>
            </a:xfrm>
            <a:custGeom>
              <a:avLst/>
              <a:gdLst/>
              <a:ahLst/>
              <a:cxnLst/>
              <a:rect l="l" t="t" r="r" b="b"/>
              <a:pathLst>
                <a:path w="121699" h="121699" extrusionOk="0">
                  <a:moveTo>
                    <a:pt x="0" y="60850"/>
                  </a:moveTo>
                  <a:cubicBezTo>
                    <a:pt x="0" y="27222"/>
                    <a:pt x="27222" y="0"/>
                    <a:pt x="60850" y="0"/>
                  </a:cubicBezTo>
                  <a:cubicBezTo>
                    <a:pt x="94477" y="0"/>
                    <a:pt x="121699" y="27222"/>
                    <a:pt x="121699" y="60850"/>
                  </a:cubicBezTo>
                  <a:cubicBezTo>
                    <a:pt x="121699" y="94477"/>
                    <a:pt x="94477" y="121699"/>
                    <a:pt x="60850" y="121699"/>
                  </a:cubicBezTo>
                  <a:cubicBezTo>
                    <a:pt x="27277" y="121699"/>
                    <a:pt x="0" y="94477"/>
                    <a:pt x="0" y="6085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4" name="Google Shape;2204;p20"/>
            <p:cNvSpPr/>
            <p:nvPr/>
          </p:nvSpPr>
          <p:spPr>
            <a:xfrm>
              <a:off x="1165473" y="1780926"/>
              <a:ext cx="63279" cy="63279"/>
            </a:xfrm>
            <a:custGeom>
              <a:avLst/>
              <a:gdLst/>
              <a:ahLst/>
              <a:cxnLst/>
              <a:rect l="l" t="t" r="r" b="b"/>
              <a:pathLst>
                <a:path w="63279" h="63279" extrusionOk="0">
                  <a:moveTo>
                    <a:pt x="0" y="31640"/>
                  </a:moveTo>
                  <a:cubicBezTo>
                    <a:pt x="0" y="14191"/>
                    <a:pt x="14136" y="0"/>
                    <a:pt x="31640" y="0"/>
                  </a:cubicBezTo>
                  <a:cubicBezTo>
                    <a:pt x="49088" y="0"/>
                    <a:pt x="63279" y="14136"/>
                    <a:pt x="63279" y="31640"/>
                  </a:cubicBezTo>
                  <a:cubicBezTo>
                    <a:pt x="63279" y="49143"/>
                    <a:pt x="49143" y="63279"/>
                    <a:pt x="31640" y="63279"/>
                  </a:cubicBezTo>
                  <a:cubicBezTo>
                    <a:pt x="14191" y="63279"/>
                    <a:pt x="0" y="49143"/>
                    <a:pt x="0" y="3164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5" name="Google Shape;2205;p20"/>
            <p:cNvSpPr/>
            <p:nvPr/>
          </p:nvSpPr>
          <p:spPr>
            <a:xfrm>
              <a:off x="863710" y="1623667"/>
              <a:ext cx="82163" cy="82163"/>
            </a:xfrm>
            <a:custGeom>
              <a:avLst/>
              <a:gdLst/>
              <a:ahLst/>
              <a:cxnLst/>
              <a:rect l="l" t="t" r="r" b="b"/>
              <a:pathLst>
                <a:path w="82163" h="82163" extrusionOk="0">
                  <a:moveTo>
                    <a:pt x="0" y="41082"/>
                  </a:moveTo>
                  <a:cubicBezTo>
                    <a:pt x="0" y="18387"/>
                    <a:pt x="18387" y="0"/>
                    <a:pt x="41082" y="0"/>
                  </a:cubicBezTo>
                  <a:cubicBezTo>
                    <a:pt x="63776" y="0"/>
                    <a:pt x="82163" y="18387"/>
                    <a:pt x="82163" y="41082"/>
                  </a:cubicBezTo>
                  <a:cubicBezTo>
                    <a:pt x="82163" y="63776"/>
                    <a:pt x="63776" y="82164"/>
                    <a:pt x="41082" y="82164"/>
                  </a:cubicBezTo>
                  <a:cubicBezTo>
                    <a:pt x="18387" y="82164"/>
                    <a:pt x="0" y="63776"/>
                    <a:pt x="0" y="4108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06" name="Google Shape;2206;p20"/>
          <p:cNvSpPr/>
          <p:nvPr/>
        </p:nvSpPr>
        <p:spPr>
          <a:xfrm>
            <a:off x="6870459" y="741177"/>
            <a:ext cx="5330997" cy="6151252"/>
          </a:xfrm>
          <a:custGeom>
            <a:avLst/>
            <a:gdLst/>
            <a:ahLst/>
            <a:cxnLst/>
            <a:rect l="l" t="t" r="r" b="b"/>
            <a:pathLst>
              <a:path w="4625594" h="5337312" extrusionOk="0">
                <a:moveTo>
                  <a:pt x="333878" y="5337313"/>
                </a:moveTo>
                <a:cubicBezTo>
                  <a:pt x="333878" y="5337313"/>
                  <a:pt x="-394439" y="3881286"/>
                  <a:pt x="300306" y="2894220"/>
                </a:cubicBezTo>
                <a:cubicBezTo>
                  <a:pt x="1115315" y="1736311"/>
                  <a:pt x="2028279" y="2114826"/>
                  <a:pt x="2994639" y="1736311"/>
                </a:cubicBezTo>
                <a:cubicBezTo>
                  <a:pt x="4085127" y="1309204"/>
                  <a:pt x="4625595" y="0"/>
                  <a:pt x="4625595" y="0"/>
                </a:cubicBezTo>
                <a:lnTo>
                  <a:pt x="4618141" y="5333006"/>
                </a:lnTo>
                <a:lnTo>
                  <a:pt x="333878" y="53373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0 DO NOT REMOVE · SlidesMania">
  <p:cSld name="CUSTOM_20">
    <p:spTree>
      <p:nvGrpSpPr>
        <p:cNvPr id="1" name="Shape 2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5" name="Google Shape;2365;p23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366" name="Google Shape;2366;p2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7" name="Google Shape;2367;p23"/>
            <p:cNvSpPr txBox="1"/>
            <p:nvPr/>
          </p:nvSpPr>
          <p:spPr>
            <a:xfrm>
              <a:off x="463500" y="2858061"/>
              <a:ext cx="8956500" cy="2442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600" b="1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Free </a:t>
              </a:r>
              <a:r>
                <a:rPr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themes and templates for </a:t>
              </a:r>
              <a:r>
                <a:rPr lang="en" sz="3600" b="1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Google Slides</a:t>
              </a:r>
              <a:r>
                <a:rPr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 or </a:t>
              </a:r>
              <a:r>
                <a:rPr lang="en" sz="3600" b="1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PowerPoint</a:t>
              </a:r>
              <a:endParaRPr sz="3600" b="1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 b="1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 b="1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000" b="1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NOT to be sold as is or modified!</a:t>
              </a:r>
              <a:endParaRPr sz="3000" b="1">
                <a:solidFill>
                  <a:srgbClr val="FFCB25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7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Read </a:t>
              </a:r>
              <a:r>
                <a:rPr lang="en" sz="2700" u="sng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FAQ</a:t>
              </a:r>
              <a:r>
                <a:rPr lang="en" sz="4400" b="1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" sz="27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on slidesmania.com</a:t>
              </a:r>
              <a:endParaRPr sz="27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Do not remove the slidesmania.com text on the sides.</a:t>
              </a:r>
              <a:endParaRPr sz="20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cxnSp>
          <p:nvCxnSpPr>
            <p:cNvPr id="2368" name="Google Shape;2368;p23"/>
            <p:cNvCxnSpPr/>
            <p:nvPr/>
          </p:nvCxnSpPr>
          <p:spPr>
            <a:xfrm>
              <a:off x="10423367" y="5688858"/>
              <a:ext cx="1495200" cy="12900"/>
            </a:xfrm>
            <a:prstGeom prst="straightConnector1">
              <a:avLst/>
            </a:prstGeom>
            <a:noFill/>
            <a:ln w="38100" cap="flat" cmpd="sng">
              <a:solidFill>
                <a:srgbClr val="FFCB2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pic>
          <p:nvPicPr>
            <p:cNvPr id="2369" name="Google Shape;2369;p23">
              <a:hlinkClick r:id="rId3"/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8982558" y="5912306"/>
              <a:ext cx="713232" cy="6378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0" name="Google Shape;2370;p23">
              <a:hlinkClick r:id="rId5"/>
            </p:cNvPr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9764428" y="5916798"/>
              <a:ext cx="708660" cy="62887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1" name="Google Shape;2371;p23">
              <a:hlinkClick r:id="rId7"/>
            </p:cNvPr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10541715" y="5905569"/>
              <a:ext cx="612648" cy="62438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2" name="Google Shape;2372;p23">
              <a:hlinkClick r:id="rId9"/>
            </p:cNvPr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11219049" y="5916799"/>
              <a:ext cx="699516" cy="60192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73" name="Google Shape;2373;p23"/>
            <p:cNvSpPr txBox="1"/>
            <p:nvPr/>
          </p:nvSpPr>
          <p:spPr>
            <a:xfrm>
              <a:off x="7072500" y="4813375"/>
              <a:ext cx="4915500" cy="100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00" b="1">
                  <a:solidFill>
                    <a:srgbClr val="252525"/>
                  </a:solidFill>
                  <a:latin typeface="Homemade Apple"/>
                  <a:ea typeface="Homemade Apple"/>
                  <a:cs typeface="Homemade Apple"/>
                  <a:sym typeface="Homemade Apple"/>
                </a:rPr>
                <a:t>Sharing is caring!</a:t>
              </a:r>
              <a:endParaRPr sz="2400" b="1">
                <a:solidFill>
                  <a:srgbClr val="252525"/>
                </a:solidFill>
                <a:latin typeface="Homemade Apple"/>
                <a:ea typeface="Homemade Apple"/>
                <a:cs typeface="Homemade Apple"/>
                <a:sym typeface="Homemade Apple"/>
              </a:endParaRPr>
            </a:p>
          </p:txBody>
        </p:sp>
      </p:grpSp>
      <p:pic>
        <p:nvPicPr>
          <p:cNvPr id="2374" name="Google Shape;2374;p23"/>
          <p:cNvPicPr preferRelativeResize="0"/>
          <p:nvPr/>
        </p:nvPicPr>
        <p:blipFill rotWithShape="1">
          <a:blip r:embed="rId11">
            <a:alphaModFix/>
          </a:blip>
          <a:srcRect t="16256" b="20906"/>
          <a:stretch/>
        </p:blipFill>
        <p:spPr>
          <a:xfrm>
            <a:off x="125075" y="493725"/>
            <a:ext cx="8239800" cy="2071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Chewy"/>
              <a:buNone/>
              <a:defRPr sz="50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Chewy"/>
              <a:buNone/>
              <a:defRPr sz="50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Chewy"/>
              <a:buNone/>
              <a:defRPr sz="50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Chewy"/>
              <a:buNone/>
              <a:defRPr sz="50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Chewy"/>
              <a:buNone/>
              <a:defRPr sz="50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Chewy"/>
              <a:buNone/>
              <a:defRPr sz="50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Chewy"/>
              <a:buNone/>
              <a:defRPr sz="50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Chewy"/>
              <a:buNone/>
              <a:defRPr sz="50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Chewy"/>
              <a:buNone/>
              <a:defRPr sz="50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DM Sans"/>
              <a:buChar char="●"/>
              <a:defRPr sz="19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L="914400" lvl="1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DM Sans"/>
              <a:buChar char="○"/>
              <a:defRPr sz="19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lvl="2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DM Sans"/>
              <a:buChar char="■"/>
              <a:defRPr sz="19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lvl="3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DM Sans"/>
              <a:buChar char="●"/>
              <a:defRPr sz="19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lvl="4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DM Sans"/>
              <a:buChar char="○"/>
              <a:defRPr sz="19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lvl="5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DM Sans"/>
              <a:buChar char="■"/>
              <a:defRPr sz="19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lvl="6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DM Sans"/>
              <a:buChar char="●"/>
              <a:defRPr sz="19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lvl="7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DM Sans"/>
              <a:buChar char="○"/>
              <a:defRPr sz="19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lvl="8" indent="-34925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Clr>
                <a:schemeClr val="dk1"/>
              </a:buClr>
              <a:buSzPts val="1900"/>
              <a:buFont typeface="DM Sans"/>
              <a:buChar char="■"/>
              <a:defRPr sz="19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" name="Google Shape;9;p1"/>
          <p:cNvSpPr/>
          <p:nvPr/>
        </p:nvSpPr>
        <p:spPr>
          <a:xfrm rot="5400000">
            <a:off x="-462658" y="6119355"/>
            <a:ext cx="1131345" cy="114589"/>
          </a:xfrm>
          <a:custGeom>
            <a:avLst/>
            <a:gdLst/>
            <a:ahLst/>
            <a:cxnLst/>
            <a:rect l="l" t="t" r="r" b="b"/>
            <a:pathLst>
              <a:path w="919793" h="87640" extrusionOk="0">
                <a:moveTo>
                  <a:pt x="657321" y="73442"/>
                </a:moveTo>
                <a:cubicBezTo>
                  <a:pt x="659149" y="73404"/>
                  <a:pt x="660912" y="74128"/>
                  <a:pt x="662179" y="75442"/>
                </a:cubicBezTo>
                <a:cubicBezTo>
                  <a:pt x="663493" y="76709"/>
                  <a:pt x="664217" y="78471"/>
                  <a:pt x="664179" y="80300"/>
                </a:cubicBezTo>
                <a:cubicBezTo>
                  <a:pt x="664198" y="82148"/>
                  <a:pt x="663474" y="83939"/>
                  <a:pt x="662179" y="85253"/>
                </a:cubicBezTo>
                <a:cubicBezTo>
                  <a:pt x="660912" y="86568"/>
                  <a:pt x="659149" y="87291"/>
                  <a:pt x="657321" y="87253"/>
                </a:cubicBezTo>
                <a:cubicBezTo>
                  <a:pt x="655492" y="87291"/>
                  <a:pt x="653730" y="86568"/>
                  <a:pt x="652463" y="85253"/>
                </a:cubicBezTo>
                <a:cubicBezTo>
                  <a:pt x="651168" y="83939"/>
                  <a:pt x="650444" y="82148"/>
                  <a:pt x="650463" y="80300"/>
                </a:cubicBezTo>
                <a:cubicBezTo>
                  <a:pt x="650425" y="78471"/>
                  <a:pt x="651149" y="76709"/>
                  <a:pt x="652463" y="75442"/>
                </a:cubicBezTo>
                <a:cubicBezTo>
                  <a:pt x="653730" y="74128"/>
                  <a:pt x="655492" y="73404"/>
                  <a:pt x="657321" y="73442"/>
                </a:cubicBezTo>
                <a:close/>
                <a:moveTo>
                  <a:pt x="783051" y="31056"/>
                </a:moveTo>
                <a:cubicBezTo>
                  <a:pt x="776688" y="30989"/>
                  <a:pt x="770602" y="33618"/>
                  <a:pt x="766287" y="38295"/>
                </a:cubicBezTo>
                <a:cubicBezTo>
                  <a:pt x="761677" y="42876"/>
                  <a:pt x="759134" y="49134"/>
                  <a:pt x="759238" y="55630"/>
                </a:cubicBezTo>
                <a:cubicBezTo>
                  <a:pt x="759229" y="59935"/>
                  <a:pt x="760343" y="64174"/>
                  <a:pt x="762477" y="67917"/>
                </a:cubicBezTo>
                <a:cubicBezTo>
                  <a:pt x="764468" y="71632"/>
                  <a:pt x="767468" y="74709"/>
                  <a:pt x="771144" y="76776"/>
                </a:cubicBezTo>
                <a:cubicBezTo>
                  <a:pt x="774783" y="78804"/>
                  <a:pt x="778888" y="79852"/>
                  <a:pt x="783051" y="79824"/>
                </a:cubicBezTo>
                <a:cubicBezTo>
                  <a:pt x="787213" y="79843"/>
                  <a:pt x="791319" y="78795"/>
                  <a:pt x="794957" y="76776"/>
                </a:cubicBezTo>
                <a:cubicBezTo>
                  <a:pt x="798586" y="74652"/>
                  <a:pt x="801587" y="71594"/>
                  <a:pt x="803625" y="67917"/>
                </a:cubicBezTo>
                <a:cubicBezTo>
                  <a:pt x="805730" y="64165"/>
                  <a:pt x="806816" y="59926"/>
                  <a:pt x="806768" y="55630"/>
                </a:cubicBezTo>
                <a:cubicBezTo>
                  <a:pt x="806873" y="49134"/>
                  <a:pt x="804330" y="42876"/>
                  <a:pt x="799719" y="38295"/>
                </a:cubicBezTo>
                <a:cubicBezTo>
                  <a:pt x="795452" y="33608"/>
                  <a:pt x="789385" y="30979"/>
                  <a:pt x="783051" y="31056"/>
                </a:cubicBezTo>
                <a:close/>
                <a:moveTo>
                  <a:pt x="124778" y="30960"/>
                </a:moveTo>
                <a:cubicBezTo>
                  <a:pt x="120558" y="30922"/>
                  <a:pt x="116405" y="32046"/>
                  <a:pt x="112776" y="34198"/>
                </a:cubicBezTo>
                <a:cubicBezTo>
                  <a:pt x="109090" y="36332"/>
                  <a:pt x="106061" y="39428"/>
                  <a:pt x="104013" y="43152"/>
                </a:cubicBezTo>
                <a:cubicBezTo>
                  <a:pt x="101851" y="46886"/>
                  <a:pt x="100708" y="51124"/>
                  <a:pt x="100680" y="55439"/>
                </a:cubicBezTo>
                <a:cubicBezTo>
                  <a:pt x="100708" y="59754"/>
                  <a:pt x="101851" y="63993"/>
                  <a:pt x="104013" y="67726"/>
                </a:cubicBezTo>
                <a:cubicBezTo>
                  <a:pt x="106099" y="71489"/>
                  <a:pt x="109157" y="74613"/>
                  <a:pt x="112872" y="76775"/>
                </a:cubicBezTo>
                <a:cubicBezTo>
                  <a:pt x="116462" y="78956"/>
                  <a:pt x="120577" y="80109"/>
                  <a:pt x="124778" y="80109"/>
                </a:cubicBezTo>
                <a:cubicBezTo>
                  <a:pt x="129017" y="80080"/>
                  <a:pt x="133188" y="78966"/>
                  <a:pt x="136875" y="76870"/>
                </a:cubicBezTo>
                <a:cubicBezTo>
                  <a:pt x="140580" y="74822"/>
                  <a:pt x="143638" y="71784"/>
                  <a:pt x="145733" y="68107"/>
                </a:cubicBezTo>
                <a:cubicBezTo>
                  <a:pt x="147857" y="64297"/>
                  <a:pt x="148943" y="59992"/>
                  <a:pt x="148876" y="55630"/>
                </a:cubicBezTo>
                <a:cubicBezTo>
                  <a:pt x="149019" y="49057"/>
                  <a:pt x="146514" y="42714"/>
                  <a:pt x="141923" y="38008"/>
                </a:cubicBezTo>
                <a:cubicBezTo>
                  <a:pt x="137513" y="33484"/>
                  <a:pt x="131474" y="30950"/>
                  <a:pt x="125159" y="30960"/>
                </a:cubicBezTo>
                <a:close/>
                <a:moveTo>
                  <a:pt x="202407" y="30865"/>
                </a:moveTo>
                <a:cubicBezTo>
                  <a:pt x="196739" y="30751"/>
                  <a:pt x="191243" y="32836"/>
                  <a:pt x="187072" y="36675"/>
                </a:cubicBezTo>
                <a:cubicBezTo>
                  <a:pt x="183538" y="40104"/>
                  <a:pt x="181061" y="44467"/>
                  <a:pt x="179928" y="49248"/>
                </a:cubicBezTo>
                <a:lnTo>
                  <a:pt x="225267" y="49248"/>
                </a:lnTo>
                <a:cubicBezTo>
                  <a:pt x="224486" y="45619"/>
                  <a:pt x="222923" y="42209"/>
                  <a:pt x="220695" y="39247"/>
                </a:cubicBezTo>
                <a:cubicBezTo>
                  <a:pt x="218580" y="36618"/>
                  <a:pt x="215875" y="34522"/>
                  <a:pt x="212789" y="33151"/>
                </a:cubicBezTo>
                <a:cubicBezTo>
                  <a:pt x="209541" y="31636"/>
                  <a:pt x="205988" y="30865"/>
                  <a:pt x="202407" y="30865"/>
                </a:cubicBezTo>
                <a:close/>
                <a:moveTo>
                  <a:pt x="599885" y="30675"/>
                </a:moveTo>
                <a:cubicBezTo>
                  <a:pt x="595665" y="30637"/>
                  <a:pt x="591512" y="31761"/>
                  <a:pt x="587883" y="33914"/>
                </a:cubicBezTo>
                <a:cubicBezTo>
                  <a:pt x="584197" y="36047"/>
                  <a:pt x="581168" y="39143"/>
                  <a:pt x="579120" y="42867"/>
                </a:cubicBezTo>
                <a:cubicBezTo>
                  <a:pt x="576958" y="46601"/>
                  <a:pt x="575815" y="50839"/>
                  <a:pt x="575787" y="55154"/>
                </a:cubicBezTo>
                <a:cubicBezTo>
                  <a:pt x="575815" y="59469"/>
                  <a:pt x="576958" y="63708"/>
                  <a:pt x="579120" y="67442"/>
                </a:cubicBezTo>
                <a:cubicBezTo>
                  <a:pt x="581206" y="71204"/>
                  <a:pt x="584264" y="74328"/>
                  <a:pt x="587979" y="76490"/>
                </a:cubicBezTo>
                <a:cubicBezTo>
                  <a:pt x="591569" y="78672"/>
                  <a:pt x="595684" y="79824"/>
                  <a:pt x="599885" y="79824"/>
                </a:cubicBezTo>
                <a:cubicBezTo>
                  <a:pt x="604124" y="79796"/>
                  <a:pt x="608295" y="78681"/>
                  <a:pt x="611982" y="76586"/>
                </a:cubicBezTo>
                <a:cubicBezTo>
                  <a:pt x="615658" y="74509"/>
                  <a:pt x="618725" y="71480"/>
                  <a:pt x="620840" y="67823"/>
                </a:cubicBezTo>
                <a:cubicBezTo>
                  <a:pt x="622964" y="64013"/>
                  <a:pt x="624050" y="59707"/>
                  <a:pt x="623983" y="55345"/>
                </a:cubicBezTo>
                <a:cubicBezTo>
                  <a:pt x="624126" y="48773"/>
                  <a:pt x="621621" y="42429"/>
                  <a:pt x="617030" y="37724"/>
                </a:cubicBezTo>
                <a:cubicBezTo>
                  <a:pt x="612486" y="33209"/>
                  <a:pt x="606286" y="30770"/>
                  <a:pt x="599885" y="30961"/>
                </a:cubicBezTo>
                <a:close/>
                <a:moveTo>
                  <a:pt x="429673" y="30675"/>
                </a:moveTo>
                <a:cubicBezTo>
                  <a:pt x="425425" y="30627"/>
                  <a:pt x="421234" y="31751"/>
                  <a:pt x="417576" y="33913"/>
                </a:cubicBezTo>
                <a:cubicBezTo>
                  <a:pt x="413890" y="36047"/>
                  <a:pt x="410861" y="39142"/>
                  <a:pt x="408813" y="42867"/>
                </a:cubicBezTo>
                <a:cubicBezTo>
                  <a:pt x="406680" y="46610"/>
                  <a:pt x="405565" y="50848"/>
                  <a:pt x="405575" y="55154"/>
                </a:cubicBezTo>
                <a:cubicBezTo>
                  <a:pt x="405565" y="59459"/>
                  <a:pt x="406680" y="63698"/>
                  <a:pt x="408813" y="67441"/>
                </a:cubicBezTo>
                <a:cubicBezTo>
                  <a:pt x="410899" y="71203"/>
                  <a:pt x="413957" y="74328"/>
                  <a:pt x="417672" y="76490"/>
                </a:cubicBezTo>
                <a:cubicBezTo>
                  <a:pt x="421262" y="78671"/>
                  <a:pt x="425377" y="79823"/>
                  <a:pt x="429578" y="79823"/>
                </a:cubicBezTo>
                <a:cubicBezTo>
                  <a:pt x="433855" y="79785"/>
                  <a:pt x="438046" y="78671"/>
                  <a:pt x="441770" y="76585"/>
                </a:cubicBezTo>
                <a:cubicBezTo>
                  <a:pt x="445446" y="74528"/>
                  <a:pt x="448476" y="71499"/>
                  <a:pt x="450533" y="67822"/>
                </a:cubicBezTo>
                <a:cubicBezTo>
                  <a:pt x="452667" y="64012"/>
                  <a:pt x="453743" y="59707"/>
                  <a:pt x="453676" y="55344"/>
                </a:cubicBezTo>
                <a:cubicBezTo>
                  <a:pt x="453819" y="48772"/>
                  <a:pt x="451314" y="42428"/>
                  <a:pt x="446723" y="37723"/>
                </a:cubicBezTo>
                <a:cubicBezTo>
                  <a:pt x="442122" y="33122"/>
                  <a:pt x="435798" y="30665"/>
                  <a:pt x="429292" y="30960"/>
                </a:cubicBezTo>
                <a:close/>
                <a:moveTo>
                  <a:pt x="71723" y="24959"/>
                </a:moveTo>
                <a:lnTo>
                  <a:pt x="79819" y="24959"/>
                </a:lnTo>
                <a:lnTo>
                  <a:pt x="79819" y="85729"/>
                </a:lnTo>
                <a:lnTo>
                  <a:pt x="72009" y="85729"/>
                </a:lnTo>
                <a:close/>
                <a:moveTo>
                  <a:pt x="546544" y="24674"/>
                </a:moveTo>
                <a:lnTo>
                  <a:pt x="554355" y="24674"/>
                </a:lnTo>
                <a:lnTo>
                  <a:pt x="554355" y="85443"/>
                </a:lnTo>
                <a:lnTo>
                  <a:pt x="546544" y="85443"/>
                </a:lnTo>
                <a:close/>
                <a:moveTo>
                  <a:pt x="202311" y="23626"/>
                </a:moveTo>
                <a:cubicBezTo>
                  <a:pt x="211979" y="23283"/>
                  <a:pt x="221209" y="27655"/>
                  <a:pt x="227076" y="35342"/>
                </a:cubicBezTo>
                <a:cubicBezTo>
                  <a:pt x="231639" y="41285"/>
                  <a:pt x="234030" y="48620"/>
                  <a:pt x="233839" y="56106"/>
                </a:cubicBezTo>
                <a:lnTo>
                  <a:pt x="179166" y="56106"/>
                </a:lnTo>
                <a:cubicBezTo>
                  <a:pt x="179080" y="62545"/>
                  <a:pt x="181509" y="68765"/>
                  <a:pt x="185929" y="73442"/>
                </a:cubicBezTo>
                <a:cubicBezTo>
                  <a:pt x="190100" y="77937"/>
                  <a:pt x="195987" y="80433"/>
                  <a:pt x="202121" y="80300"/>
                </a:cubicBezTo>
                <a:cubicBezTo>
                  <a:pt x="205179" y="80290"/>
                  <a:pt x="208207" y="79738"/>
                  <a:pt x="211074" y="78680"/>
                </a:cubicBezTo>
                <a:cubicBezTo>
                  <a:pt x="213799" y="77661"/>
                  <a:pt x="216332" y="76213"/>
                  <a:pt x="218599" y="74394"/>
                </a:cubicBezTo>
                <a:cubicBezTo>
                  <a:pt x="221238" y="71784"/>
                  <a:pt x="223486" y="68793"/>
                  <a:pt x="225267" y="65536"/>
                </a:cubicBezTo>
                <a:lnTo>
                  <a:pt x="231839" y="69060"/>
                </a:lnTo>
                <a:cubicBezTo>
                  <a:pt x="229953" y="72880"/>
                  <a:pt x="227410" y="76328"/>
                  <a:pt x="224314" y="79252"/>
                </a:cubicBezTo>
                <a:cubicBezTo>
                  <a:pt x="221542" y="81824"/>
                  <a:pt x="218314" y="83862"/>
                  <a:pt x="214789" y="85253"/>
                </a:cubicBezTo>
                <a:cubicBezTo>
                  <a:pt x="210941" y="86643"/>
                  <a:pt x="206874" y="87320"/>
                  <a:pt x="202788" y="87253"/>
                </a:cubicBezTo>
                <a:cubicBezTo>
                  <a:pt x="193987" y="87834"/>
                  <a:pt x="185405" y="84319"/>
                  <a:pt x="179547" y="77728"/>
                </a:cubicBezTo>
                <a:cubicBezTo>
                  <a:pt x="174108" y="71699"/>
                  <a:pt x="171117" y="63850"/>
                  <a:pt x="171165" y="55725"/>
                </a:cubicBezTo>
                <a:cubicBezTo>
                  <a:pt x="171098" y="48267"/>
                  <a:pt x="173584" y="41000"/>
                  <a:pt x="178213" y="35151"/>
                </a:cubicBezTo>
                <a:cubicBezTo>
                  <a:pt x="183842" y="27560"/>
                  <a:pt x="192863" y="23245"/>
                  <a:pt x="202311" y="23626"/>
                </a:cubicBezTo>
                <a:close/>
                <a:moveTo>
                  <a:pt x="783051" y="23436"/>
                </a:moveTo>
                <a:cubicBezTo>
                  <a:pt x="791909" y="23207"/>
                  <a:pt x="800415" y="26903"/>
                  <a:pt x="806292" y="33532"/>
                </a:cubicBezTo>
                <a:cubicBezTo>
                  <a:pt x="811816" y="39514"/>
                  <a:pt x="814817" y="47391"/>
                  <a:pt x="814674" y="55535"/>
                </a:cubicBezTo>
                <a:cubicBezTo>
                  <a:pt x="814760" y="63812"/>
                  <a:pt x="811578" y="71785"/>
                  <a:pt x="805816" y="77728"/>
                </a:cubicBezTo>
                <a:cubicBezTo>
                  <a:pt x="799977" y="84062"/>
                  <a:pt x="791662" y="87539"/>
                  <a:pt x="783051" y="87253"/>
                </a:cubicBezTo>
                <a:cubicBezTo>
                  <a:pt x="774412" y="87558"/>
                  <a:pt x="766058" y="84081"/>
                  <a:pt x="760191" y="77728"/>
                </a:cubicBezTo>
                <a:cubicBezTo>
                  <a:pt x="754428" y="71785"/>
                  <a:pt x="751247" y="63812"/>
                  <a:pt x="751333" y="55535"/>
                </a:cubicBezTo>
                <a:cubicBezTo>
                  <a:pt x="751237" y="47429"/>
                  <a:pt x="754228" y="39600"/>
                  <a:pt x="759715" y="33627"/>
                </a:cubicBezTo>
                <a:cubicBezTo>
                  <a:pt x="765620" y="26969"/>
                  <a:pt x="774154" y="23236"/>
                  <a:pt x="783051" y="23436"/>
                </a:cubicBezTo>
                <a:close/>
                <a:moveTo>
                  <a:pt x="711804" y="23436"/>
                </a:moveTo>
                <a:cubicBezTo>
                  <a:pt x="715747" y="23407"/>
                  <a:pt x="719671" y="24017"/>
                  <a:pt x="723424" y="25246"/>
                </a:cubicBezTo>
                <a:cubicBezTo>
                  <a:pt x="726853" y="26322"/>
                  <a:pt x="730072" y="27960"/>
                  <a:pt x="732949" y="30103"/>
                </a:cubicBezTo>
                <a:cubicBezTo>
                  <a:pt x="735540" y="32170"/>
                  <a:pt x="737712" y="34732"/>
                  <a:pt x="739331" y="37628"/>
                </a:cubicBezTo>
                <a:lnTo>
                  <a:pt x="733139" y="41438"/>
                </a:lnTo>
                <a:cubicBezTo>
                  <a:pt x="728063" y="34466"/>
                  <a:pt x="719852" y="30475"/>
                  <a:pt x="711232" y="30770"/>
                </a:cubicBezTo>
                <a:cubicBezTo>
                  <a:pt x="704364" y="30570"/>
                  <a:pt x="697697" y="33142"/>
                  <a:pt x="692754" y="37914"/>
                </a:cubicBezTo>
                <a:cubicBezTo>
                  <a:pt x="687991" y="42410"/>
                  <a:pt x="685334" y="48696"/>
                  <a:pt x="685419" y="55249"/>
                </a:cubicBezTo>
                <a:cubicBezTo>
                  <a:pt x="685400" y="59640"/>
                  <a:pt x="686591" y="63955"/>
                  <a:pt x="688848" y="67727"/>
                </a:cubicBezTo>
                <a:cubicBezTo>
                  <a:pt x="691039" y="71756"/>
                  <a:pt x="694344" y="75061"/>
                  <a:pt x="698373" y="77252"/>
                </a:cubicBezTo>
                <a:cubicBezTo>
                  <a:pt x="702412" y="79414"/>
                  <a:pt x="706936" y="80529"/>
                  <a:pt x="711518" y="80491"/>
                </a:cubicBezTo>
                <a:cubicBezTo>
                  <a:pt x="720100" y="80624"/>
                  <a:pt x="728234" y="76661"/>
                  <a:pt x="733425" y="69823"/>
                </a:cubicBezTo>
                <a:lnTo>
                  <a:pt x="739616" y="73823"/>
                </a:lnTo>
                <a:cubicBezTo>
                  <a:pt x="736683" y="78205"/>
                  <a:pt x="732644" y="81719"/>
                  <a:pt x="727901" y="84015"/>
                </a:cubicBezTo>
                <a:cubicBezTo>
                  <a:pt x="722662" y="86482"/>
                  <a:pt x="716928" y="87720"/>
                  <a:pt x="711137" y="87634"/>
                </a:cubicBezTo>
                <a:cubicBezTo>
                  <a:pt x="702240" y="87806"/>
                  <a:pt x="693649" y="84367"/>
                  <a:pt x="687324" y="78109"/>
                </a:cubicBezTo>
                <a:cubicBezTo>
                  <a:pt x="681114" y="72375"/>
                  <a:pt x="677647" y="64270"/>
                  <a:pt x="677799" y="55821"/>
                </a:cubicBezTo>
                <a:cubicBezTo>
                  <a:pt x="677790" y="50058"/>
                  <a:pt x="679342" y="44400"/>
                  <a:pt x="682276" y="39438"/>
                </a:cubicBezTo>
                <a:cubicBezTo>
                  <a:pt x="685162" y="34437"/>
                  <a:pt x="689382" y="30351"/>
                  <a:pt x="694468" y="27627"/>
                </a:cubicBezTo>
                <a:cubicBezTo>
                  <a:pt x="699802" y="24808"/>
                  <a:pt x="705765" y="23369"/>
                  <a:pt x="711804" y="23436"/>
                </a:cubicBezTo>
                <a:close/>
                <a:moveTo>
                  <a:pt x="262414" y="23245"/>
                </a:moveTo>
                <a:cubicBezTo>
                  <a:pt x="268786" y="23798"/>
                  <a:pt x="274692" y="26807"/>
                  <a:pt x="278892" y="31627"/>
                </a:cubicBezTo>
                <a:lnTo>
                  <a:pt x="273939" y="36771"/>
                </a:lnTo>
                <a:cubicBezTo>
                  <a:pt x="270777" y="33246"/>
                  <a:pt x="266376" y="31094"/>
                  <a:pt x="261652" y="30770"/>
                </a:cubicBezTo>
                <a:cubicBezTo>
                  <a:pt x="259223" y="30732"/>
                  <a:pt x="256871" y="31618"/>
                  <a:pt x="255080" y="33246"/>
                </a:cubicBezTo>
                <a:cubicBezTo>
                  <a:pt x="253394" y="34704"/>
                  <a:pt x="252422" y="36828"/>
                  <a:pt x="252413" y="39056"/>
                </a:cubicBezTo>
                <a:cubicBezTo>
                  <a:pt x="252499" y="41152"/>
                  <a:pt x="253261" y="43162"/>
                  <a:pt x="254604" y="44772"/>
                </a:cubicBezTo>
                <a:cubicBezTo>
                  <a:pt x="257385" y="47439"/>
                  <a:pt x="260604" y="49601"/>
                  <a:pt x="264129" y="51153"/>
                </a:cubicBezTo>
                <a:cubicBezTo>
                  <a:pt x="268643" y="53201"/>
                  <a:pt x="272701" y="56154"/>
                  <a:pt x="276035" y="59821"/>
                </a:cubicBezTo>
                <a:cubicBezTo>
                  <a:pt x="278016" y="62602"/>
                  <a:pt x="279073" y="65936"/>
                  <a:pt x="279083" y="69346"/>
                </a:cubicBezTo>
                <a:cubicBezTo>
                  <a:pt x="279130" y="74109"/>
                  <a:pt x="277235" y="78681"/>
                  <a:pt x="273844" y="82014"/>
                </a:cubicBezTo>
                <a:cubicBezTo>
                  <a:pt x="270339" y="85434"/>
                  <a:pt x="265595" y="87291"/>
                  <a:pt x="260699" y="87158"/>
                </a:cubicBezTo>
                <a:cubicBezTo>
                  <a:pt x="257204" y="87158"/>
                  <a:pt x="253756" y="86377"/>
                  <a:pt x="250603" y="84872"/>
                </a:cubicBezTo>
                <a:cubicBezTo>
                  <a:pt x="247526" y="83405"/>
                  <a:pt x="244821" y="81262"/>
                  <a:pt x="242697" y="78585"/>
                </a:cubicBezTo>
                <a:lnTo>
                  <a:pt x="247650" y="72966"/>
                </a:lnTo>
                <a:cubicBezTo>
                  <a:pt x="250651" y="76995"/>
                  <a:pt x="255299" y="79471"/>
                  <a:pt x="260319" y="79728"/>
                </a:cubicBezTo>
                <a:cubicBezTo>
                  <a:pt x="263262" y="79814"/>
                  <a:pt x="266129" y="78757"/>
                  <a:pt x="268320" y="76776"/>
                </a:cubicBezTo>
                <a:cubicBezTo>
                  <a:pt x="270406" y="74985"/>
                  <a:pt x="271625" y="72385"/>
                  <a:pt x="271653" y="69632"/>
                </a:cubicBezTo>
                <a:cubicBezTo>
                  <a:pt x="271634" y="67441"/>
                  <a:pt x="270863" y="65317"/>
                  <a:pt x="269463" y="63631"/>
                </a:cubicBezTo>
                <a:cubicBezTo>
                  <a:pt x="266653" y="60983"/>
                  <a:pt x="263433" y="58802"/>
                  <a:pt x="259938" y="57154"/>
                </a:cubicBezTo>
                <a:cubicBezTo>
                  <a:pt x="255623" y="55259"/>
                  <a:pt x="251784" y="52430"/>
                  <a:pt x="248698" y="48867"/>
                </a:cubicBezTo>
                <a:cubicBezTo>
                  <a:pt x="246698" y="46105"/>
                  <a:pt x="245660" y="42752"/>
                  <a:pt x="245745" y="39342"/>
                </a:cubicBezTo>
                <a:cubicBezTo>
                  <a:pt x="245631" y="34999"/>
                  <a:pt x="247355" y="30808"/>
                  <a:pt x="250508" y="27817"/>
                </a:cubicBezTo>
                <a:cubicBezTo>
                  <a:pt x="253699" y="24760"/>
                  <a:pt x="257994" y="23112"/>
                  <a:pt x="262414" y="23245"/>
                </a:cubicBezTo>
                <a:close/>
                <a:moveTo>
                  <a:pt x="19813" y="23245"/>
                </a:moveTo>
                <a:cubicBezTo>
                  <a:pt x="26146" y="23845"/>
                  <a:pt x="32005" y="26836"/>
                  <a:pt x="36196" y="31627"/>
                </a:cubicBezTo>
                <a:lnTo>
                  <a:pt x="31147" y="36771"/>
                </a:lnTo>
                <a:cubicBezTo>
                  <a:pt x="28023" y="33256"/>
                  <a:pt x="23651" y="31104"/>
                  <a:pt x="18955" y="30770"/>
                </a:cubicBezTo>
                <a:cubicBezTo>
                  <a:pt x="16526" y="30732"/>
                  <a:pt x="14174" y="31618"/>
                  <a:pt x="12383" y="33247"/>
                </a:cubicBezTo>
                <a:cubicBezTo>
                  <a:pt x="10697" y="34704"/>
                  <a:pt x="9725" y="36828"/>
                  <a:pt x="9716" y="39057"/>
                </a:cubicBezTo>
                <a:cubicBezTo>
                  <a:pt x="9802" y="41152"/>
                  <a:pt x="10564" y="43162"/>
                  <a:pt x="11907" y="44772"/>
                </a:cubicBezTo>
                <a:cubicBezTo>
                  <a:pt x="14688" y="47439"/>
                  <a:pt x="17907" y="49601"/>
                  <a:pt x="21432" y="51154"/>
                </a:cubicBezTo>
                <a:cubicBezTo>
                  <a:pt x="25928" y="53201"/>
                  <a:pt x="29947" y="56145"/>
                  <a:pt x="33243" y="59821"/>
                </a:cubicBezTo>
                <a:cubicBezTo>
                  <a:pt x="35291" y="62574"/>
                  <a:pt x="36396" y="65917"/>
                  <a:pt x="36386" y="69346"/>
                </a:cubicBezTo>
                <a:cubicBezTo>
                  <a:pt x="36443" y="74128"/>
                  <a:pt x="34510" y="78710"/>
                  <a:pt x="31052" y="82015"/>
                </a:cubicBezTo>
                <a:cubicBezTo>
                  <a:pt x="27594" y="85453"/>
                  <a:pt x="22880" y="87311"/>
                  <a:pt x="18003" y="87158"/>
                </a:cubicBezTo>
                <a:cubicBezTo>
                  <a:pt x="14507" y="87158"/>
                  <a:pt x="11059" y="86377"/>
                  <a:pt x="7906" y="84872"/>
                </a:cubicBezTo>
                <a:cubicBezTo>
                  <a:pt x="4820" y="83405"/>
                  <a:pt x="2124" y="81262"/>
                  <a:pt x="0" y="78586"/>
                </a:cubicBezTo>
                <a:lnTo>
                  <a:pt x="4954" y="72966"/>
                </a:lnTo>
                <a:cubicBezTo>
                  <a:pt x="7954" y="76995"/>
                  <a:pt x="12602" y="79472"/>
                  <a:pt x="17622" y="79729"/>
                </a:cubicBezTo>
                <a:cubicBezTo>
                  <a:pt x="20574" y="79814"/>
                  <a:pt x="23432" y="78757"/>
                  <a:pt x="25623" y="76776"/>
                </a:cubicBezTo>
                <a:cubicBezTo>
                  <a:pt x="27718" y="74985"/>
                  <a:pt x="28928" y="72385"/>
                  <a:pt x="28956" y="69632"/>
                </a:cubicBezTo>
                <a:cubicBezTo>
                  <a:pt x="28937" y="67441"/>
                  <a:pt x="28166" y="65317"/>
                  <a:pt x="26766" y="63631"/>
                </a:cubicBezTo>
                <a:cubicBezTo>
                  <a:pt x="23956" y="60974"/>
                  <a:pt x="20746" y="58793"/>
                  <a:pt x="17241" y="57154"/>
                </a:cubicBezTo>
                <a:cubicBezTo>
                  <a:pt x="12973" y="55230"/>
                  <a:pt x="9163" y="52401"/>
                  <a:pt x="6097" y="48868"/>
                </a:cubicBezTo>
                <a:cubicBezTo>
                  <a:pt x="4096" y="46105"/>
                  <a:pt x="3058" y="42753"/>
                  <a:pt x="3144" y="39343"/>
                </a:cubicBezTo>
                <a:cubicBezTo>
                  <a:pt x="2991" y="34990"/>
                  <a:pt x="4725" y="30789"/>
                  <a:pt x="7906" y="27817"/>
                </a:cubicBezTo>
                <a:cubicBezTo>
                  <a:pt x="11088" y="24741"/>
                  <a:pt x="15383" y="23083"/>
                  <a:pt x="19813" y="23245"/>
                </a:cubicBezTo>
                <a:close/>
                <a:moveTo>
                  <a:pt x="857726" y="23150"/>
                </a:moveTo>
                <a:cubicBezTo>
                  <a:pt x="860612" y="23141"/>
                  <a:pt x="863460" y="23722"/>
                  <a:pt x="866108" y="24865"/>
                </a:cubicBezTo>
                <a:cubicBezTo>
                  <a:pt x="868594" y="25865"/>
                  <a:pt x="870813" y="27427"/>
                  <a:pt x="872585" y="29437"/>
                </a:cubicBezTo>
                <a:cubicBezTo>
                  <a:pt x="874576" y="31885"/>
                  <a:pt x="876071" y="34695"/>
                  <a:pt x="876966" y="37724"/>
                </a:cubicBezTo>
                <a:cubicBezTo>
                  <a:pt x="879157" y="33352"/>
                  <a:pt x="882443" y="29608"/>
                  <a:pt x="886491" y="26865"/>
                </a:cubicBezTo>
                <a:cubicBezTo>
                  <a:pt x="890235" y="24436"/>
                  <a:pt x="894607" y="23141"/>
                  <a:pt x="899065" y="23150"/>
                </a:cubicBezTo>
                <a:cubicBezTo>
                  <a:pt x="903008" y="23065"/>
                  <a:pt x="906894" y="24160"/>
                  <a:pt x="910209" y="26294"/>
                </a:cubicBezTo>
                <a:cubicBezTo>
                  <a:pt x="913438" y="28446"/>
                  <a:pt x="915933" y="31542"/>
                  <a:pt x="917352" y="35152"/>
                </a:cubicBezTo>
                <a:cubicBezTo>
                  <a:pt x="919219" y="40667"/>
                  <a:pt x="920029" y="46486"/>
                  <a:pt x="919734" y="52297"/>
                </a:cubicBezTo>
                <a:lnTo>
                  <a:pt x="919734" y="85444"/>
                </a:lnTo>
                <a:lnTo>
                  <a:pt x="911733" y="85444"/>
                </a:lnTo>
                <a:lnTo>
                  <a:pt x="911733" y="52297"/>
                </a:lnTo>
                <a:cubicBezTo>
                  <a:pt x="911990" y="47772"/>
                  <a:pt x="911504" y="43239"/>
                  <a:pt x="910304" y="38867"/>
                </a:cubicBezTo>
                <a:cubicBezTo>
                  <a:pt x="909428" y="36419"/>
                  <a:pt x="907751" y="34333"/>
                  <a:pt x="905541" y="32961"/>
                </a:cubicBezTo>
                <a:cubicBezTo>
                  <a:pt x="903170" y="31418"/>
                  <a:pt x="900369" y="30646"/>
                  <a:pt x="897541" y="30770"/>
                </a:cubicBezTo>
                <a:cubicBezTo>
                  <a:pt x="893807" y="30713"/>
                  <a:pt x="890159" y="31885"/>
                  <a:pt x="887158" y="34104"/>
                </a:cubicBezTo>
                <a:cubicBezTo>
                  <a:pt x="884034" y="36304"/>
                  <a:pt x="881643" y="39390"/>
                  <a:pt x="880300" y="42962"/>
                </a:cubicBezTo>
                <a:cubicBezTo>
                  <a:pt x="878500" y="49144"/>
                  <a:pt x="877757" y="55583"/>
                  <a:pt x="878109" y="62012"/>
                </a:cubicBezTo>
                <a:lnTo>
                  <a:pt x="878109" y="85825"/>
                </a:lnTo>
                <a:lnTo>
                  <a:pt x="870394" y="85825"/>
                </a:lnTo>
                <a:lnTo>
                  <a:pt x="870394" y="54678"/>
                </a:lnTo>
                <a:cubicBezTo>
                  <a:pt x="870623" y="49687"/>
                  <a:pt x="870175" y="44686"/>
                  <a:pt x="869061" y="39819"/>
                </a:cubicBezTo>
                <a:cubicBezTo>
                  <a:pt x="868194" y="37238"/>
                  <a:pt x="866527" y="34999"/>
                  <a:pt x="864298" y="33437"/>
                </a:cubicBezTo>
                <a:cubicBezTo>
                  <a:pt x="861888" y="31875"/>
                  <a:pt x="859069" y="31075"/>
                  <a:pt x="856202" y="31151"/>
                </a:cubicBezTo>
                <a:cubicBezTo>
                  <a:pt x="852554" y="31142"/>
                  <a:pt x="848991" y="32275"/>
                  <a:pt x="846010" y="34390"/>
                </a:cubicBezTo>
                <a:cubicBezTo>
                  <a:pt x="842867" y="36552"/>
                  <a:pt x="840447" y="39600"/>
                  <a:pt x="839057" y="43153"/>
                </a:cubicBezTo>
                <a:cubicBezTo>
                  <a:pt x="837276" y="48620"/>
                  <a:pt x="836504" y="54364"/>
                  <a:pt x="836771" y="60107"/>
                </a:cubicBezTo>
                <a:lnTo>
                  <a:pt x="836771" y="85825"/>
                </a:lnTo>
                <a:lnTo>
                  <a:pt x="828960" y="85825"/>
                </a:lnTo>
                <a:lnTo>
                  <a:pt x="829056" y="24674"/>
                </a:lnTo>
                <a:lnTo>
                  <a:pt x="836866" y="24674"/>
                </a:lnTo>
                <a:lnTo>
                  <a:pt x="836866" y="35152"/>
                </a:lnTo>
                <a:cubicBezTo>
                  <a:pt x="839105" y="31828"/>
                  <a:pt x="841953" y="28951"/>
                  <a:pt x="845248" y="26675"/>
                </a:cubicBezTo>
                <a:cubicBezTo>
                  <a:pt x="849011" y="24379"/>
                  <a:pt x="853325" y="23160"/>
                  <a:pt x="857726" y="23150"/>
                </a:cubicBezTo>
                <a:close/>
                <a:moveTo>
                  <a:pt x="321373" y="23149"/>
                </a:moveTo>
                <a:cubicBezTo>
                  <a:pt x="324259" y="23140"/>
                  <a:pt x="327107" y="23721"/>
                  <a:pt x="329755" y="24864"/>
                </a:cubicBezTo>
                <a:cubicBezTo>
                  <a:pt x="332222" y="25893"/>
                  <a:pt x="334442" y="27455"/>
                  <a:pt x="336232" y="29436"/>
                </a:cubicBezTo>
                <a:cubicBezTo>
                  <a:pt x="338194" y="31903"/>
                  <a:pt x="339671" y="34713"/>
                  <a:pt x="340614" y="37723"/>
                </a:cubicBezTo>
                <a:cubicBezTo>
                  <a:pt x="342804" y="33351"/>
                  <a:pt x="346091" y="29608"/>
                  <a:pt x="350139" y="26864"/>
                </a:cubicBezTo>
                <a:cubicBezTo>
                  <a:pt x="353882" y="24435"/>
                  <a:pt x="358254" y="23140"/>
                  <a:pt x="362712" y="23149"/>
                </a:cubicBezTo>
                <a:cubicBezTo>
                  <a:pt x="366655" y="23083"/>
                  <a:pt x="370532" y="24178"/>
                  <a:pt x="373856" y="26293"/>
                </a:cubicBezTo>
                <a:cubicBezTo>
                  <a:pt x="377047" y="28493"/>
                  <a:pt x="379523" y="31570"/>
                  <a:pt x="381000" y="35151"/>
                </a:cubicBezTo>
                <a:cubicBezTo>
                  <a:pt x="382781" y="40685"/>
                  <a:pt x="383552" y="46486"/>
                  <a:pt x="383286" y="52296"/>
                </a:cubicBezTo>
                <a:lnTo>
                  <a:pt x="383286" y="85443"/>
                </a:lnTo>
                <a:lnTo>
                  <a:pt x="375380" y="85443"/>
                </a:lnTo>
                <a:lnTo>
                  <a:pt x="375380" y="52296"/>
                </a:lnTo>
                <a:cubicBezTo>
                  <a:pt x="375637" y="47772"/>
                  <a:pt x="375152" y="43238"/>
                  <a:pt x="373951" y="38866"/>
                </a:cubicBezTo>
                <a:cubicBezTo>
                  <a:pt x="373046" y="36437"/>
                  <a:pt x="371370" y="34360"/>
                  <a:pt x="369189" y="32960"/>
                </a:cubicBezTo>
                <a:cubicBezTo>
                  <a:pt x="366808" y="31436"/>
                  <a:pt x="364017" y="30674"/>
                  <a:pt x="361188" y="30769"/>
                </a:cubicBezTo>
                <a:cubicBezTo>
                  <a:pt x="357454" y="30712"/>
                  <a:pt x="353806" y="31884"/>
                  <a:pt x="350806" y="34103"/>
                </a:cubicBezTo>
                <a:cubicBezTo>
                  <a:pt x="347681" y="36303"/>
                  <a:pt x="345291" y="39390"/>
                  <a:pt x="343948" y="42961"/>
                </a:cubicBezTo>
                <a:cubicBezTo>
                  <a:pt x="342100" y="49134"/>
                  <a:pt x="341357" y="55582"/>
                  <a:pt x="341757" y="62011"/>
                </a:cubicBezTo>
                <a:lnTo>
                  <a:pt x="341757" y="85824"/>
                </a:lnTo>
                <a:lnTo>
                  <a:pt x="333946" y="85824"/>
                </a:lnTo>
                <a:lnTo>
                  <a:pt x="333946" y="54677"/>
                </a:lnTo>
                <a:cubicBezTo>
                  <a:pt x="334213" y="49677"/>
                  <a:pt x="333727" y="44676"/>
                  <a:pt x="332518" y="39818"/>
                </a:cubicBezTo>
                <a:cubicBezTo>
                  <a:pt x="331679" y="37218"/>
                  <a:pt x="330003" y="34980"/>
                  <a:pt x="327755" y="33436"/>
                </a:cubicBezTo>
                <a:cubicBezTo>
                  <a:pt x="325345" y="31874"/>
                  <a:pt x="322526" y="31074"/>
                  <a:pt x="319659" y="31150"/>
                </a:cubicBezTo>
                <a:cubicBezTo>
                  <a:pt x="316039" y="31141"/>
                  <a:pt x="312505" y="32274"/>
                  <a:pt x="309562" y="34389"/>
                </a:cubicBezTo>
                <a:cubicBezTo>
                  <a:pt x="306419" y="36551"/>
                  <a:pt x="304000" y="39599"/>
                  <a:pt x="302609" y="43152"/>
                </a:cubicBezTo>
                <a:cubicBezTo>
                  <a:pt x="300828" y="48619"/>
                  <a:pt x="300056" y="54363"/>
                  <a:pt x="300323" y="60107"/>
                </a:cubicBezTo>
                <a:lnTo>
                  <a:pt x="300323" y="85824"/>
                </a:lnTo>
                <a:lnTo>
                  <a:pt x="292512" y="85824"/>
                </a:lnTo>
                <a:lnTo>
                  <a:pt x="292703" y="24674"/>
                </a:lnTo>
                <a:lnTo>
                  <a:pt x="300514" y="24674"/>
                </a:lnTo>
                <a:lnTo>
                  <a:pt x="300514" y="35151"/>
                </a:lnTo>
                <a:cubicBezTo>
                  <a:pt x="302752" y="31827"/>
                  <a:pt x="305600" y="28950"/>
                  <a:pt x="308895" y="26674"/>
                </a:cubicBezTo>
                <a:cubicBezTo>
                  <a:pt x="312648" y="24359"/>
                  <a:pt x="316963" y="23140"/>
                  <a:pt x="321373" y="23149"/>
                </a:cubicBezTo>
                <a:close/>
                <a:moveTo>
                  <a:pt x="508635" y="22959"/>
                </a:moveTo>
                <a:cubicBezTo>
                  <a:pt x="512921" y="22883"/>
                  <a:pt x="517131" y="24073"/>
                  <a:pt x="520731" y="26388"/>
                </a:cubicBezTo>
                <a:cubicBezTo>
                  <a:pt x="524237" y="28703"/>
                  <a:pt x="526961" y="32017"/>
                  <a:pt x="528542" y="35913"/>
                </a:cubicBezTo>
                <a:cubicBezTo>
                  <a:pt x="530475" y="41809"/>
                  <a:pt x="531314" y="48000"/>
                  <a:pt x="531018" y="54201"/>
                </a:cubicBezTo>
                <a:lnTo>
                  <a:pt x="531018" y="85443"/>
                </a:lnTo>
                <a:lnTo>
                  <a:pt x="523208" y="85443"/>
                </a:lnTo>
                <a:lnTo>
                  <a:pt x="523208" y="56868"/>
                </a:lnTo>
                <a:cubicBezTo>
                  <a:pt x="523379" y="52182"/>
                  <a:pt x="523094" y="47495"/>
                  <a:pt x="522351" y="42866"/>
                </a:cubicBezTo>
                <a:cubicBezTo>
                  <a:pt x="521789" y="39171"/>
                  <a:pt x="519931" y="35799"/>
                  <a:pt x="517112" y="33341"/>
                </a:cubicBezTo>
                <a:cubicBezTo>
                  <a:pt x="514216" y="31217"/>
                  <a:pt x="510692" y="30150"/>
                  <a:pt x="507111" y="30293"/>
                </a:cubicBezTo>
                <a:cubicBezTo>
                  <a:pt x="502415" y="30255"/>
                  <a:pt x="497872" y="31951"/>
                  <a:pt x="494347" y="35056"/>
                </a:cubicBezTo>
                <a:cubicBezTo>
                  <a:pt x="490709" y="37989"/>
                  <a:pt x="488127" y="42038"/>
                  <a:pt x="487013" y="46581"/>
                </a:cubicBezTo>
                <a:cubicBezTo>
                  <a:pt x="486060" y="52048"/>
                  <a:pt x="485670" y="57601"/>
                  <a:pt x="485870" y="63154"/>
                </a:cubicBezTo>
                <a:lnTo>
                  <a:pt x="485870" y="85443"/>
                </a:lnTo>
                <a:lnTo>
                  <a:pt x="478059" y="85443"/>
                </a:lnTo>
                <a:lnTo>
                  <a:pt x="478059" y="24673"/>
                </a:lnTo>
                <a:lnTo>
                  <a:pt x="485870" y="24673"/>
                </a:lnTo>
                <a:lnTo>
                  <a:pt x="485870" y="35532"/>
                </a:lnTo>
                <a:cubicBezTo>
                  <a:pt x="488623" y="31665"/>
                  <a:pt x="492166" y="28417"/>
                  <a:pt x="496252" y="26007"/>
                </a:cubicBezTo>
                <a:cubicBezTo>
                  <a:pt x="500062" y="23988"/>
                  <a:pt x="504320" y="22940"/>
                  <a:pt x="508635" y="22959"/>
                </a:cubicBezTo>
                <a:close/>
                <a:moveTo>
                  <a:pt x="599218" y="22769"/>
                </a:moveTo>
                <a:cubicBezTo>
                  <a:pt x="603914" y="22712"/>
                  <a:pt x="608553" y="23788"/>
                  <a:pt x="612744" y="25913"/>
                </a:cubicBezTo>
                <a:cubicBezTo>
                  <a:pt x="616954" y="28227"/>
                  <a:pt x="620573" y="31485"/>
                  <a:pt x="623316" y="35438"/>
                </a:cubicBezTo>
                <a:lnTo>
                  <a:pt x="623316" y="24674"/>
                </a:lnTo>
                <a:lnTo>
                  <a:pt x="631127" y="24674"/>
                </a:lnTo>
                <a:lnTo>
                  <a:pt x="631127" y="85444"/>
                </a:lnTo>
                <a:lnTo>
                  <a:pt x="623412" y="85444"/>
                </a:lnTo>
                <a:lnTo>
                  <a:pt x="623412" y="74966"/>
                </a:lnTo>
                <a:cubicBezTo>
                  <a:pt x="620449" y="78700"/>
                  <a:pt x="616716" y="81758"/>
                  <a:pt x="612458" y="83920"/>
                </a:cubicBezTo>
                <a:cubicBezTo>
                  <a:pt x="608295" y="86015"/>
                  <a:pt x="603685" y="87063"/>
                  <a:pt x="599028" y="86968"/>
                </a:cubicBezTo>
                <a:cubicBezTo>
                  <a:pt x="590684" y="87015"/>
                  <a:pt x="582702" y="83558"/>
                  <a:pt x="577025" y="77443"/>
                </a:cubicBezTo>
                <a:cubicBezTo>
                  <a:pt x="570862" y="71480"/>
                  <a:pt x="567414" y="63251"/>
                  <a:pt x="567500" y="54678"/>
                </a:cubicBezTo>
                <a:cubicBezTo>
                  <a:pt x="567424" y="46220"/>
                  <a:pt x="570872" y="38105"/>
                  <a:pt x="577025" y="32294"/>
                </a:cubicBezTo>
                <a:cubicBezTo>
                  <a:pt x="582740" y="26122"/>
                  <a:pt x="590808" y="22655"/>
                  <a:pt x="599218" y="22769"/>
                </a:cubicBezTo>
                <a:close/>
                <a:moveTo>
                  <a:pt x="428911" y="22769"/>
                </a:moveTo>
                <a:cubicBezTo>
                  <a:pt x="433607" y="22712"/>
                  <a:pt x="438246" y="23788"/>
                  <a:pt x="442437" y="25912"/>
                </a:cubicBezTo>
                <a:cubicBezTo>
                  <a:pt x="446647" y="28227"/>
                  <a:pt x="450266" y="31484"/>
                  <a:pt x="453009" y="35437"/>
                </a:cubicBezTo>
                <a:lnTo>
                  <a:pt x="453009" y="24674"/>
                </a:lnTo>
                <a:lnTo>
                  <a:pt x="460820" y="24674"/>
                </a:lnTo>
                <a:lnTo>
                  <a:pt x="460820" y="85443"/>
                </a:lnTo>
                <a:lnTo>
                  <a:pt x="453105" y="85443"/>
                </a:lnTo>
                <a:lnTo>
                  <a:pt x="453105" y="74966"/>
                </a:lnTo>
                <a:cubicBezTo>
                  <a:pt x="450162" y="78719"/>
                  <a:pt x="446418" y="81786"/>
                  <a:pt x="442151" y="83919"/>
                </a:cubicBezTo>
                <a:cubicBezTo>
                  <a:pt x="437988" y="86015"/>
                  <a:pt x="433378" y="87063"/>
                  <a:pt x="428721" y="86967"/>
                </a:cubicBezTo>
                <a:cubicBezTo>
                  <a:pt x="420377" y="87015"/>
                  <a:pt x="412395" y="83557"/>
                  <a:pt x="406718" y="77442"/>
                </a:cubicBezTo>
                <a:cubicBezTo>
                  <a:pt x="400555" y="71480"/>
                  <a:pt x="397107" y="63250"/>
                  <a:pt x="397193" y="54677"/>
                </a:cubicBezTo>
                <a:cubicBezTo>
                  <a:pt x="397155" y="46229"/>
                  <a:pt x="400603" y="38132"/>
                  <a:pt x="406718" y="32294"/>
                </a:cubicBezTo>
                <a:cubicBezTo>
                  <a:pt x="412452" y="26141"/>
                  <a:pt x="420501" y="22683"/>
                  <a:pt x="428911" y="22769"/>
                </a:cubicBezTo>
                <a:close/>
                <a:moveTo>
                  <a:pt x="48863" y="1529"/>
                </a:moveTo>
                <a:lnTo>
                  <a:pt x="56674" y="1529"/>
                </a:lnTo>
                <a:lnTo>
                  <a:pt x="56674" y="85730"/>
                </a:lnTo>
                <a:lnTo>
                  <a:pt x="48863" y="85730"/>
                </a:lnTo>
                <a:close/>
                <a:moveTo>
                  <a:pt x="148209" y="1147"/>
                </a:moveTo>
                <a:lnTo>
                  <a:pt x="156020" y="1528"/>
                </a:lnTo>
                <a:lnTo>
                  <a:pt x="156020" y="85729"/>
                </a:lnTo>
                <a:lnTo>
                  <a:pt x="148305" y="85729"/>
                </a:lnTo>
                <a:lnTo>
                  <a:pt x="148305" y="75251"/>
                </a:lnTo>
                <a:cubicBezTo>
                  <a:pt x="145342" y="78985"/>
                  <a:pt x="141609" y="82042"/>
                  <a:pt x="137351" y="84205"/>
                </a:cubicBezTo>
                <a:cubicBezTo>
                  <a:pt x="133188" y="86300"/>
                  <a:pt x="128578" y="87348"/>
                  <a:pt x="123921" y="87253"/>
                </a:cubicBezTo>
                <a:cubicBezTo>
                  <a:pt x="115577" y="87300"/>
                  <a:pt x="107595" y="83843"/>
                  <a:pt x="101918" y="77728"/>
                </a:cubicBezTo>
                <a:cubicBezTo>
                  <a:pt x="95755" y="71765"/>
                  <a:pt x="92307" y="63535"/>
                  <a:pt x="92393" y="54963"/>
                </a:cubicBezTo>
                <a:cubicBezTo>
                  <a:pt x="92355" y="46514"/>
                  <a:pt x="95803" y="38418"/>
                  <a:pt x="101918" y="32579"/>
                </a:cubicBezTo>
                <a:cubicBezTo>
                  <a:pt x="107633" y="26407"/>
                  <a:pt x="115701" y="22940"/>
                  <a:pt x="124111" y="23054"/>
                </a:cubicBezTo>
                <a:cubicBezTo>
                  <a:pt x="128807" y="22997"/>
                  <a:pt x="133446" y="24073"/>
                  <a:pt x="137637" y="26197"/>
                </a:cubicBezTo>
                <a:cubicBezTo>
                  <a:pt x="141847" y="28512"/>
                  <a:pt x="145466" y="31769"/>
                  <a:pt x="148209" y="35722"/>
                </a:cubicBezTo>
                <a:close/>
                <a:moveTo>
                  <a:pt x="550450" y="4"/>
                </a:moveTo>
                <a:cubicBezTo>
                  <a:pt x="552183" y="-63"/>
                  <a:pt x="553850" y="633"/>
                  <a:pt x="555022" y="1909"/>
                </a:cubicBezTo>
                <a:cubicBezTo>
                  <a:pt x="556260" y="3109"/>
                  <a:pt x="556946" y="4757"/>
                  <a:pt x="556927" y="6481"/>
                </a:cubicBezTo>
                <a:cubicBezTo>
                  <a:pt x="556927" y="8167"/>
                  <a:pt x="556241" y="9786"/>
                  <a:pt x="555022" y="10958"/>
                </a:cubicBezTo>
                <a:cubicBezTo>
                  <a:pt x="553822" y="12196"/>
                  <a:pt x="552174" y="12882"/>
                  <a:pt x="550450" y="12863"/>
                </a:cubicBezTo>
                <a:cubicBezTo>
                  <a:pt x="548764" y="12863"/>
                  <a:pt x="547144" y="12177"/>
                  <a:pt x="545973" y="10958"/>
                </a:cubicBezTo>
                <a:cubicBezTo>
                  <a:pt x="544754" y="9786"/>
                  <a:pt x="544068" y="8167"/>
                  <a:pt x="544068" y="6481"/>
                </a:cubicBezTo>
                <a:cubicBezTo>
                  <a:pt x="544049" y="4757"/>
                  <a:pt x="544735" y="3109"/>
                  <a:pt x="545973" y="1909"/>
                </a:cubicBezTo>
                <a:cubicBezTo>
                  <a:pt x="547116" y="652"/>
                  <a:pt x="548754" y="-44"/>
                  <a:pt x="550450" y="4"/>
                </a:cubicBezTo>
                <a:close/>
                <a:moveTo>
                  <a:pt x="75628" y="4"/>
                </a:moveTo>
                <a:cubicBezTo>
                  <a:pt x="77362" y="-63"/>
                  <a:pt x="79029" y="633"/>
                  <a:pt x="80200" y="1909"/>
                </a:cubicBezTo>
                <a:cubicBezTo>
                  <a:pt x="81439" y="3109"/>
                  <a:pt x="82124" y="4757"/>
                  <a:pt x="82105" y="6481"/>
                </a:cubicBezTo>
                <a:cubicBezTo>
                  <a:pt x="82105" y="8167"/>
                  <a:pt x="81420" y="9786"/>
                  <a:pt x="80200" y="10958"/>
                </a:cubicBezTo>
                <a:cubicBezTo>
                  <a:pt x="79000" y="12196"/>
                  <a:pt x="77352" y="12882"/>
                  <a:pt x="75628" y="12863"/>
                </a:cubicBezTo>
                <a:cubicBezTo>
                  <a:pt x="73942" y="12863"/>
                  <a:pt x="72323" y="12177"/>
                  <a:pt x="71152" y="10958"/>
                </a:cubicBezTo>
                <a:cubicBezTo>
                  <a:pt x="69932" y="9786"/>
                  <a:pt x="69247" y="8167"/>
                  <a:pt x="69247" y="6481"/>
                </a:cubicBezTo>
                <a:cubicBezTo>
                  <a:pt x="69228" y="4757"/>
                  <a:pt x="69913" y="3109"/>
                  <a:pt x="71152" y="1909"/>
                </a:cubicBezTo>
                <a:cubicBezTo>
                  <a:pt x="72295" y="652"/>
                  <a:pt x="73933" y="-44"/>
                  <a:pt x="75628" y="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3" r:id="rId2"/>
    <p:sldLayoutId id="2147483654" r:id="rId3"/>
    <p:sldLayoutId id="2147483656" r:id="rId4"/>
    <p:sldLayoutId id="2147483657" r:id="rId5"/>
    <p:sldLayoutId id="2147483658" r:id="rId6"/>
    <p:sldLayoutId id="2147483660" r:id="rId7"/>
    <p:sldLayoutId id="2147483666" r:id="rId8"/>
    <p:sldLayoutId id="2147483669" r:id="rId9"/>
    <p:sldLayoutId id="2147483671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9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openxmlformats.org/officeDocument/2006/relationships/image" Target="../media/image17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6" Type="http://schemas.microsoft.com/office/2007/relationships/hdphoto" Target="../media/hdphoto6.wdp"/><Relationship Id="rId5" Type="http://schemas.openxmlformats.org/officeDocument/2006/relationships/image" Target="../media/image16.png"/><Relationship Id="rId10" Type="http://schemas.microsoft.com/office/2007/relationships/hdphoto" Target="../media/hdphoto3.wdp"/><Relationship Id="rId4" Type="http://schemas.microsoft.com/office/2007/relationships/hdphoto" Target="../media/hdphoto7.wdp"/><Relationship Id="rId9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7" Type="http://schemas.microsoft.com/office/2007/relationships/hdphoto" Target="../media/hdphoto9.wdp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9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media" Target="../media/media3.mp3"/><Relationship Id="rId7" Type="http://schemas.openxmlformats.org/officeDocument/2006/relationships/image" Target="../media/image10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3.mp3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media" Target="../media/media5.mp3"/><Relationship Id="rId7" Type="http://schemas.openxmlformats.org/officeDocument/2006/relationships/image" Target="../media/image10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5.mp3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2.png"/><Relationship Id="rId12" Type="http://schemas.microsoft.com/office/2007/relationships/hdphoto" Target="../media/hdphoto4.wdp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microsoft.com/office/2007/relationships/hdphoto" Target="../media/hdphoto1.wdp"/><Relationship Id="rId11" Type="http://schemas.openxmlformats.org/officeDocument/2006/relationships/image" Target="../media/image14.png"/><Relationship Id="rId5" Type="http://schemas.openxmlformats.org/officeDocument/2006/relationships/image" Target="../media/image11.png"/><Relationship Id="rId10" Type="http://schemas.microsoft.com/office/2007/relationships/hdphoto" Target="../media/hdphoto3.wdp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15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microsoft.com/office/2007/relationships/hdphoto" Target="../media/hdphoto6.wdp"/><Relationship Id="rId5" Type="http://schemas.openxmlformats.org/officeDocument/2006/relationships/image" Target="../media/image16.png"/><Relationship Id="rId4" Type="http://schemas.microsoft.com/office/2007/relationships/hdphoto" Target="../media/hdphoto5.wdp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14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microsoft.com/office/2007/relationships/hdphoto" Target="../media/hdphoto2.wdp"/><Relationship Id="rId5" Type="http://schemas.openxmlformats.org/officeDocument/2006/relationships/image" Target="../media/image12.png"/><Relationship Id="rId10" Type="http://schemas.microsoft.com/office/2007/relationships/hdphoto" Target="../media/hdphoto3.wdp"/><Relationship Id="rId4" Type="http://schemas.microsoft.com/office/2007/relationships/hdphoto" Target="../media/hdphoto4.wdp"/><Relationship Id="rId9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microsoft.com/office/2007/relationships/hdphoto" Target="../media/hdphoto6.wdp"/><Relationship Id="rId5" Type="http://schemas.openxmlformats.org/officeDocument/2006/relationships/image" Target="../media/image16.png"/><Relationship Id="rId10" Type="http://schemas.microsoft.com/office/2007/relationships/hdphoto" Target="../media/hdphoto4.wdp"/><Relationship Id="rId4" Type="http://schemas.microsoft.com/office/2007/relationships/hdphoto" Target="../media/hdphoto3.wdp"/><Relationship Id="rId9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openxmlformats.org/officeDocument/2006/relationships/image" Target="../media/image11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12.pn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11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6" Type="http://schemas.microsoft.com/office/2007/relationships/hdphoto" Target="../media/hdphoto2.wdp"/><Relationship Id="rId5" Type="http://schemas.openxmlformats.org/officeDocument/2006/relationships/image" Target="../media/image12.png"/><Relationship Id="rId10" Type="http://schemas.microsoft.com/office/2007/relationships/hdphoto" Target="../media/hdphoto5.wdp"/><Relationship Id="rId4" Type="http://schemas.microsoft.com/office/2007/relationships/hdphoto" Target="../media/hdphoto1.wdp"/><Relationship Id="rId9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1ADAA3C1-EBD3-ECA0-6D6D-49FBA3B0C7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E3C69BCD-D872-7DEE-26B8-9FC1ACE4C1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231329" cy="6858000"/>
          </a:xfrm>
          <a:prstGeom prst="rect">
            <a:avLst/>
          </a:prstGeom>
        </p:spPr>
      </p:pic>
      <p:sp>
        <p:nvSpPr>
          <p:cNvPr id="4" name="כותרת 1">
            <a:extLst>
              <a:ext uri="{FF2B5EF4-FFF2-40B4-BE49-F238E27FC236}">
                <a16:creationId xmlns:a16="http://schemas.microsoft.com/office/drawing/2014/main" id="{0838986A-0FE6-2733-1A5E-6B5DECF4F0C8}"/>
              </a:ext>
            </a:extLst>
          </p:cNvPr>
          <p:cNvSpPr txBox="1">
            <a:spLocks/>
          </p:cNvSpPr>
          <p:nvPr/>
        </p:nvSpPr>
        <p:spPr>
          <a:xfrm>
            <a:off x="7614168" y="17739"/>
            <a:ext cx="4577832" cy="6061740"/>
          </a:xfrm>
          <a:prstGeom prst="rect">
            <a:avLst/>
          </a:prstGeom>
          <a:noFill/>
          <a:ln w="28575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Chewy"/>
              <a:buNone/>
              <a:defRPr sz="8000" b="0" i="0" u="none" strike="noStrike" cap="none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Chewy"/>
              <a:buNone/>
              <a:defRPr sz="8000" b="0" i="0" u="none" strike="noStrike" cap="none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Chewy"/>
              <a:buNone/>
              <a:defRPr sz="8000" b="0" i="0" u="none" strike="noStrike" cap="none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Chewy"/>
              <a:buNone/>
              <a:defRPr sz="8000" b="0" i="0" u="none" strike="noStrike" cap="none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Chewy"/>
              <a:buNone/>
              <a:defRPr sz="8000" b="0" i="0" u="none" strike="noStrike" cap="none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Chewy"/>
              <a:buNone/>
              <a:defRPr sz="8000" b="0" i="0" u="none" strike="noStrike" cap="none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Chewy"/>
              <a:buNone/>
              <a:defRPr sz="8000" b="0" i="0" u="none" strike="noStrike" cap="none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Chewy"/>
              <a:buNone/>
              <a:defRPr sz="8000" b="0" i="0" u="none" strike="noStrike" cap="none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Chewy"/>
              <a:buNone/>
              <a:defRPr sz="8000" b="0" i="0" u="none" strike="noStrike" cap="none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9pPr>
          </a:lstStyle>
          <a:p>
            <a:r>
              <a:rPr lang="he-IL" sz="4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השיטה הכי יעילה, </a:t>
            </a:r>
            <a:br>
              <a:rPr lang="he-IL" sz="4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4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מהירה ומהנה</a:t>
            </a:r>
            <a:br>
              <a:rPr lang="he-IL" sz="4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4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 ללימוד חשבון</a:t>
            </a:r>
            <a:br>
              <a:rPr lang="he-IL" sz="4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br>
              <a:rPr lang="he-IL" sz="4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2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איילת אזולאי </a:t>
            </a:r>
            <a:r>
              <a:rPr lang="he-IL" sz="2800" b="1" dirty="0" err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טסלר</a:t>
            </a:r>
            <a:br>
              <a:rPr lang="he-IL" sz="2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2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פתרונות למידה</a:t>
            </a:r>
          </a:p>
        </p:txBody>
      </p:sp>
      <p:pic>
        <p:nvPicPr>
          <p:cNvPr id="6" name="מציין מיקום תוכן 5">
            <a:extLst>
              <a:ext uri="{FF2B5EF4-FFF2-40B4-BE49-F238E27FC236}">
                <a16:creationId xmlns:a16="http://schemas.microsoft.com/office/drawing/2014/main" id="{1F8F6C50-E632-9C7C-275D-9A7FC6748D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5038" y="293171"/>
            <a:ext cx="3103012" cy="616607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7" name="תמונה 6">
            <a:extLst>
              <a:ext uri="{FF2B5EF4-FFF2-40B4-BE49-F238E27FC236}">
                <a16:creationId xmlns:a16="http://schemas.microsoft.com/office/drawing/2014/main" id="{D57F39DC-8B7B-32E3-A6C8-12781BEA4BB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13795">
            <a:off x="4232081" y="496047"/>
            <a:ext cx="3611681" cy="526522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8" name="לחצן פעולה: קדימה או הבא 7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1B6CB677-900D-748D-95E8-7C87D29F05BF}"/>
              </a:ext>
            </a:extLst>
          </p:cNvPr>
          <p:cNvSpPr/>
          <p:nvPr/>
        </p:nvSpPr>
        <p:spPr>
          <a:xfrm>
            <a:off x="6460963" y="6010380"/>
            <a:ext cx="727788" cy="655603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9" name="_עֶשֶׂר אֶצְבָּעוֹת לִי יֵשׁ - YouTube - Google Chrome_ 2023-08-01 19-07-47">
            <a:hlinkClick r:id="" action="ppaction://media"/>
            <a:extLst>
              <a:ext uri="{FF2B5EF4-FFF2-40B4-BE49-F238E27FC236}">
                <a16:creationId xmlns:a16="http://schemas.microsoft.com/office/drawing/2014/main" id="{01795663-821F-5DFB-3F86-D58653EDF5B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831005" y="5217454"/>
            <a:ext cx="2506550" cy="140993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596284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049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5" name="Google Shape;4045;p47"/>
          <p:cNvSpPr txBox="1">
            <a:spLocks noGrp="1"/>
          </p:cNvSpPr>
          <p:nvPr>
            <p:ph type="title"/>
          </p:nvPr>
        </p:nvSpPr>
        <p:spPr>
          <a:xfrm>
            <a:off x="2718651" y="751831"/>
            <a:ext cx="7350524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3200" dirty="0">
                <a:latin typeface="Gisha" panose="020B0502040204020203" pitchFamily="34" charset="-79"/>
                <a:cs typeface="Gisha" panose="020B0502040204020203" pitchFamily="34" charset="-79"/>
              </a:rPr>
              <a:t>עָלֶיךָ לְחַשֵּׁב אֶת הַמְּחִיר שֶׁל כָּל יֶרֶק,</a:t>
            </a:r>
            <a:br>
              <a:rPr lang="he-IL" sz="3200" dirty="0">
                <a:latin typeface="Gisha" panose="020B0502040204020203" pitchFamily="34" charset="-79"/>
                <a:cs typeface="Gisha" panose="020B0502040204020203" pitchFamily="34" charset="-79"/>
              </a:rPr>
            </a:br>
            <a:r>
              <a:rPr lang="he-IL" sz="3200" dirty="0">
                <a:latin typeface="Gisha" panose="020B0502040204020203" pitchFamily="34" charset="-79"/>
                <a:cs typeface="Gisha" panose="020B0502040204020203" pitchFamily="34" charset="-79"/>
              </a:rPr>
              <a:t> וְאָז לִלְחֹץ עַל הַיֶּרֶק שֶׁעוֹלֶה הֲכִי מְעַט כֶּסֶף.</a:t>
            </a:r>
            <a:endParaRPr sz="3200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4046" name="Google Shape;4046;p47"/>
          <p:cNvSpPr txBox="1">
            <a:spLocks noGrp="1"/>
          </p:cNvSpPr>
          <p:nvPr>
            <p:ph type="body" idx="1"/>
          </p:nvPr>
        </p:nvSpPr>
        <p:spPr>
          <a:xfrm>
            <a:off x="1177450" y="2783500"/>
            <a:ext cx="5581500" cy="3565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2100"/>
              </a:spcBef>
              <a:spcAft>
                <a:spcPts val="2100"/>
              </a:spcAft>
              <a:buNone/>
            </a:pPr>
            <a:endParaRPr dirty="0"/>
          </a:p>
        </p:txBody>
      </p:sp>
      <p:grpSp>
        <p:nvGrpSpPr>
          <p:cNvPr id="4047" name="Google Shape;4047;p47"/>
          <p:cNvGrpSpPr/>
          <p:nvPr/>
        </p:nvGrpSpPr>
        <p:grpSpPr>
          <a:xfrm>
            <a:off x="7373930" y="923842"/>
            <a:ext cx="6486145" cy="6267972"/>
            <a:chOff x="8261962" y="2076103"/>
            <a:chExt cx="5294380" cy="5116294"/>
          </a:xfrm>
        </p:grpSpPr>
        <p:sp>
          <p:nvSpPr>
            <p:cNvPr id="4048" name="Google Shape;4048;p47"/>
            <p:cNvSpPr/>
            <p:nvPr/>
          </p:nvSpPr>
          <p:spPr>
            <a:xfrm rot="2850915">
              <a:off x="9813603" y="2044505"/>
              <a:ext cx="2191097" cy="5172540"/>
            </a:xfrm>
            <a:custGeom>
              <a:avLst/>
              <a:gdLst/>
              <a:ahLst/>
              <a:cxnLst/>
              <a:rect l="l" t="t" r="r" b="b"/>
              <a:pathLst>
                <a:path w="1599842" h="3776759" extrusionOk="0">
                  <a:moveTo>
                    <a:pt x="140637" y="0"/>
                  </a:moveTo>
                  <a:cubicBezTo>
                    <a:pt x="140637" y="0"/>
                    <a:pt x="-133737" y="445439"/>
                    <a:pt x="83984" y="914952"/>
                  </a:cubicBezTo>
                  <a:cubicBezTo>
                    <a:pt x="301652" y="1384466"/>
                    <a:pt x="912135" y="1672701"/>
                    <a:pt x="1397772" y="2174903"/>
                  </a:cubicBezTo>
                  <a:cubicBezTo>
                    <a:pt x="1755415" y="2544749"/>
                    <a:pt x="1605445" y="3542417"/>
                    <a:pt x="1204953" y="3776759"/>
                  </a:cubicBezTo>
                </a:path>
              </a:pathLst>
            </a:custGeom>
            <a:noFill/>
            <a:ln w="15650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049" name="Google Shape;4049;p47"/>
            <p:cNvGrpSpPr/>
            <p:nvPr/>
          </p:nvGrpSpPr>
          <p:grpSpPr>
            <a:xfrm>
              <a:off x="11277332" y="2993030"/>
              <a:ext cx="485470" cy="330302"/>
              <a:chOff x="10016117" y="731733"/>
              <a:chExt cx="707992" cy="481701"/>
            </a:xfrm>
          </p:grpSpPr>
          <p:sp>
            <p:nvSpPr>
              <p:cNvPr id="4050" name="Google Shape;4050;p47"/>
              <p:cNvSpPr/>
              <p:nvPr/>
            </p:nvSpPr>
            <p:spPr>
              <a:xfrm>
                <a:off x="10016117" y="849975"/>
                <a:ext cx="223547" cy="223547"/>
              </a:xfrm>
              <a:custGeom>
                <a:avLst/>
                <a:gdLst/>
                <a:ahLst/>
                <a:cxnLst/>
                <a:rect l="l" t="t" r="r" b="b"/>
                <a:pathLst>
                  <a:path w="223547" h="223547" extrusionOk="0">
                    <a:moveTo>
                      <a:pt x="215443" y="153490"/>
                    </a:moveTo>
                    <a:cubicBezTo>
                      <a:pt x="192308" y="210751"/>
                      <a:pt x="127317" y="238470"/>
                      <a:pt x="70001" y="215444"/>
                    </a:cubicBezTo>
                    <a:cubicBezTo>
                      <a:pt x="12796" y="192419"/>
                      <a:pt x="-14979" y="127317"/>
                      <a:pt x="8158" y="70057"/>
                    </a:cubicBezTo>
                    <a:cubicBezTo>
                      <a:pt x="31183" y="12797"/>
                      <a:pt x="96285" y="-14923"/>
                      <a:pt x="153545" y="8103"/>
                    </a:cubicBezTo>
                    <a:cubicBezTo>
                      <a:pt x="210750" y="31129"/>
                      <a:pt x="238469" y="96230"/>
                      <a:pt x="215443" y="15349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51" name="Google Shape;4051;p47"/>
              <p:cNvSpPr/>
              <p:nvPr/>
            </p:nvSpPr>
            <p:spPr>
              <a:xfrm>
                <a:off x="10322281" y="928636"/>
                <a:ext cx="175216" cy="175223"/>
              </a:xfrm>
              <a:custGeom>
                <a:avLst/>
                <a:gdLst/>
                <a:ahLst/>
                <a:cxnLst/>
                <a:rect l="l" t="t" r="r" b="b"/>
                <a:pathLst>
                  <a:path w="175216" h="175223" extrusionOk="0">
                    <a:moveTo>
                      <a:pt x="168857" y="120328"/>
                    </a:moveTo>
                    <a:cubicBezTo>
                      <a:pt x="150801" y="165220"/>
                      <a:pt x="99780" y="186920"/>
                      <a:pt x="54888" y="168864"/>
                    </a:cubicBezTo>
                    <a:cubicBezTo>
                      <a:pt x="10052" y="150808"/>
                      <a:pt x="-11704" y="99787"/>
                      <a:pt x="6352" y="54896"/>
                    </a:cubicBezTo>
                    <a:cubicBezTo>
                      <a:pt x="24409" y="10004"/>
                      <a:pt x="75429" y="-11697"/>
                      <a:pt x="120321" y="6360"/>
                    </a:cubicBezTo>
                    <a:cubicBezTo>
                      <a:pt x="165213" y="24416"/>
                      <a:pt x="186913" y="75437"/>
                      <a:pt x="168857" y="12032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52" name="Google Shape;4052;p47"/>
              <p:cNvSpPr/>
              <p:nvPr/>
            </p:nvSpPr>
            <p:spPr>
              <a:xfrm>
                <a:off x="10532702" y="912777"/>
                <a:ext cx="89233" cy="89217"/>
              </a:xfrm>
              <a:custGeom>
                <a:avLst/>
                <a:gdLst/>
                <a:ahLst/>
                <a:cxnLst/>
                <a:rect l="l" t="t" r="r" b="b"/>
                <a:pathLst>
                  <a:path w="89233" h="89217" extrusionOk="0">
                    <a:moveTo>
                      <a:pt x="85988" y="61257"/>
                    </a:moveTo>
                    <a:cubicBezTo>
                      <a:pt x="76822" y="84117"/>
                      <a:pt x="50759" y="95160"/>
                      <a:pt x="27899" y="85994"/>
                    </a:cubicBezTo>
                    <a:cubicBezTo>
                      <a:pt x="5150" y="76773"/>
                      <a:pt x="-5949" y="50821"/>
                      <a:pt x="3217" y="27961"/>
                    </a:cubicBezTo>
                    <a:cubicBezTo>
                      <a:pt x="12438" y="5101"/>
                      <a:pt x="38446" y="-5943"/>
                      <a:pt x="61195" y="3224"/>
                    </a:cubicBezTo>
                    <a:cubicBezTo>
                      <a:pt x="84110" y="12445"/>
                      <a:pt x="95209" y="38397"/>
                      <a:pt x="85988" y="6125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53" name="Google Shape;4053;p47"/>
              <p:cNvSpPr/>
              <p:nvPr/>
            </p:nvSpPr>
            <p:spPr>
              <a:xfrm>
                <a:off x="10211565" y="1108843"/>
                <a:ext cx="104628" cy="104591"/>
              </a:xfrm>
              <a:custGeom>
                <a:avLst/>
                <a:gdLst/>
                <a:ahLst/>
                <a:cxnLst/>
                <a:rect l="l" t="t" r="r" b="b"/>
                <a:pathLst>
                  <a:path w="104628" h="104591" extrusionOk="0">
                    <a:moveTo>
                      <a:pt x="100834" y="71815"/>
                    </a:moveTo>
                    <a:cubicBezTo>
                      <a:pt x="90067" y="98595"/>
                      <a:pt x="59587" y="111572"/>
                      <a:pt x="32807" y="100804"/>
                    </a:cubicBezTo>
                    <a:cubicBezTo>
                      <a:pt x="5971" y="90037"/>
                      <a:pt x="-7006" y="59557"/>
                      <a:pt x="3817" y="32776"/>
                    </a:cubicBezTo>
                    <a:cubicBezTo>
                      <a:pt x="14585" y="5996"/>
                      <a:pt x="45065" y="-6980"/>
                      <a:pt x="71845" y="3787"/>
                    </a:cubicBezTo>
                    <a:cubicBezTo>
                      <a:pt x="98681" y="14555"/>
                      <a:pt x="111602" y="45035"/>
                      <a:pt x="100834" y="71815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54" name="Google Shape;4054;p47"/>
              <p:cNvSpPr/>
              <p:nvPr/>
            </p:nvSpPr>
            <p:spPr>
              <a:xfrm>
                <a:off x="10423962" y="731733"/>
                <a:ext cx="77422" cy="77373"/>
              </a:xfrm>
              <a:custGeom>
                <a:avLst/>
                <a:gdLst/>
                <a:ahLst/>
                <a:cxnLst/>
                <a:rect l="l" t="t" r="r" b="b"/>
                <a:pathLst>
                  <a:path w="77422" h="77373" extrusionOk="0">
                    <a:moveTo>
                      <a:pt x="74630" y="53126"/>
                    </a:moveTo>
                    <a:cubicBezTo>
                      <a:pt x="66624" y="72949"/>
                      <a:pt x="44040" y="82557"/>
                      <a:pt x="24272" y="74551"/>
                    </a:cubicBezTo>
                    <a:cubicBezTo>
                      <a:pt x="4449" y="66599"/>
                      <a:pt x="-5159" y="44071"/>
                      <a:pt x="2793" y="24248"/>
                    </a:cubicBezTo>
                    <a:cubicBezTo>
                      <a:pt x="10799" y="4425"/>
                      <a:pt x="33383" y="-5183"/>
                      <a:pt x="53151" y="2823"/>
                    </a:cubicBezTo>
                    <a:cubicBezTo>
                      <a:pt x="72974" y="10775"/>
                      <a:pt x="82581" y="33303"/>
                      <a:pt x="74630" y="5312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55" name="Google Shape;4055;p47"/>
              <p:cNvSpPr/>
              <p:nvPr/>
            </p:nvSpPr>
            <p:spPr>
              <a:xfrm>
                <a:off x="10666341" y="1096119"/>
                <a:ext cx="57768" cy="57814"/>
              </a:xfrm>
              <a:custGeom>
                <a:avLst/>
                <a:gdLst/>
                <a:ahLst/>
                <a:cxnLst/>
                <a:rect l="l" t="t" r="r" b="b"/>
                <a:pathLst>
                  <a:path w="57768" h="57814" extrusionOk="0">
                    <a:moveTo>
                      <a:pt x="55661" y="39702"/>
                    </a:moveTo>
                    <a:cubicBezTo>
                      <a:pt x="49808" y="54501"/>
                      <a:pt x="32912" y="61679"/>
                      <a:pt x="18058" y="55715"/>
                    </a:cubicBezTo>
                    <a:cubicBezTo>
                      <a:pt x="3315" y="49752"/>
                      <a:pt x="-3863" y="32911"/>
                      <a:pt x="2100" y="18112"/>
                    </a:cubicBezTo>
                    <a:cubicBezTo>
                      <a:pt x="8064" y="3314"/>
                      <a:pt x="24849" y="-3864"/>
                      <a:pt x="39703" y="2099"/>
                    </a:cubicBezTo>
                    <a:cubicBezTo>
                      <a:pt x="54501" y="8063"/>
                      <a:pt x="61624" y="24849"/>
                      <a:pt x="55661" y="3970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056" name="Google Shape;4056;p47"/>
            <p:cNvGrpSpPr/>
            <p:nvPr/>
          </p:nvGrpSpPr>
          <p:grpSpPr>
            <a:xfrm>
              <a:off x="11668117" y="2840527"/>
              <a:ext cx="451177" cy="335307"/>
              <a:chOff x="10586017" y="509328"/>
              <a:chExt cx="657980" cy="488999"/>
            </a:xfrm>
          </p:grpSpPr>
          <p:sp>
            <p:nvSpPr>
              <p:cNvPr id="4057" name="Google Shape;4057;p47"/>
              <p:cNvSpPr/>
              <p:nvPr/>
            </p:nvSpPr>
            <p:spPr>
              <a:xfrm>
                <a:off x="10976427" y="527858"/>
                <a:ext cx="214279" cy="214283"/>
              </a:xfrm>
              <a:custGeom>
                <a:avLst/>
                <a:gdLst/>
                <a:ahLst/>
                <a:cxnLst/>
                <a:rect l="l" t="t" r="r" b="b"/>
                <a:pathLst>
                  <a:path w="214279" h="214283" extrusionOk="0">
                    <a:moveTo>
                      <a:pt x="20281" y="44415"/>
                    </a:moveTo>
                    <a:cubicBezTo>
                      <a:pt x="54903" y="-3569"/>
                      <a:pt x="121936" y="-14337"/>
                      <a:pt x="169865" y="20285"/>
                    </a:cubicBezTo>
                    <a:cubicBezTo>
                      <a:pt x="217849" y="54906"/>
                      <a:pt x="228616" y="121885"/>
                      <a:pt x="193995" y="169869"/>
                    </a:cubicBezTo>
                    <a:cubicBezTo>
                      <a:pt x="159374" y="217852"/>
                      <a:pt x="92450" y="228620"/>
                      <a:pt x="44467" y="193999"/>
                    </a:cubicBezTo>
                    <a:cubicBezTo>
                      <a:pt x="-3573" y="159322"/>
                      <a:pt x="-14340" y="92399"/>
                      <a:pt x="20281" y="4441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58" name="Google Shape;4058;p47"/>
              <p:cNvSpPr/>
              <p:nvPr/>
            </p:nvSpPr>
            <p:spPr>
              <a:xfrm>
                <a:off x="11114320" y="868681"/>
                <a:ext cx="129677" cy="129646"/>
              </a:xfrm>
              <a:custGeom>
                <a:avLst/>
                <a:gdLst/>
                <a:ahLst/>
                <a:cxnLst/>
                <a:rect l="l" t="t" r="r" b="b"/>
                <a:pathLst>
                  <a:path w="129677" h="129646" extrusionOk="0">
                    <a:moveTo>
                      <a:pt x="12260" y="26889"/>
                    </a:moveTo>
                    <a:cubicBezTo>
                      <a:pt x="33242" y="-2155"/>
                      <a:pt x="73717" y="-8671"/>
                      <a:pt x="102816" y="12256"/>
                    </a:cubicBezTo>
                    <a:cubicBezTo>
                      <a:pt x="131805" y="33239"/>
                      <a:pt x="138376" y="73769"/>
                      <a:pt x="117394" y="102758"/>
                    </a:cubicBezTo>
                    <a:cubicBezTo>
                      <a:pt x="96411" y="131802"/>
                      <a:pt x="55937" y="138318"/>
                      <a:pt x="26837" y="117390"/>
                    </a:cubicBezTo>
                    <a:cubicBezTo>
                      <a:pt x="-2152" y="96463"/>
                      <a:pt x="-8667" y="55933"/>
                      <a:pt x="12260" y="26889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59" name="Google Shape;4059;p47"/>
              <p:cNvSpPr/>
              <p:nvPr/>
            </p:nvSpPr>
            <p:spPr>
              <a:xfrm>
                <a:off x="10726575" y="738083"/>
                <a:ext cx="151861" cy="151862"/>
              </a:xfrm>
              <a:custGeom>
                <a:avLst/>
                <a:gdLst/>
                <a:ahLst/>
                <a:cxnLst/>
                <a:rect l="l" t="t" r="r" b="b"/>
                <a:pathLst>
                  <a:path w="151861" h="151862" extrusionOk="0">
                    <a:moveTo>
                      <a:pt x="14367" y="31481"/>
                    </a:moveTo>
                    <a:cubicBezTo>
                      <a:pt x="38884" y="-2533"/>
                      <a:pt x="86315" y="-10153"/>
                      <a:pt x="120385" y="14364"/>
                    </a:cubicBezTo>
                    <a:cubicBezTo>
                      <a:pt x="154343" y="38935"/>
                      <a:pt x="162073" y="86367"/>
                      <a:pt x="137447" y="120381"/>
                    </a:cubicBezTo>
                    <a:cubicBezTo>
                      <a:pt x="112930" y="154395"/>
                      <a:pt x="65443" y="162015"/>
                      <a:pt x="31430" y="137499"/>
                    </a:cubicBezTo>
                    <a:cubicBezTo>
                      <a:pt x="-2529" y="112927"/>
                      <a:pt x="-10149" y="65440"/>
                      <a:pt x="14367" y="3148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60" name="Google Shape;4060;p47"/>
              <p:cNvSpPr/>
              <p:nvPr/>
            </p:nvSpPr>
            <p:spPr>
              <a:xfrm>
                <a:off x="10586017" y="509328"/>
                <a:ext cx="121696" cy="121692"/>
              </a:xfrm>
              <a:custGeom>
                <a:avLst/>
                <a:gdLst/>
                <a:ahLst/>
                <a:cxnLst/>
                <a:rect l="l" t="t" r="r" b="b"/>
                <a:pathLst>
                  <a:path w="121696" h="121692" extrusionOk="0">
                    <a:moveTo>
                      <a:pt x="11470" y="25231"/>
                    </a:moveTo>
                    <a:cubicBezTo>
                      <a:pt x="31183" y="-1991"/>
                      <a:pt x="69227" y="-8175"/>
                      <a:pt x="96450" y="11537"/>
                    </a:cubicBezTo>
                    <a:cubicBezTo>
                      <a:pt x="123727" y="31195"/>
                      <a:pt x="129856" y="69239"/>
                      <a:pt x="110143" y="96462"/>
                    </a:cubicBezTo>
                    <a:cubicBezTo>
                      <a:pt x="90486" y="123684"/>
                      <a:pt x="52497" y="129868"/>
                      <a:pt x="25219" y="110155"/>
                    </a:cubicBezTo>
                    <a:cubicBezTo>
                      <a:pt x="-2003" y="90498"/>
                      <a:pt x="-8132" y="52453"/>
                      <a:pt x="11470" y="2523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061" name="Google Shape;4061;p47"/>
            <p:cNvGrpSpPr/>
            <p:nvPr/>
          </p:nvGrpSpPr>
          <p:grpSpPr>
            <a:xfrm>
              <a:off x="9254295" y="3787131"/>
              <a:ext cx="2995776" cy="3405266"/>
              <a:chOff x="7079201" y="1893790"/>
              <a:chExt cx="4368931" cy="4966117"/>
            </a:xfrm>
          </p:grpSpPr>
          <p:sp>
            <p:nvSpPr>
              <p:cNvPr id="4062" name="Google Shape;4062;p47"/>
              <p:cNvSpPr/>
              <p:nvPr/>
            </p:nvSpPr>
            <p:spPr>
              <a:xfrm>
                <a:off x="7182015" y="5891189"/>
                <a:ext cx="1934816" cy="482160"/>
              </a:xfrm>
              <a:custGeom>
                <a:avLst/>
                <a:gdLst/>
                <a:ahLst/>
                <a:cxnLst/>
                <a:rect l="l" t="t" r="r" b="b"/>
                <a:pathLst>
                  <a:path w="1934816" h="482160" extrusionOk="0">
                    <a:moveTo>
                      <a:pt x="1934817" y="183772"/>
                    </a:moveTo>
                    <a:cubicBezTo>
                      <a:pt x="1934817" y="183772"/>
                      <a:pt x="1252385" y="-45490"/>
                      <a:pt x="825610" y="8126"/>
                    </a:cubicBezTo>
                    <a:cubicBezTo>
                      <a:pt x="398835" y="61742"/>
                      <a:pt x="0" y="403593"/>
                      <a:pt x="0" y="403593"/>
                    </a:cubicBezTo>
                    <a:cubicBezTo>
                      <a:pt x="0" y="403593"/>
                      <a:pt x="482655" y="319497"/>
                      <a:pt x="904350" y="431753"/>
                    </a:cubicBezTo>
                    <a:cubicBezTo>
                      <a:pt x="1645423" y="628990"/>
                      <a:pt x="1934817" y="183772"/>
                      <a:pt x="1934817" y="183772"/>
                    </a:cubicBezTo>
                    <a:close/>
                  </a:path>
                </a:pathLst>
              </a:custGeom>
              <a:solidFill>
                <a:srgbClr val="66740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63" name="Google Shape;4063;p47"/>
              <p:cNvSpPr/>
              <p:nvPr/>
            </p:nvSpPr>
            <p:spPr>
              <a:xfrm>
                <a:off x="9990586" y="4565484"/>
                <a:ext cx="1447945" cy="1876231"/>
              </a:xfrm>
              <a:custGeom>
                <a:avLst/>
                <a:gdLst/>
                <a:ahLst/>
                <a:cxnLst/>
                <a:rect l="l" t="t" r="r" b="b"/>
                <a:pathLst>
                  <a:path w="1447945" h="1876231" extrusionOk="0">
                    <a:moveTo>
                      <a:pt x="559" y="1837249"/>
                    </a:moveTo>
                    <a:cubicBezTo>
                      <a:pt x="559" y="1837249"/>
                      <a:pt x="-31909" y="1225826"/>
                      <a:pt x="397959" y="869011"/>
                    </a:cubicBezTo>
                    <a:cubicBezTo>
                      <a:pt x="827826" y="512197"/>
                      <a:pt x="1412578" y="0"/>
                      <a:pt x="1412578" y="0"/>
                    </a:cubicBezTo>
                    <a:cubicBezTo>
                      <a:pt x="1412578" y="0"/>
                      <a:pt x="1503853" y="1044713"/>
                      <a:pt x="1393142" y="1258791"/>
                    </a:cubicBezTo>
                    <a:cubicBezTo>
                      <a:pt x="1158137" y="1713175"/>
                      <a:pt x="624957" y="1876232"/>
                      <a:pt x="624957" y="1876232"/>
                    </a:cubicBezTo>
                    <a:lnTo>
                      <a:pt x="559" y="1837249"/>
                    </a:lnTo>
                    <a:close/>
                  </a:path>
                </a:pathLst>
              </a:custGeom>
              <a:solidFill>
                <a:srgbClr val="4952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64" name="Google Shape;4064;p47"/>
              <p:cNvSpPr/>
              <p:nvPr/>
            </p:nvSpPr>
            <p:spPr>
              <a:xfrm>
                <a:off x="10003403" y="5316772"/>
                <a:ext cx="1391809" cy="1043663"/>
              </a:xfrm>
              <a:custGeom>
                <a:avLst/>
                <a:gdLst/>
                <a:ahLst/>
                <a:cxnLst/>
                <a:rect l="l" t="t" r="r" b="b"/>
                <a:pathLst>
                  <a:path w="1391809" h="1043663" extrusionOk="0">
                    <a:moveTo>
                      <a:pt x="0" y="1043664"/>
                    </a:moveTo>
                    <a:cubicBezTo>
                      <a:pt x="0" y="1043664"/>
                      <a:pt x="347483" y="327163"/>
                      <a:pt x="642233" y="178242"/>
                    </a:cubicBezTo>
                    <a:cubicBezTo>
                      <a:pt x="937094" y="29320"/>
                      <a:pt x="1391809" y="0"/>
                      <a:pt x="1391809" y="0"/>
                    </a:cubicBezTo>
                    <a:cubicBezTo>
                      <a:pt x="1391809" y="0"/>
                      <a:pt x="1209702" y="461231"/>
                      <a:pt x="1002637" y="628926"/>
                    </a:cubicBezTo>
                    <a:cubicBezTo>
                      <a:pt x="795517" y="796677"/>
                      <a:pt x="0" y="1043664"/>
                      <a:pt x="0" y="1043664"/>
                    </a:cubicBezTo>
                    <a:close/>
                  </a:path>
                </a:pathLst>
              </a:custGeom>
              <a:solidFill>
                <a:srgbClr val="8D9A0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65" name="Google Shape;4065;p47"/>
              <p:cNvSpPr/>
              <p:nvPr/>
            </p:nvSpPr>
            <p:spPr>
              <a:xfrm>
                <a:off x="9440157" y="4136466"/>
                <a:ext cx="646970" cy="1496426"/>
              </a:xfrm>
              <a:custGeom>
                <a:avLst/>
                <a:gdLst/>
                <a:ahLst/>
                <a:cxnLst/>
                <a:rect l="l" t="t" r="r" b="b"/>
                <a:pathLst>
                  <a:path w="646970" h="1496426" extrusionOk="0">
                    <a:moveTo>
                      <a:pt x="232494" y="1261033"/>
                    </a:moveTo>
                    <a:cubicBezTo>
                      <a:pt x="207535" y="1220172"/>
                      <a:pt x="182908" y="1181907"/>
                      <a:pt x="151821" y="1145297"/>
                    </a:cubicBezTo>
                    <a:cubicBezTo>
                      <a:pt x="76339" y="1056066"/>
                      <a:pt x="28907" y="945245"/>
                      <a:pt x="10354" y="830006"/>
                    </a:cubicBezTo>
                    <a:cubicBezTo>
                      <a:pt x="5384" y="798698"/>
                      <a:pt x="-2457" y="774016"/>
                      <a:pt x="746" y="742210"/>
                    </a:cubicBezTo>
                    <a:cubicBezTo>
                      <a:pt x="3065" y="720013"/>
                      <a:pt x="1575" y="712338"/>
                      <a:pt x="22667" y="703613"/>
                    </a:cubicBezTo>
                    <a:cubicBezTo>
                      <a:pt x="62259" y="687214"/>
                      <a:pt x="83572" y="755573"/>
                      <a:pt x="102954" y="772801"/>
                    </a:cubicBezTo>
                    <a:cubicBezTo>
                      <a:pt x="105052" y="774623"/>
                      <a:pt x="99641" y="768273"/>
                      <a:pt x="98978" y="765623"/>
                    </a:cubicBezTo>
                    <a:cubicBezTo>
                      <a:pt x="97874" y="761205"/>
                      <a:pt x="98205" y="756567"/>
                      <a:pt x="97487" y="752094"/>
                    </a:cubicBezTo>
                    <a:cubicBezTo>
                      <a:pt x="95996" y="742983"/>
                      <a:pt x="94119" y="733983"/>
                      <a:pt x="92904" y="724872"/>
                    </a:cubicBezTo>
                    <a:cubicBezTo>
                      <a:pt x="89591" y="699086"/>
                      <a:pt x="87769" y="681250"/>
                      <a:pt x="85946" y="654084"/>
                    </a:cubicBezTo>
                    <a:cubicBezTo>
                      <a:pt x="81308" y="584841"/>
                      <a:pt x="79265" y="517310"/>
                      <a:pt x="93953" y="449006"/>
                    </a:cubicBezTo>
                    <a:cubicBezTo>
                      <a:pt x="97984" y="430343"/>
                      <a:pt x="103727" y="398869"/>
                      <a:pt x="129348" y="397323"/>
                    </a:cubicBezTo>
                    <a:cubicBezTo>
                      <a:pt x="171920" y="394672"/>
                      <a:pt x="205989" y="499088"/>
                      <a:pt x="217309" y="532384"/>
                    </a:cubicBezTo>
                    <a:cubicBezTo>
                      <a:pt x="223604" y="551048"/>
                      <a:pt x="232825" y="589369"/>
                      <a:pt x="232825" y="589369"/>
                    </a:cubicBezTo>
                    <a:cubicBezTo>
                      <a:pt x="232825" y="589369"/>
                      <a:pt x="230451" y="582411"/>
                      <a:pt x="229291" y="578932"/>
                    </a:cubicBezTo>
                    <a:cubicBezTo>
                      <a:pt x="223383" y="561594"/>
                      <a:pt x="221284" y="539397"/>
                      <a:pt x="220511" y="521231"/>
                    </a:cubicBezTo>
                    <a:cubicBezTo>
                      <a:pt x="219021" y="483130"/>
                      <a:pt x="217364" y="442987"/>
                      <a:pt x="221395" y="404998"/>
                    </a:cubicBezTo>
                    <a:cubicBezTo>
                      <a:pt x="235144" y="278384"/>
                      <a:pt x="290472" y="180815"/>
                      <a:pt x="373243" y="84903"/>
                    </a:cubicBezTo>
                    <a:cubicBezTo>
                      <a:pt x="382795" y="73859"/>
                      <a:pt x="450436" y="-9906"/>
                      <a:pt x="464517" y="972"/>
                    </a:cubicBezTo>
                    <a:cubicBezTo>
                      <a:pt x="471309" y="6107"/>
                      <a:pt x="463081" y="36035"/>
                      <a:pt x="460597" y="41999"/>
                    </a:cubicBezTo>
                    <a:cubicBezTo>
                      <a:pt x="455351" y="54312"/>
                      <a:pt x="448670" y="65963"/>
                      <a:pt x="442375" y="77780"/>
                    </a:cubicBezTo>
                    <a:cubicBezTo>
                      <a:pt x="410735" y="137138"/>
                      <a:pt x="377936" y="194454"/>
                      <a:pt x="354469" y="258617"/>
                    </a:cubicBezTo>
                    <a:cubicBezTo>
                      <a:pt x="327026" y="333657"/>
                      <a:pt x="311234" y="416759"/>
                      <a:pt x="300466" y="495665"/>
                    </a:cubicBezTo>
                    <a:cubicBezTo>
                      <a:pt x="299472" y="502843"/>
                      <a:pt x="291521" y="582853"/>
                      <a:pt x="290030" y="584013"/>
                    </a:cubicBezTo>
                    <a:cubicBezTo>
                      <a:pt x="284398" y="588320"/>
                      <a:pt x="290472" y="569491"/>
                      <a:pt x="292956" y="562809"/>
                    </a:cubicBezTo>
                    <a:cubicBezTo>
                      <a:pt x="298092" y="549391"/>
                      <a:pt x="302840" y="542710"/>
                      <a:pt x="308859" y="531722"/>
                    </a:cubicBezTo>
                    <a:cubicBezTo>
                      <a:pt x="326418" y="499806"/>
                      <a:pt x="337020" y="483075"/>
                      <a:pt x="356567" y="450111"/>
                    </a:cubicBezTo>
                    <a:cubicBezTo>
                      <a:pt x="407643" y="364026"/>
                      <a:pt x="468272" y="295336"/>
                      <a:pt x="555902" y="244591"/>
                    </a:cubicBezTo>
                    <a:cubicBezTo>
                      <a:pt x="576609" y="232609"/>
                      <a:pt x="614211" y="204724"/>
                      <a:pt x="638231" y="225928"/>
                    </a:cubicBezTo>
                    <a:cubicBezTo>
                      <a:pt x="671251" y="255083"/>
                      <a:pt x="601291" y="344314"/>
                      <a:pt x="584118" y="366511"/>
                    </a:cubicBezTo>
                    <a:cubicBezTo>
                      <a:pt x="537846" y="426312"/>
                      <a:pt x="501126" y="487824"/>
                      <a:pt x="462198" y="552704"/>
                    </a:cubicBezTo>
                    <a:cubicBezTo>
                      <a:pt x="429399" y="607425"/>
                      <a:pt x="387820" y="671146"/>
                      <a:pt x="379041" y="735861"/>
                    </a:cubicBezTo>
                    <a:cubicBezTo>
                      <a:pt x="378157" y="742431"/>
                      <a:pt x="379593" y="721946"/>
                      <a:pt x="383348" y="716479"/>
                    </a:cubicBezTo>
                    <a:cubicBezTo>
                      <a:pt x="393121" y="702123"/>
                      <a:pt x="405710" y="689809"/>
                      <a:pt x="418466" y="678048"/>
                    </a:cubicBezTo>
                    <a:cubicBezTo>
                      <a:pt x="435970" y="662035"/>
                      <a:pt x="509740" y="584233"/>
                      <a:pt x="524649" y="594449"/>
                    </a:cubicBezTo>
                    <a:cubicBezTo>
                      <a:pt x="543312" y="607204"/>
                      <a:pt x="524483" y="649390"/>
                      <a:pt x="518796" y="661814"/>
                    </a:cubicBezTo>
                    <a:cubicBezTo>
                      <a:pt x="505102" y="691797"/>
                      <a:pt x="482352" y="716755"/>
                      <a:pt x="467389" y="746241"/>
                    </a:cubicBezTo>
                    <a:cubicBezTo>
                      <a:pt x="453529" y="773519"/>
                      <a:pt x="445357" y="804496"/>
                      <a:pt x="435583" y="833319"/>
                    </a:cubicBezTo>
                    <a:cubicBezTo>
                      <a:pt x="430393" y="848614"/>
                      <a:pt x="425147" y="863965"/>
                      <a:pt x="420951" y="879536"/>
                    </a:cubicBezTo>
                    <a:cubicBezTo>
                      <a:pt x="419349" y="885444"/>
                      <a:pt x="409189" y="896212"/>
                      <a:pt x="415208" y="897040"/>
                    </a:cubicBezTo>
                    <a:cubicBezTo>
                      <a:pt x="424374" y="898310"/>
                      <a:pt x="440166" y="870867"/>
                      <a:pt x="444363" y="866118"/>
                    </a:cubicBezTo>
                    <a:cubicBezTo>
                      <a:pt x="460817" y="847897"/>
                      <a:pt x="562914" y="761040"/>
                      <a:pt x="577934" y="801238"/>
                    </a:cubicBezTo>
                    <a:cubicBezTo>
                      <a:pt x="599303" y="858443"/>
                      <a:pt x="559491" y="898310"/>
                      <a:pt x="538011" y="947067"/>
                    </a:cubicBezTo>
                    <a:cubicBezTo>
                      <a:pt x="527244" y="971584"/>
                      <a:pt x="521833" y="998253"/>
                      <a:pt x="512667" y="1023378"/>
                    </a:cubicBezTo>
                    <a:cubicBezTo>
                      <a:pt x="501955" y="1052367"/>
                      <a:pt x="494942" y="1079754"/>
                      <a:pt x="490801" y="1110179"/>
                    </a:cubicBezTo>
                    <a:cubicBezTo>
                      <a:pt x="489586" y="1119456"/>
                      <a:pt x="487322" y="1128622"/>
                      <a:pt x="486990" y="1137898"/>
                    </a:cubicBezTo>
                    <a:cubicBezTo>
                      <a:pt x="486880" y="1140715"/>
                      <a:pt x="487156" y="1149052"/>
                      <a:pt x="487488" y="1146291"/>
                    </a:cubicBezTo>
                    <a:cubicBezTo>
                      <a:pt x="493783" y="1100295"/>
                      <a:pt x="530778" y="1061146"/>
                      <a:pt x="567498" y="1035856"/>
                    </a:cubicBezTo>
                    <a:cubicBezTo>
                      <a:pt x="599634" y="1013659"/>
                      <a:pt x="625807" y="1010954"/>
                      <a:pt x="629286" y="1057612"/>
                    </a:cubicBezTo>
                    <a:cubicBezTo>
                      <a:pt x="633538" y="1112885"/>
                      <a:pt x="594333" y="1162139"/>
                      <a:pt x="565951" y="1205208"/>
                    </a:cubicBezTo>
                    <a:cubicBezTo>
                      <a:pt x="539005" y="1245959"/>
                      <a:pt x="515814" y="1290519"/>
                      <a:pt x="496653" y="1335411"/>
                    </a:cubicBezTo>
                    <a:cubicBezTo>
                      <a:pt x="482739" y="1367824"/>
                      <a:pt x="464186" y="1399905"/>
                      <a:pt x="456456" y="1434637"/>
                    </a:cubicBezTo>
                    <a:cubicBezTo>
                      <a:pt x="452424" y="1452803"/>
                      <a:pt x="452645" y="1471908"/>
                      <a:pt x="448836" y="1490130"/>
                    </a:cubicBezTo>
                    <a:cubicBezTo>
                      <a:pt x="448393" y="1492339"/>
                      <a:pt x="448559" y="1496535"/>
                      <a:pt x="446350" y="1496425"/>
                    </a:cubicBezTo>
                    <a:cubicBezTo>
                      <a:pt x="429896" y="1495652"/>
                      <a:pt x="415208" y="1469700"/>
                      <a:pt x="407919" y="1461251"/>
                    </a:cubicBezTo>
                    <a:cubicBezTo>
                      <a:pt x="378599" y="1427017"/>
                      <a:pt x="341989" y="1403273"/>
                      <a:pt x="314436" y="1366995"/>
                    </a:cubicBezTo>
                    <a:cubicBezTo>
                      <a:pt x="304000" y="1353302"/>
                      <a:pt x="238567" y="1271083"/>
                      <a:pt x="232494" y="1261033"/>
                    </a:cubicBezTo>
                    <a:close/>
                  </a:path>
                </a:pathLst>
              </a:custGeom>
              <a:solidFill>
                <a:srgbClr val="43500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66" name="Google Shape;4066;p47"/>
              <p:cNvSpPr/>
              <p:nvPr/>
            </p:nvSpPr>
            <p:spPr>
              <a:xfrm>
                <a:off x="9183030" y="5103633"/>
                <a:ext cx="798396" cy="1192695"/>
              </a:xfrm>
              <a:custGeom>
                <a:avLst/>
                <a:gdLst/>
                <a:ahLst/>
                <a:cxnLst/>
                <a:rect l="l" t="t" r="r" b="b"/>
                <a:pathLst>
                  <a:path w="798396" h="1192695" extrusionOk="0">
                    <a:moveTo>
                      <a:pt x="798397" y="1192696"/>
                    </a:moveTo>
                    <a:cubicBezTo>
                      <a:pt x="798397" y="1192696"/>
                      <a:pt x="348486" y="1093525"/>
                      <a:pt x="150641" y="795351"/>
                    </a:cubicBezTo>
                    <a:cubicBezTo>
                      <a:pt x="-47313" y="497177"/>
                      <a:pt x="6745" y="0"/>
                      <a:pt x="6745" y="0"/>
                    </a:cubicBezTo>
                    <a:cubicBezTo>
                      <a:pt x="6745" y="0"/>
                      <a:pt x="386088" y="193537"/>
                      <a:pt x="583987" y="491711"/>
                    </a:cubicBezTo>
                    <a:cubicBezTo>
                      <a:pt x="781942" y="789940"/>
                      <a:pt x="798397" y="1192696"/>
                      <a:pt x="798397" y="1192696"/>
                    </a:cubicBezTo>
                    <a:close/>
                  </a:path>
                </a:pathLst>
              </a:custGeom>
              <a:solidFill>
                <a:srgbClr val="66740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67" name="Google Shape;4067;p47"/>
              <p:cNvSpPr/>
              <p:nvPr/>
            </p:nvSpPr>
            <p:spPr>
              <a:xfrm>
                <a:off x="9562211" y="4693202"/>
                <a:ext cx="558775" cy="1700610"/>
              </a:xfrm>
              <a:custGeom>
                <a:avLst/>
                <a:gdLst/>
                <a:ahLst/>
                <a:cxnLst/>
                <a:rect l="l" t="t" r="r" b="b"/>
                <a:pathLst>
                  <a:path w="558775" h="1700610" extrusionOk="0">
                    <a:moveTo>
                      <a:pt x="368359" y="1698984"/>
                    </a:moveTo>
                    <a:cubicBezTo>
                      <a:pt x="192934" y="1722064"/>
                      <a:pt x="-42071" y="1500422"/>
                      <a:pt x="6465" y="979667"/>
                    </a:cubicBezTo>
                    <a:cubicBezTo>
                      <a:pt x="47326" y="541683"/>
                      <a:pt x="308780" y="0"/>
                      <a:pt x="308780" y="0"/>
                    </a:cubicBezTo>
                    <a:cubicBezTo>
                      <a:pt x="308780" y="0"/>
                      <a:pt x="231089" y="300990"/>
                      <a:pt x="379348" y="549413"/>
                    </a:cubicBezTo>
                    <a:cubicBezTo>
                      <a:pt x="543675" y="824672"/>
                      <a:pt x="598837" y="987287"/>
                      <a:pt x="529429" y="1456249"/>
                    </a:cubicBezTo>
                    <a:cubicBezTo>
                      <a:pt x="502979" y="1634987"/>
                      <a:pt x="452180" y="1687941"/>
                      <a:pt x="368359" y="1698984"/>
                    </a:cubicBezTo>
                    <a:close/>
                  </a:path>
                </a:pathLst>
              </a:custGeom>
              <a:solidFill>
                <a:srgbClr val="8B9D2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68" name="Google Shape;4068;p47"/>
              <p:cNvSpPr/>
              <p:nvPr/>
            </p:nvSpPr>
            <p:spPr>
              <a:xfrm>
                <a:off x="10773445" y="3615689"/>
                <a:ext cx="448184" cy="1555418"/>
              </a:xfrm>
              <a:custGeom>
                <a:avLst/>
                <a:gdLst/>
                <a:ahLst/>
                <a:cxnLst/>
                <a:rect l="l" t="t" r="r" b="b"/>
                <a:pathLst>
                  <a:path w="448184" h="1555418" extrusionOk="0">
                    <a:moveTo>
                      <a:pt x="8910" y="1555419"/>
                    </a:moveTo>
                    <a:cubicBezTo>
                      <a:pt x="8910" y="1555419"/>
                      <a:pt x="-27809" y="941898"/>
                      <a:pt x="47838" y="734502"/>
                    </a:cubicBezTo>
                    <a:cubicBezTo>
                      <a:pt x="123486" y="527105"/>
                      <a:pt x="199079" y="388841"/>
                      <a:pt x="199079" y="265706"/>
                    </a:cubicBezTo>
                    <a:cubicBezTo>
                      <a:pt x="199079" y="142571"/>
                      <a:pt x="207692" y="0"/>
                      <a:pt x="207692" y="0"/>
                    </a:cubicBezTo>
                    <a:cubicBezTo>
                      <a:pt x="207692" y="0"/>
                      <a:pt x="440986" y="326224"/>
                      <a:pt x="447446" y="544388"/>
                    </a:cubicBezTo>
                    <a:cubicBezTo>
                      <a:pt x="453907" y="762552"/>
                      <a:pt x="419396" y="1006668"/>
                      <a:pt x="287592" y="1211911"/>
                    </a:cubicBezTo>
                    <a:cubicBezTo>
                      <a:pt x="155843" y="1417155"/>
                      <a:pt x="8910" y="1555419"/>
                      <a:pt x="8910" y="1555419"/>
                    </a:cubicBezTo>
                    <a:close/>
                  </a:path>
                </a:pathLst>
              </a:custGeom>
              <a:solidFill>
                <a:srgbClr val="839D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69" name="Google Shape;4069;p47"/>
              <p:cNvSpPr/>
              <p:nvPr/>
            </p:nvSpPr>
            <p:spPr>
              <a:xfrm>
                <a:off x="9941858" y="1893790"/>
                <a:ext cx="962513" cy="4402206"/>
              </a:xfrm>
              <a:custGeom>
                <a:avLst/>
                <a:gdLst/>
                <a:ahLst/>
                <a:cxnLst/>
                <a:rect l="l" t="t" r="r" b="b"/>
                <a:pathLst>
                  <a:path w="962513" h="4402206" extrusionOk="0">
                    <a:moveTo>
                      <a:pt x="113117" y="4402207"/>
                    </a:moveTo>
                    <a:cubicBezTo>
                      <a:pt x="113117" y="4402207"/>
                      <a:pt x="-51044" y="2637514"/>
                      <a:pt x="16156" y="2090641"/>
                    </a:cubicBezTo>
                    <a:cubicBezTo>
                      <a:pt x="71815" y="1636699"/>
                      <a:pt x="458723" y="1103741"/>
                      <a:pt x="598368" y="791873"/>
                    </a:cubicBezTo>
                    <a:cubicBezTo>
                      <a:pt x="856675" y="214740"/>
                      <a:pt x="490915" y="0"/>
                      <a:pt x="490915" y="0"/>
                    </a:cubicBezTo>
                    <a:cubicBezTo>
                      <a:pt x="490915" y="0"/>
                      <a:pt x="882462" y="-2209"/>
                      <a:pt x="960704" y="603968"/>
                    </a:cubicBezTo>
                    <a:cubicBezTo>
                      <a:pt x="1000958" y="916001"/>
                      <a:pt x="354583" y="2008809"/>
                      <a:pt x="512947" y="2497317"/>
                    </a:cubicBezTo>
                    <a:cubicBezTo>
                      <a:pt x="758664" y="3255452"/>
                      <a:pt x="113117" y="4402207"/>
                      <a:pt x="113117" y="4402207"/>
                    </a:cubicBezTo>
                    <a:close/>
                  </a:path>
                </a:pathLst>
              </a:custGeom>
              <a:solidFill>
                <a:srgbClr val="7B92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70" name="Google Shape;4070;p47"/>
              <p:cNvSpPr/>
              <p:nvPr/>
            </p:nvSpPr>
            <p:spPr>
              <a:xfrm>
                <a:off x="10081922" y="3067988"/>
                <a:ext cx="942008" cy="3063074"/>
              </a:xfrm>
              <a:custGeom>
                <a:avLst/>
                <a:gdLst/>
                <a:ahLst/>
                <a:cxnLst/>
                <a:rect l="l" t="t" r="r" b="b"/>
                <a:pathLst>
                  <a:path w="942008" h="3063074" extrusionOk="0">
                    <a:moveTo>
                      <a:pt x="0" y="3063074"/>
                    </a:moveTo>
                    <a:cubicBezTo>
                      <a:pt x="0" y="3063074"/>
                      <a:pt x="306622" y="2281417"/>
                      <a:pt x="213360" y="1519638"/>
                    </a:cubicBezTo>
                    <a:cubicBezTo>
                      <a:pt x="81611" y="442568"/>
                      <a:pt x="942009" y="0"/>
                      <a:pt x="942009" y="0"/>
                    </a:cubicBezTo>
                    <a:cubicBezTo>
                      <a:pt x="942009" y="0"/>
                      <a:pt x="729477" y="187629"/>
                      <a:pt x="774424" y="592593"/>
                    </a:cubicBezTo>
                    <a:cubicBezTo>
                      <a:pt x="852115" y="1291424"/>
                      <a:pt x="927155" y="1282755"/>
                      <a:pt x="876631" y="1628582"/>
                    </a:cubicBezTo>
                    <a:cubicBezTo>
                      <a:pt x="751951" y="2480697"/>
                      <a:pt x="0" y="3063074"/>
                      <a:pt x="0" y="3063074"/>
                    </a:cubicBezTo>
                    <a:close/>
                  </a:path>
                </a:pathLst>
              </a:custGeom>
              <a:solidFill>
                <a:srgbClr val="61720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71" name="Google Shape;4071;p47"/>
              <p:cNvSpPr/>
              <p:nvPr/>
            </p:nvSpPr>
            <p:spPr>
              <a:xfrm>
                <a:off x="9631617" y="5803310"/>
                <a:ext cx="693632" cy="797308"/>
              </a:xfrm>
              <a:custGeom>
                <a:avLst/>
                <a:gdLst/>
                <a:ahLst/>
                <a:cxnLst/>
                <a:rect l="l" t="t" r="r" b="b"/>
                <a:pathLst>
                  <a:path w="693632" h="797308" extrusionOk="0">
                    <a:moveTo>
                      <a:pt x="657591" y="1528"/>
                    </a:moveTo>
                    <a:cubicBezTo>
                      <a:pt x="681556" y="6332"/>
                      <a:pt x="697348" y="21185"/>
                      <a:pt x="692875" y="34714"/>
                    </a:cubicBezTo>
                    <a:cubicBezTo>
                      <a:pt x="680783" y="71268"/>
                      <a:pt x="671341" y="108374"/>
                      <a:pt x="657922" y="144706"/>
                    </a:cubicBezTo>
                    <a:cubicBezTo>
                      <a:pt x="641855" y="188162"/>
                      <a:pt x="621038" y="230570"/>
                      <a:pt x="596300" y="271872"/>
                    </a:cubicBezTo>
                    <a:cubicBezTo>
                      <a:pt x="519272" y="400253"/>
                      <a:pt x="409831" y="518915"/>
                      <a:pt x="283659" y="629350"/>
                    </a:cubicBezTo>
                    <a:cubicBezTo>
                      <a:pt x="221042" y="684181"/>
                      <a:pt x="153291" y="736140"/>
                      <a:pt x="85374" y="788486"/>
                    </a:cubicBezTo>
                    <a:cubicBezTo>
                      <a:pt x="70962" y="799585"/>
                      <a:pt x="41973" y="800358"/>
                      <a:pt x="20659" y="789977"/>
                    </a:cubicBezTo>
                    <a:cubicBezTo>
                      <a:pt x="-600" y="779596"/>
                      <a:pt x="-6508" y="762037"/>
                      <a:pt x="7903" y="750938"/>
                    </a:cubicBezTo>
                    <a:cubicBezTo>
                      <a:pt x="60967" y="710133"/>
                      <a:pt x="114915" y="669824"/>
                      <a:pt x="165273" y="627693"/>
                    </a:cubicBezTo>
                    <a:cubicBezTo>
                      <a:pt x="304752" y="510908"/>
                      <a:pt x="428218" y="385399"/>
                      <a:pt x="511707" y="247687"/>
                    </a:cubicBezTo>
                    <a:cubicBezTo>
                      <a:pt x="535616" y="208262"/>
                      <a:pt x="555826" y="167732"/>
                      <a:pt x="571342" y="126209"/>
                    </a:cubicBezTo>
                    <a:cubicBezTo>
                      <a:pt x="584704" y="90262"/>
                      <a:pt x="594091" y="53542"/>
                      <a:pt x="606129" y="17320"/>
                    </a:cubicBezTo>
                    <a:cubicBezTo>
                      <a:pt x="610657" y="3792"/>
                      <a:pt x="633682" y="-3331"/>
                      <a:pt x="657591" y="1528"/>
                    </a:cubicBezTo>
                    <a:close/>
                  </a:path>
                </a:pathLst>
              </a:custGeom>
              <a:solidFill>
                <a:srgbClr val="4F580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4072" name="Google Shape;4072;p47"/>
              <p:cNvGrpSpPr/>
              <p:nvPr/>
            </p:nvGrpSpPr>
            <p:grpSpPr>
              <a:xfrm>
                <a:off x="9909837" y="4781000"/>
                <a:ext cx="1374088" cy="1108945"/>
                <a:chOff x="9909837" y="4781000"/>
                <a:chExt cx="1374088" cy="1108945"/>
              </a:xfrm>
            </p:grpSpPr>
            <p:sp>
              <p:nvSpPr>
                <p:cNvPr id="4073" name="Google Shape;4073;p47"/>
                <p:cNvSpPr/>
                <p:nvPr/>
              </p:nvSpPr>
              <p:spPr>
                <a:xfrm>
                  <a:off x="9909837" y="4781000"/>
                  <a:ext cx="1374088" cy="10923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4088" h="1092341" extrusionOk="0">
                      <a:moveTo>
                        <a:pt x="363081" y="1089270"/>
                      </a:moveTo>
                      <a:cubicBezTo>
                        <a:pt x="387764" y="1098878"/>
                        <a:pt x="419459" y="1082920"/>
                        <a:pt x="444859" y="1082424"/>
                      </a:cubicBezTo>
                      <a:cubicBezTo>
                        <a:pt x="467994" y="1081982"/>
                        <a:pt x="717688" y="1049348"/>
                        <a:pt x="753635" y="1045870"/>
                      </a:cubicBezTo>
                      <a:cubicBezTo>
                        <a:pt x="822048" y="1039189"/>
                        <a:pt x="886874" y="1018758"/>
                        <a:pt x="953466" y="1004733"/>
                      </a:cubicBezTo>
                      <a:cubicBezTo>
                        <a:pt x="994990" y="996008"/>
                        <a:pt x="1036789" y="988168"/>
                        <a:pt x="1077539" y="976406"/>
                      </a:cubicBezTo>
                      <a:cubicBezTo>
                        <a:pt x="1203269" y="940018"/>
                        <a:pt x="1310391" y="884580"/>
                        <a:pt x="1359811" y="755923"/>
                      </a:cubicBezTo>
                      <a:cubicBezTo>
                        <a:pt x="1377867" y="708768"/>
                        <a:pt x="1377094" y="666029"/>
                        <a:pt x="1366934" y="617493"/>
                      </a:cubicBezTo>
                      <a:cubicBezTo>
                        <a:pt x="1348822" y="531630"/>
                        <a:pt x="1306802" y="475474"/>
                        <a:pt x="1226019" y="440356"/>
                      </a:cubicBezTo>
                      <a:cubicBezTo>
                        <a:pt x="1200785" y="429367"/>
                        <a:pt x="1189741" y="435773"/>
                        <a:pt x="1160531" y="435883"/>
                      </a:cubicBezTo>
                      <a:cubicBezTo>
                        <a:pt x="1123756" y="435994"/>
                        <a:pt x="1076214" y="434558"/>
                        <a:pt x="1040268" y="425889"/>
                      </a:cubicBezTo>
                      <a:cubicBezTo>
                        <a:pt x="1006640" y="417772"/>
                        <a:pt x="968265" y="389777"/>
                        <a:pt x="940435" y="369457"/>
                      </a:cubicBezTo>
                      <a:cubicBezTo>
                        <a:pt x="866554" y="315454"/>
                        <a:pt x="837344" y="184478"/>
                        <a:pt x="731271" y="181607"/>
                      </a:cubicBezTo>
                      <a:cubicBezTo>
                        <a:pt x="675447" y="180061"/>
                        <a:pt x="633757" y="215400"/>
                        <a:pt x="583288" y="231800"/>
                      </a:cubicBezTo>
                      <a:cubicBezTo>
                        <a:pt x="533041" y="248144"/>
                        <a:pt x="481247" y="235499"/>
                        <a:pt x="433263" y="217112"/>
                      </a:cubicBezTo>
                      <a:cubicBezTo>
                        <a:pt x="386052" y="199001"/>
                        <a:pt x="337019" y="157864"/>
                        <a:pt x="303447" y="120205"/>
                      </a:cubicBezTo>
                      <a:cubicBezTo>
                        <a:pt x="280255" y="94198"/>
                        <a:pt x="262531" y="64822"/>
                        <a:pt x="236081" y="41079"/>
                      </a:cubicBezTo>
                      <a:cubicBezTo>
                        <a:pt x="206209" y="14354"/>
                        <a:pt x="167281" y="-13697"/>
                        <a:pt x="125426" y="7396"/>
                      </a:cubicBezTo>
                      <a:cubicBezTo>
                        <a:pt x="30507" y="55214"/>
                        <a:pt x="8972" y="164986"/>
                        <a:pt x="2512" y="260126"/>
                      </a:cubicBezTo>
                      <a:cubicBezTo>
                        <a:pt x="359" y="291545"/>
                        <a:pt x="-2789" y="319926"/>
                        <a:pt x="4831" y="351014"/>
                      </a:cubicBezTo>
                      <a:cubicBezTo>
                        <a:pt x="31336" y="458301"/>
                        <a:pt x="82633" y="556367"/>
                        <a:pt x="129898" y="655483"/>
                      </a:cubicBezTo>
                      <a:cubicBezTo>
                        <a:pt x="179484" y="759457"/>
                        <a:pt x="233929" y="861388"/>
                        <a:pt x="281580" y="966081"/>
                      </a:cubicBezTo>
                      <a:cubicBezTo>
                        <a:pt x="296048" y="997885"/>
                        <a:pt x="311453" y="1024997"/>
                        <a:pt x="333374" y="1052109"/>
                      </a:cubicBezTo>
                      <a:cubicBezTo>
                        <a:pt x="348394" y="1070662"/>
                        <a:pt x="340719" y="1080602"/>
                        <a:pt x="363081" y="108927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74" name="Google Shape;4074;p47"/>
                <p:cNvSpPr/>
                <p:nvPr/>
              </p:nvSpPr>
              <p:spPr>
                <a:xfrm>
                  <a:off x="10213432" y="4793018"/>
                  <a:ext cx="852698" cy="10811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2698" h="1081117" extrusionOk="0">
                      <a:moveTo>
                        <a:pt x="53358" y="1081118"/>
                      </a:moveTo>
                      <a:cubicBezTo>
                        <a:pt x="53358" y="1081118"/>
                        <a:pt x="1005968" y="516852"/>
                        <a:pt x="831315" y="238722"/>
                      </a:cubicBezTo>
                      <a:cubicBezTo>
                        <a:pt x="649098" y="-51556"/>
                        <a:pt x="545565" y="165669"/>
                        <a:pt x="514367" y="145957"/>
                      </a:cubicBezTo>
                      <a:cubicBezTo>
                        <a:pt x="485544" y="127680"/>
                        <a:pt x="483225" y="33589"/>
                        <a:pt x="303161" y="3827"/>
                      </a:cubicBezTo>
                      <a:cubicBezTo>
                        <a:pt x="-171874" y="-74692"/>
                        <a:pt x="53358" y="1081118"/>
                        <a:pt x="53358" y="1081118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75" name="Google Shape;4075;p47"/>
                <p:cNvSpPr/>
                <p:nvPr/>
              </p:nvSpPr>
              <p:spPr>
                <a:xfrm>
                  <a:off x="10113986" y="5576362"/>
                  <a:ext cx="467483" cy="3135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7483" h="313583" extrusionOk="0">
                      <a:moveTo>
                        <a:pt x="140049" y="310363"/>
                      </a:moveTo>
                      <a:cubicBezTo>
                        <a:pt x="167050" y="320468"/>
                        <a:pt x="370637" y="307547"/>
                        <a:pt x="431817" y="260833"/>
                      </a:cubicBezTo>
                      <a:cubicBezTo>
                        <a:pt x="493109" y="214120"/>
                        <a:pt x="469862" y="141067"/>
                        <a:pt x="404153" y="102912"/>
                      </a:cubicBezTo>
                      <a:cubicBezTo>
                        <a:pt x="338389" y="64701"/>
                        <a:pt x="273509" y="123784"/>
                        <a:pt x="234912" y="106335"/>
                      </a:cubicBezTo>
                      <a:cubicBezTo>
                        <a:pt x="196315" y="88831"/>
                        <a:pt x="175774" y="26491"/>
                        <a:pt x="120723" y="6447"/>
                      </a:cubicBezTo>
                      <a:cubicBezTo>
                        <a:pt x="71358" y="-11499"/>
                        <a:pt x="-8818" y="6723"/>
                        <a:pt x="791" y="77512"/>
                      </a:cubicBezTo>
                      <a:cubicBezTo>
                        <a:pt x="10399" y="148356"/>
                        <a:pt x="110287" y="299265"/>
                        <a:pt x="140049" y="310363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4076" name="Google Shape;4076;p47"/>
              <p:cNvSpPr/>
              <p:nvPr/>
            </p:nvSpPr>
            <p:spPr>
              <a:xfrm>
                <a:off x="9220181" y="4905936"/>
                <a:ext cx="567883" cy="1467411"/>
              </a:xfrm>
              <a:custGeom>
                <a:avLst/>
                <a:gdLst/>
                <a:ahLst/>
                <a:cxnLst/>
                <a:rect l="l" t="t" r="r" b="b"/>
                <a:pathLst>
                  <a:path w="567883" h="1467411" extrusionOk="0">
                    <a:moveTo>
                      <a:pt x="38506" y="240"/>
                    </a:moveTo>
                    <a:cubicBezTo>
                      <a:pt x="14872" y="2724"/>
                      <a:pt x="-2245" y="23873"/>
                      <a:pt x="240" y="47451"/>
                    </a:cubicBezTo>
                    <a:cubicBezTo>
                      <a:pt x="7031" y="111227"/>
                      <a:pt x="11173" y="175224"/>
                      <a:pt x="19179" y="238834"/>
                    </a:cubicBezTo>
                    <a:cubicBezTo>
                      <a:pt x="28898" y="314979"/>
                      <a:pt x="43199" y="390516"/>
                      <a:pt x="61421" y="465060"/>
                    </a:cubicBezTo>
                    <a:cubicBezTo>
                      <a:pt x="118239" y="696862"/>
                      <a:pt x="207415" y="919830"/>
                      <a:pt x="313819" y="1133135"/>
                    </a:cubicBezTo>
                    <a:cubicBezTo>
                      <a:pt x="366607" y="1238931"/>
                      <a:pt x="424640" y="1341249"/>
                      <a:pt x="482784" y="1444175"/>
                    </a:cubicBezTo>
                    <a:cubicBezTo>
                      <a:pt x="495098" y="1465985"/>
                      <a:pt x="522872" y="1473937"/>
                      <a:pt x="544683" y="1461568"/>
                    </a:cubicBezTo>
                    <a:cubicBezTo>
                      <a:pt x="566439" y="1449254"/>
                      <a:pt x="574390" y="1421204"/>
                      <a:pt x="562077" y="1399449"/>
                    </a:cubicBezTo>
                    <a:cubicBezTo>
                      <a:pt x="516633" y="1319162"/>
                      <a:pt x="470250" y="1239539"/>
                      <a:pt x="427567" y="1157707"/>
                    </a:cubicBezTo>
                    <a:cubicBezTo>
                      <a:pt x="309292" y="930874"/>
                      <a:pt x="207471" y="693163"/>
                      <a:pt x="145683" y="444298"/>
                    </a:cubicBezTo>
                    <a:cubicBezTo>
                      <a:pt x="127957" y="373067"/>
                      <a:pt x="113987" y="300843"/>
                      <a:pt x="104711" y="228011"/>
                    </a:cubicBezTo>
                    <a:cubicBezTo>
                      <a:pt x="96650" y="165008"/>
                      <a:pt x="92453" y="101619"/>
                      <a:pt x="85716" y="38450"/>
                    </a:cubicBezTo>
                    <a:cubicBezTo>
                      <a:pt x="83232" y="14872"/>
                      <a:pt x="62139" y="-2245"/>
                      <a:pt x="38506" y="240"/>
                    </a:cubicBezTo>
                    <a:close/>
                  </a:path>
                </a:pathLst>
              </a:custGeom>
              <a:solidFill>
                <a:srgbClr val="83910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4077" name="Google Shape;4077;p47"/>
              <p:cNvGrpSpPr/>
              <p:nvPr/>
            </p:nvGrpSpPr>
            <p:grpSpPr>
              <a:xfrm>
                <a:off x="7980661" y="3506628"/>
                <a:ext cx="1897178" cy="1487337"/>
                <a:chOff x="7980661" y="3506628"/>
                <a:chExt cx="1897178" cy="1487337"/>
              </a:xfrm>
            </p:grpSpPr>
            <p:sp>
              <p:nvSpPr>
                <p:cNvPr id="4078" name="Google Shape;4078;p47"/>
                <p:cNvSpPr/>
                <p:nvPr/>
              </p:nvSpPr>
              <p:spPr>
                <a:xfrm>
                  <a:off x="7980661" y="3579051"/>
                  <a:ext cx="1897178" cy="1389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97178" h="1389959" extrusionOk="0">
                      <a:moveTo>
                        <a:pt x="1245833" y="1388692"/>
                      </a:moveTo>
                      <a:cubicBezTo>
                        <a:pt x="1211268" y="1396146"/>
                        <a:pt x="1173057" y="1368538"/>
                        <a:pt x="1139816" y="1362574"/>
                      </a:cubicBezTo>
                      <a:cubicBezTo>
                        <a:pt x="1109557" y="1357108"/>
                        <a:pt x="788302" y="1262023"/>
                        <a:pt x="741920" y="1249931"/>
                      </a:cubicBezTo>
                      <a:cubicBezTo>
                        <a:pt x="653406" y="1226850"/>
                        <a:pt x="572457" y="1186431"/>
                        <a:pt x="487974" y="1154018"/>
                      </a:cubicBezTo>
                      <a:cubicBezTo>
                        <a:pt x="435242" y="1133809"/>
                        <a:pt x="381957" y="1114814"/>
                        <a:pt x="330881" y="1090794"/>
                      </a:cubicBezTo>
                      <a:cubicBezTo>
                        <a:pt x="173346" y="1016692"/>
                        <a:pt x="44303" y="921442"/>
                        <a:pt x="6368" y="742096"/>
                      </a:cubicBezTo>
                      <a:cubicBezTo>
                        <a:pt x="-7546" y="676387"/>
                        <a:pt x="2393" y="620342"/>
                        <a:pt x="25971" y="558774"/>
                      </a:cubicBezTo>
                      <a:cubicBezTo>
                        <a:pt x="67715" y="449775"/>
                        <a:pt x="134638" y="384784"/>
                        <a:pt x="248110" y="355519"/>
                      </a:cubicBezTo>
                      <a:cubicBezTo>
                        <a:pt x="283615" y="346353"/>
                        <a:pt x="296702" y="357120"/>
                        <a:pt x="335078" y="363360"/>
                      </a:cubicBezTo>
                      <a:cubicBezTo>
                        <a:pt x="383448" y="371256"/>
                        <a:pt x="446175" y="379263"/>
                        <a:pt x="495153" y="375397"/>
                      </a:cubicBezTo>
                      <a:cubicBezTo>
                        <a:pt x="541094" y="371808"/>
                        <a:pt x="597305" y="343040"/>
                        <a:pt x="638111" y="322168"/>
                      </a:cubicBezTo>
                      <a:cubicBezTo>
                        <a:pt x="746447" y="266674"/>
                        <a:pt x="812267" y="100746"/>
                        <a:pt x="952187" y="119189"/>
                      </a:cubicBezTo>
                      <a:cubicBezTo>
                        <a:pt x="1025792" y="128852"/>
                        <a:pt x="1073114" y="183959"/>
                        <a:pt x="1136171" y="216095"/>
                      </a:cubicBezTo>
                      <a:cubicBezTo>
                        <a:pt x="1198788" y="248066"/>
                        <a:pt x="1269466" y="242379"/>
                        <a:pt x="1336279" y="228188"/>
                      </a:cubicBezTo>
                      <a:cubicBezTo>
                        <a:pt x="1402043" y="214273"/>
                        <a:pt x="1475096" y="170486"/>
                        <a:pt x="1527056" y="128079"/>
                      </a:cubicBezTo>
                      <a:cubicBezTo>
                        <a:pt x="1563002" y="98758"/>
                        <a:pt x="1592322" y="63916"/>
                        <a:pt x="1632079" y="38240"/>
                      </a:cubicBezTo>
                      <a:cubicBezTo>
                        <a:pt x="1676860" y="9361"/>
                        <a:pt x="1733955" y="-19296"/>
                        <a:pt x="1784479" y="17147"/>
                      </a:cubicBezTo>
                      <a:cubicBezTo>
                        <a:pt x="1899221" y="99863"/>
                        <a:pt x="1904411" y="248563"/>
                        <a:pt x="1893092" y="374845"/>
                      </a:cubicBezTo>
                      <a:cubicBezTo>
                        <a:pt x="1889281" y="416534"/>
                        <a:pt x="1887515" y="454524"/>
                        <a:pt x="1870950" y="493729"/>
                      </a:cubicBezTo>
                      <a:cubicBezTo>
                        <a:pt x="1813689" y="629121"/>
                        <a:pt x="1725728" y="747231"/>
                        <a:pt x="1642902" y="867550"/>
                      </a:cubicBezTo>
                      <a:cubicBezTo>
                        <a:pt x="1556045" y="993722"/>
                        <a:pt x="1463169" y="1116249"/>
                        <a:pt x="1378576" y="1243801"/>
                      </a:cubicBezTo>
                      <a:cubicBezTo>
                        <a:pt x="1352900" y="1282564"/>
                        <a:pt x="1327058" y="1314921"/>
                        <a:pt x="1292603" y="1346009"/>
                      </a:cubicBezTo>
                      <a:cubicBezTo>
                        <a:pt x="1268914" y="1367267"/>
                        <a:pt x="1277031" y="1381900"/>
                        <a:pt x="1245833" y="1388692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79" name="Google Shape;4079;p47"/>
                <p:cNvSpPr/>
                <p:nvPr/>
              </p:nvSpPr>
              <p:spPr>
                <a:xfrm>
                  <a:off x="8341272" y="3506628"/>
                  <a:ext cx="1103728" cy="14674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3728" h="1467464" extrusionOk="0">
                      <a:moveTo>
                        <a:pt x="892401" y="1467464"/>
                      </a:moveTo>
                      <a:cubicBezTo>
                        <a:pt x="892401" y="1467464"/>
                        <a:pt x="-240826" y="526726"/>
                        <a:pt x="46746" y="197961"/>
                      </a:cubicBezTo>
                      <a:cubicBezTo>
                        <a:pt x="346908" y="-145159"/>
                        <a:pt x="437520" y="161849"/>
                        <a:pt x="482633" y="142468"/>
                      </a:cubicBezTo>
                      <a:cubicBezTo>
                        <a:pt x="524321" y="124522"/>
                        <a:pt x="547071" y="1387"/>
                        <a:pt x="789807" y="7"/>
                      </a:cubicBezTo>
                      <a:cubicBezTo>
                        <a:pt x="1430273" y="-3693"/>
                        <a:pt x="892401" y="1467464"/>
                        <a:pt x="892401" y="146746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80" name="Google Shape;4080;p47"/>
                <p:cNvSpPr/>
                <p:nvPr/>
              </p:nvSpPr>
              <p:spPr>
                <a:xfrm>
                  <a:off x="8840450" y="4595671"/>
                  <a:ext cx="643591" cy="3982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3591" h="398294" extrusionOk="0">
                      <a:moveTo>
                        <a:pt x="407303" y="397637"/>
                      </a:moveTo>
                      <a:cubicBezTo>
                        <a:pt x="369810" y="405257"/>
                        <a:pt x="105043" y="345622"/>
                        <a:pt x="34364" y="271465"/>
                      </a:cubicBezTo>
                      <a:cubicBezTo>
                        <a:pt x="-36314" y="197308"/>
                        <a:pt x="9516" y="106200"/>
                        <a:pt x="103827" y="69811"/>
                      </a:cubicBezTo>
                      <a:cubicBezTo>
                        <a:pt x="198139" y="33423"/>
                        <a:pt x="271081" y="124587"/>
                        <a:pt x="325360" y="109733"/>
                      </a:cubicBezTo>
                      <a:cubicBezTo>
                        <a:pt x="379749" y="94880"/>
                        <a:pt x="419782" y="17244"/>
                        <a:pt x="496203" y="2446"/>
                      </a:cubicBezTo>
                      <a:cubicBezTo>
                        <a:pt x="564893" y="-10806"/>
                        <a:pt x="666438" y="29944"/>
                        <a:pt x="638995" y="120943"/>
                      </a:cubicBezTo>
                      <a:cubicBezTo>
                        <a:pt x="611552" y="211885"/>
                        <a:pt x="448716" y="389244"/>
                        <a:pt x="407303" y="39763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4081" name="Google Shape;4081;p47"/>
              <p:cNvSpPr/>
              <p:nvPr/>
            </p:nvSpPr>
            <p:spPr>
              <a:xfrm>
                <a:off x="7764543" y="5108662"/>
                <a:ext cx="1401351" cy="974017"/>
              </a:xfrm>
              <a:custGeom>
                <a:avLst/>
                <a:gdLst/>
                <a:ahLst/>
                <a:cxnLst/>
                <a:rect l="l" t="t" r="r" b="b"/>
                <a:pathLst>
                  <a:path w="1401351" h="974017" extrusionOk="0">
                    <a:moveTo>
                      <a:pt x="615413" y="783972"/>
                    </a:moveTo>
                    <a:cubicBezTo>
                      <a:pt x="286759" y="783972"/>
                      <a:pt x="867922" y="531684"/>
                      <a:pt x="858867" y="520309"/>
                    </a:cubicBezTo>
                    <a:cubicBezTo>
                      <a:pt x="837994" y="494081"/>
                      <a:pt x="662403" y="601700"/>
                      <a:pt x="521985" y="595073"/>
                    </a:cubicBezTo>
                    <a:cubicBezTo>
                      <a:pt x="381568" y="588447"/>
                      <a:pt x="120500" y="503357"/>
                      <a:pt x="111168" y="447753"/>
                    </a:cubicBezTo>
                    <a:cubicBezTo>
                      <a:pt x="101836" y="392149"/>
                      <a:pt x="358818" y="381216"/>
                      <a:pt x="484658" y="372713"/>
                    </a:cubicBezTo>
                    <a:cubicBezTo>
                      <a:pt x="610499" y="364209"/>
                      <a:pt x="819221" y="367246"/>
                      <a:pt x="824522" y="350460"/>
                    </a:cubicBezTo>
                    <a:cubicBezTo>
                      <a:pt x="828718" y="336987"/>
                      <a:pt x="688024" y="212582"/>
                      <a:pt x="481897" y="150297"/>
                    </a:cubicBezTo>
                    <a:cubicBezTo>
                      <a:pt x="275771" y="88012"/>
                      <a:pt x="-2414" y="114130"/>
                      <a:pt x="16" y="101319"/>
                    </a:cubicBezTo>
                    <a:cubicBezTo>
                      <a:pt x="2500" y="88509"/>
                      <a:pt x="291508" y="69459"/>
                      <a:pt x="480628" y="103693"/>
                    </a:cubicBezTo>
                    <a:cubicBezTo>
                      <a:pt x="669692" y="137928"/>
                      <a:pt x="773777" y="251676"/>
                      <a:pt x="777642" y="248308"/>
                    </a:cubicBezTo>
                    <a:cubicBezTo>
                      <a:pt x="782612" y="244056"/>
                      <a:pt x="711492" y="185802"/>
                      <a:pt x="690896" y="122081"/>
                    </a:cubicBezTo>
                    <a:cubicBezTo>
                      <a:pt x="670354" y="58360"/>
                      <a:pt x="658759" y="8554"/>
                      <a:pt x="667318" y="2646"/>
                    </a:cubicBezTo>
                    <a:cubicBezTo>
                      <a:pt x="685981" y="-10165"/>
                      <a:pt x="774274" y="23960"/>
                      <a:pt x="869910" y="96019"/>
                    </a:cubicBezTo>
                    <a:cubicBezTo>
                      <a:pt x="965547" y="168077"/>
                      <a:pt x="1062619" y="291212"/>
                      <a:pt x="1084154" y="278181"/>
                    </a:cubicBezTo>
                    <a:cubicBezTo>
                      <a:pt x="1102321" y="267192"/>
                      <a:pt x="1113916" y="121860"/>
                      <a:pt x="1141138" y="117498"/>
                    </a:cubicBezTo>
                    <a:cubicBezTo>
                      <a:pt x="1311374" y="90165"/>
                      <a:pt x="1412421" y="896781"/>
                      <a:pt x="1400384" y="952495"/>
                    </a:cubicBezTo>
                    <a:cubicBezTo>
                      <a:pt x="1379346" y="1050120"/>
                      <a:pt x="1218553" y="783972"/>
                      <a:pt x="615413" y="783972"/>
                    </a:cubicBezTo>
                    <a:close/>
                  </a:path>
                </a:pathLst>
              </a:custGeom>
              <a:solidFill>
                <a:srgbClr val="4952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82" name="Google Shape;4082;p47"/>
              <p:cNvSpPr/>
              <p:nvPr/>
            </p:nvSpPr>
            <p:spPr>
              <a:xfrm>
                <a:off x="7079201" y="5303685"/>
                <a:ext cx="2079928" cy="1085077"/>
              </a:xfrm>
              <a:custGeom>
                <a:avLst/>
                <a:gdLst/>
                <a:ahLst/>
                <a:cxnLst/>
                <a:rect l="l" t="t" r="r" b="b"/>
                <a:pathLst>
                  <a:path w="2079928" h="1085077" extrusionOk="0">
                    <a:moveTo>
                      <a:pt x="2079928" y="1085077"/>
                    </a:moveTo>
                    <a:cubicBezTo>
                      <a:pt x="2079928" y="1085077"/>
                      <a:pt x="1617041" y="829752"/>
                      <a:pt x="1342555" y="812414"/>
                    </a:cubicBezTo>
                    <a:cubicBezTo>
                      <a:pt x="1068070" y="795075"/>
                      <a:pt x="656976" y="781216"/>
                      <a:pt x="412860" y="609158"/>
                    </a:cubicBezTo>
                    <a:cubicBezTo>
                      <a:pt x="5301" y="321917"/>
                      <a:pt x="0" y="0"/>
                      <a:pt x="0" y="0"/>
                    </a:cubicBezTo>
                    <a:cubicBezTo>
                      <a:pt x="0" y="0"/>
                      <a:pt x="337599" y="269074"/>
                      <a:pt x="601814" y="360293"/>
                    </a:cubicBezTo>
                    <a:cubicBezTo>
                      <a:pt x="797670" y="427935"/>
                      <a:pt x="970998" y="385472"/>
                      <a:pt x="1284301" y="451126"/>
                    </a:cubicBezTo>
                    <a:cubicBezTo>
                      <a:pt x="1549731" y="506785"/>
                      <a:pt x="2079928" y="1085077"/>
                      <a:pt x="2079928" y="1085077"/>
                    </a:cubicBezTo>
                    <a:close/>
                  </a:path>
                </a:pathLst>
              </a:custGeom>
              <a:solidFill>
                <a:srgbClr val="899F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4083" name="Google Shape;4083;p47"/>
              <p:cNvGrpSpPr/>
              <p:nvPr/>
            </p:nvGrpSpPr>
            <p:grpSpPr>
              <a:xfrm>
                <a:off x="8526729" y="5379246"/>
                <a:ext cx="1404340" cy="1480661"/>
                <a:chOff x="8526729" y="5379246"/>
                <a:chExt cx="1404340" cy="1480661"/>
              </a:xfrm>
            </p:grpSpPr>
            <p:sp>
              <p:nvSpPr>
                <p:cNvPr id="4084" name="Google Shape;4084;p47"/>
                <p:cNvSpPr/>
                <p:nvPr/>
              </p:nvSpPr>
              <p:spPr>
                <a:xfrm>
                  <a:off x="8526729" y="5379246"/>
                  <a:ext cx="1404340" cy="14806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04340" h="1480661" extrusionOk="0">
                      <a:moveTo>
                        <a:pt x="521413" y="470760"/>
                      </a:moveTo>
                      <a:cubicBezTo>
                        <a:pt x="521413" y="470760"/>
                        <a:pt x="438698" y="-13938"/>
                        <a:pt x="701091" y="308"/>
                      </a:cubicBezTo>
                      <a:cubicBezTo>
                        <a:pt x="963373" y="14554"/>
                        <a:pt x="855092" y="499308"/>
                        <a:pt x="855092" y="499308"/>
                      </a:cubicBezTo>
                      <a:cubicBezTo>
                        <a:pt x="855092" y="499308"/>
                        <a:pt x="1140179" y="91583"/>
                        <a:pt x="1325544" y="331060"/>
                      </a:cubicBezTo>
                      <a:cubicBezTo>
                        <a:pt x="1536088" y="603117"/>
                        <a:pt x="1083195" y="753086"/>
                        <a:pt x="1083195" y="753086"/>
                      </a:cubicBezTo>
                      <a:cubicBezTo>
                        <a:pt x="1083195" y="753086"/>
                        <a:pt x="1509639" y="876222"/>
                        <a:pt x="1379712" y="1106644"/>
                      </a:cubicBezTo>
                      <a:cubicBezTo>
                        <a:pt x="1165855" y="1485877"/>
                        <a:pt x="866467" y="1049604"/>
                        <a:pt x="866467" y="1049604"/>
                      </a:cubicBezTo>
                      <a:cubicBezTo>
                        <a:pt x="866467" y="1049604"/>
                        <a:pt x="980491" y="1465888"/>
                        <a:pt x="701145" y="1480134"/>
                      </a:cubicBezTo>
                      <a:cubicBezTo>
                        <a:pt x="347700" y="1498190"/>
                        <a:pt x="475859" y="1046733"/>
                        <a:pt x="475859" y="1046733"/>
                      </a:cubicBezTo>
                      <a:cubicBezTo>
                        <a:pt x="475859" y="1046733"/>
                        <a:pt x="256314" y="1374614"/>
                        <a:pt x="65262" y="1177874"/>
                      </a:cubicBezTo>
                      <a:cubicBezTo>
                        <a:pt x="-156822" y="949163"/>
                        <a:pt x="259131" y="727356"/>
                        <a:pt x="259131" y="727356"/>
                      </a:cubicBezTo>
                      <a:cubicBezTo>
                        <a:pt x="259131" y="727356"/>
                        <a:pt x="-128661" y="610460"/>
                        <a:pt x="59520" y="362368"/>
                      </a:cubicBezTo>
                      <a:cubicBezTo>
                        <a:pt x="287954" y="61268"/>
                        <a:pt x="521413" y="470760"/>
                        <a:pt x="521413" y="47076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85" name="Google Shape;4085;p47"/>
                <p:cNvSpPr/>
                <p:nvPr/>
              </p:nvSpPr>
              <p:spPr>
                <a:xfrm>
                  <a:off x="8968905" y="5947575"/>
                  <a:ext cx="476139" cy="4761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6139" h="476194" extrusionOk="0">
                      <a:moveTo>
                        <a:pt x="0" y="238097"/>
                      </a:moveTo>
                      <a:cubicBezTo>
                        <a:pt x="0" y="106625"/>
                        <a:pt x="106569" y="0"/>
                        <a:pt x="238097" y="0"/>
                      </a:cubicBezTo>
                      <a:cubicBezTo>
                        <a:pt x="369514" y="0"/>
                        <a:pt x="476139" y="106570"/>
                        <a:pt x="476139" y="238097"/>
                      </a:cubicBezTo>
                      <a:cubicBezTo>
                        <a:pt x="476139" y="369570"/>
                        <a:pt x="369514" y="476195"/>
                        <a:pt x="238097" y="476195"/>
                      </a:cubicBezTo>
                      <a:cubicBezTo>
                        <a:pt x="106569" y="476195"/>
                        <a:pt x="0" y="369570"/>
                        <a:pt x="0" y="238097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4086" name="Google Shape;4086;p47"/>
              <p:cNvGrpSpPr/>
              <p:nvPr/>
            </p:nvGrpSpPr>
            <p:grpSpPr>
              <a:xfrm>
                <a:off x="10693616" y="5959907"/>
                <a:ext cx="754516" cy="687629"/>
                <a:chOff x="10693616" y="5959907"/>
                <a:chExt cx="754516" cy="687629"/>
              </a:xfrm>
            </p:grpSpPr>
            <p:sp>
              <p:nvSpPr>
                <p:cNvPr id="4087" name="Google Shape;4087;p47"/>
                <p:cNvSpPr/>
                <p:nvPr/>
              </p:nvSpPr>
              <p:spPr>
                <a:xfrm>
                  <a:off x="10693616" y="5959907"/>
                  <a:ext cx="754516" cy="6876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4516" h="687629" extrusionOk="0">
                      <a:moveTo>
                        <a:pt x="357371" y="186561"/>
                      </a:moveTo>
                      <a:cubicBezTo>
                        <a:pt x="357371" y="186561"/>
                        <a:pt x="417503" y="-49715"/>
                        <a:pt x="533459" y="9534"/>
                      </a:cubicBezTo>
                      <a:cubicBezTo>
                        <a:pt x="649526" y="68782"/>
                        <a:pt x="502813" y="266626"/>
                        <a:pt x="502813" y="266626"/>
                      </a:cubicBezTo>
                      <a:cubicBezTo>
                        <a:pt x="502813" y="266626"/>
                        <a:pt x="714130" y="139294"/>
                        <a:pt x="749801" y="285124"/>
                      </a:cubicBezTo>
                      <a:cubicBezTo>
                        <a:pt x="790441" y="450776"/>
                        <a:pt x="555049" y="427530"/>
                        <a:pt x="555049" y="427530"/>
                      </a:cubicBezTo>
                      <a:cubicBezTo>
                        <a:pt x="555049" y="427530"/>
                        <a:pt x="723518" y="569162"/>
                        <a:pt x="618218" y="647405"/>
                      </a:cubicBezTo>
                      <a:cubicBezTo>
                        <a:pt x="444945" y="776172"/>
                        <a:pt x="397182" y="518251"/>
                        <a:pt x="397182" y="518251"/>
                      </a:cubicBezTo>
                      <a:cubicBezTo>
                        <a:pt x="397182" y="518251"/>
                        <a:pt x="365046" y="729845"/>
                        <a:pt x="235562" y="680039"/>
                      </a:cubicBezTo>
                      <a:cubicBezTo>
                        <a:pt x="71787" y="617091"/>
                        <a:pt x="220708" y="438352"/>
                        <a:pt x="220708" y="438352"/>
                      </a:cubicBezTo>
                      <a:cubicBezTo>
                        <a:pt x="220708" y="438352"/>
                        <a:pt x="55221" y="542713"/>
                        <a:pt x="8287" y="415106"/>
                      </a:cubicBezTo>
                      <a:cubicBezTo>
                        <a:pt x="-46324" y="266792"/>
                        <a:pt x="186859" y="250006"/>
                        <a:pt x="186859" y="250006"/>
                      </a:cubicBezTo>
                      <a:cubicBezTo>
                        <a:pt x="186859" y="250006"/>
                        <a:pt x="34681" y="118975"/>
                        <a:pt x="169853" y="44487"/>
                      </a:cubicBezTo>
                      <a:cubicBezTo>
                        <a:pt x="334069" y="-45959"/>
                        <a:pt x="357371" y="186561"/>
                        <a:pt x="357371" y="18656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88" name="Google Shape;4088;p47"/>
                <p:cNvSpPr/>
                <p:nvPr/>
              </p:nvSpPr>
              <p:spPr>
                <a:xfrm>
                  <a:off x="10937356" y="6212428"/>
                  <a:ext cx="236096" cy="2361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6096" h="236105" extrusionOk="0">
                      <a:moveTo>
                        <a:pt x="10154" y="70152"/>
                      </a:moveTo>
                      <a:cubicBezTo>
                        <a:pt x="36658" y="10572"/>
                        <a:pt x="106398" y="-16264"/>
                        <a:pt x="165977" y="10186"/>
                      </a:cubicBezTo>
                      <a:cubicBezTo>
                        <a:pt x="225501" y="36634"/>
                        <a:pt x="252337" y="106429"/>
                        <a:pt x="225943" y="165954"/>
                      </a:cubicBezTo>
                      <a:cubicBezTo>
                        <a:pt x="199439" y="225533"/>
                        <a:pt x="129699" y="252369"/>
                        <a:pt x="70120" y="225920"/>
                      </a:cubicBezTo>
                      <a:cubicBezTo>
                        <a:pt x="10595" y="199470"/>
                        <a:pt x="-16240" y="129731"/>
                        <a:pt x="10154" y="70152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4089" name="Google Shape;4089;p47"/>
            <p:cNvGrpSpPr/>
            <p:nvPr/>
          </p:nvGrpSpPr>
          <p:grpSpPr>
            <a:xfrm>
              <a:off x="11335042" y="5211986"/>
              <a:ext cx="600214" cy="491175"/>
              <a:chOff x="10100277" y="3967778"/>
              <a:chExt cx="875330" cy="716312"/>
            </a:xfrm>
          </p:grpSpPr>
          <p:grpSp>
            <p:nvGrpSpPr>
              <p:cNvPr id="4090" name="Google Shape;4090;p47"/>
              <p:cNvGrpSpPr/>
              <p:nvPr/>
            </p:nvGrpSpPr>
            <p:grpSpPr>
              <a:xfrm>
                <a:off x="10242868" y="3967778"/>
                <a:ext cx="732739" cy="629058"/>
                <a:chOff x="10242868" y="3967778"/>
                <a:chExt cx="732739" cy="629058"/>
              </a:xfrm>
            </p:grpSpPr>
            <p:grpSp>
              <p:nvGrpSpPr>
                <p:cNvPr id="4091" name="Google Shape;4091;p47"/>
                <p:cNvGrpSpPr/>
                <p:nvPr/>
              </p:nvGrpSpPr>
              <p:grpSpPr>
                <a:xfrm>
                  <a:off x="10286667" y="3967778"/>
                  <a:ext cx="688940" cy="628988"/>
                  <a:chOff x="10286667" y="3967778"/>
                  <a:chExt cx="688940" cy="628988"/>
                </a:xfrm>
              </p:grpSpPr>
              <p:sp>
                <p:nvSpPr>
                  <p:cNvPr id="4092" name="Google Shape;4092;p47"/>
                  <p:cNvSpPr/>
                  <p:nvPr/>
                </p:nvSpPr>
                <p:spPr>
                  <a:xfrm>
                    <a:off x="10286667" y="3967778"/>
                    <a:ext cx="688940" cy="62898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88940" h="628988" extrusionOk="0">
                        <a:moveTo>
                          <a:pt x="43955" y="525702"/>
                        </a:moveTo>
                        <a:cubicBezTo>
                          <a:pt x="-49474" y="411402"/>
                          <a:pt x="9278" y="149506"/>
                          <a:pt x="189397" y="58066"/>
                        </a:cubicBezTo>
                        <a:cubicBezTo>
                          <a:pt x="369461" y="-33319"/>
                          <a:pt x="564213" y="-24539"/>
                          <a:pt x="652560" y="139898"/>
                        </a:cubicBezTo>
                        <a:cubicBezTo>
                          <a:pt x="732239" y="288101"/>
                          <a:pt x="677298" y="445913"/>
                          <a:pt x="524291" y="560876"/>
                        </a:cubicBezTo>
                        <a:cubicBezTo>
                          <a:pt x="394088" y="658721"/>
                          <a:pt x="149309" y="654690"/>
                          <a:pt x="43955" y="525702"/>
                        </a:cubicBezTo>
                        <a:close/>
                      </a:path>
                    </a:pathLst>
                  </a:custGeom>
                  <a:solidFill>
                    <a:srgbClr val="D40B0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093" name="Google Shape;4093;p47"/>
                  <p:cNvSpPr/>
                  <p:nvPr/>
                </p:nvSpPr>
                <p:spPr>
                  <a:xfrm>
                    <a:off x="10539122" y="4097019"/>
                    <a:ext cx="405460" cy="2414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05460" h="241410" extrusionOk="0">
                        <a:moveTo>
                          <a:pt x="0" y="241411"/>
                        </a:moveTo>
                        <a:lnTo>
                          <a:pt x="393313" y="0"/>
                        </a:lnTo>
                        <a:cubicBezTo>
                          <a:pt x="393313" y="0"/>
                          <a:pt x="397455" y="3865"/>
                          <a:pt x="400491" y="9000"/>
                        </a:cubicBezTo>
                        <a:cubicBezTo>
                          <a:pt x="403584" y="14136"/>
                          <a:pt x="405461" y="20486"/>
                          <a:pt x="405461" y="20486"/>
                        </a:cubicBezTo>
                        <a:lnTo>
                          <a:pt x="0" y="241411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094" name="Google Shape;4094;p47"/>
                  <p:cNvSpPr/>
                  <p:nvPr/>
                </p:nvSpPr>
                <p:spPr>
                  <a:xfrm>
                    <a:off x="10643428" y="4496628"/>
                    <a:ext cx="65652" cy="6565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5652" h="65653" extrusionOk="0">
                        <a:moveTo>
                          <a:pt x="32854" y="0"/>
                        </a:moveTo>
                        <a:cubicBezTo>
                          <a:pt x="14798" y="0"/>
                          <a:pt x="0" y="14743"/>
                          <a:pt x="0" y="32910"/>
                        </a:cubicBezTo>
                        <a:cubicBezTo>
                          <a:pt x="0" y="51076"/>
                          <a:pt x="14853" y="65654"/>
                          <a:pt x="32854" y="65654"/>
                        </a:cubicBezTo>
                        <a:cubicBezTo>
                          <a:pt x="51021" y="65654"/>
                          <a:pt x="65653" y="51021"/>
                          <a:pt x="65653" y="32910"/>
                        </a:cubicBezTo>
                        <a:cubicBezTo>
                          <a:pt x="65653" y="14799"/>
                          <a:pt x="50966" y="0"/>
                          <a:pt x="32854" y="0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095" name="Google Shape;4095;p47"/>
                  <p:cNvSpPr/>
                  <p:nvPr/>
                </p:nvSpPr>
                <p:spPr>
                  <a:xfrm>
                    <a:off x="10691081" y="4293428"/>
                    <a:ext cx="101047" cy="1010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1047" h="101047" extrusionOk="0">
                        <a:moveTo>
                          <a:pt x="50523" y="0"/>
                        </a:moveTo>
                        <a:cubicBezTo>
                          <a:pt x="22584" y="0"/>
                          <a:pt x="0" y="22639"/>
                          <a:pt x="0" y="50524"/>
                        </a:cubicBezTo>
                        <a:cubicBezTo>
                          <a:pt x="0" y="78464"/>
                          <a:pt x="22584" y="101048"/>
                          <a:pt x="50523" y="101048"/>
                        </a:cubicBezTo>
                        <a:cubicBezTo>
                          <a:pt x="78408" y="101048"/>
                          <a:pt x="101047" y="78409"/>
                          <a:pt x="101047" y="50524"/>
                        </a:cubicBezTo>
                        <a:cubicBezTo>
                          <a:pt x="101047" y="22639"/>
                          <a:pt x="78464" y="0"/>
                          <a:pt x="50523" y="0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096" name="Google Shape;4096;p47"/>
                  <p:cNvSpPr/>
                  <p:nvPr/>
                </p:nvSpPr>
                <p:spPr>
                  <a:xfrm>
                    <a:off x="10903557" y="4268359"/>
                    <a:ext cx="70070" cy="8067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0070" h="80672" extrusionOk="0">
                        <a:moveTo>
                          <a:pt x="40419" y="0"/>
                        </a:moveTo>
                        <a:cubicBezTo>
                          <a:pt x="18111" y="0"/>
                          <a:pt x="0" y="18001"/>
                          <a:pt x="0" y="40253"/>
                        </a:cubicBezTo>
                        <a:cubicBezTo>
                          <a:pt x="0" y="62561"/>
                          <a:pt x="18111" y="80673"/>
                          <a:pt x="40419" y="80673"/>
                        </a:cubicBezTo>
                        <a:cubicBezTo>
                          <a:pt x="45112" y="80673"/>
                          <a:pt x="49364" y="79403"/>
                          <a:pt x="53616" y="77912"/>
                        </a:cubicBezTo>
                        <a:cubicBezTo>
                          <a:pt x="61622" y="56763"/>
                          <a:pt x="67254" y="35229"/>
                          <a:pt x="70071" y="13473"/>
                        </a:cubicBezTo>
                        <a:cubicBezTo>
                          <a:pt x="62782" y="5301"/>
                          <a:pt x="52346" y="0"/>
                          <a:pt x="40419" y="0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097" name="Google Shape;4097;p47"/>
                  <p:cNvSpPr/>
                  <p:nvPr/>
                </p:nvSpPr>
                <p:spPr>
                  <a:xfrm>
                    <a:off x="10586758" y="4110866"/>
                    <a:ext cx="101246" cy="10116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1246" h="101162" extrusionOk="0">
                        <a:moveTo>
                          <a:pt x="54902" y="179"/>
                        </a:moveTo>
                        <a:cubicBezTo>
                          <a:pt x="35301" y="-1478"/>
                          <a:pt x="15643" y="8461"/>
                          <a:pt x="5869" y="26959"/>
                        </a:cubicBezTo>
                        <a:cubicBezTo>
                          <a:pt x="-7217" y="51641"/>
                          <a:pt x="2335" y="82287"/>
                          <a:pt x="27018" y="95318"/>
                        </a:cubicBezTo>
                        <a:cubicBezTo>
                          <a:pt x="51700" y="108349"/>
                          <a:pt x="82345" y="98852"/>
                          <a:pt x="95377" y="74170"/>
                        </a:cubicBezTo>
                        <a:cubicBezTo>
                          <a:pt x="108464" y="49488"/>
                          <a:pt x="98910" y="19008"/>
                          <a:pt x="74228" y="5976"/>
                        </a:cubicBezTo>
                        <a:cubicBezTo>
                          <a:pt x="67989" y="2718"/>
                          <a:pt x="61418" y="786"/>
                          <a:pt x="54902" y="179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098" name="Google Shape;4098;p47"/>
                  <p:cNvSpPr/>
                  <p:nvPr/>
                </p:nvSpPr>
                <p:spPr>
                  <a:xfrm>
                    <a:off x="10722645" y="3970019"/>
                    <a:ext cx="80503" cy="6939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0503" h="69394" extrusionOk="0">
                        <a:moveTo>
                          <a:pt x="12775" y="0"/>
                        </a:moveTo>
                        <a:cubicBezTo>
                          <a:pt x="9628" y="2982"/>
                          <a:pt x="6812" y="6240"/>
                          <a:pt x="4658" y="10271"/>
                        </a:cubicBezTo>
                        <a:cubicBezTo>
                          <a:pt x="-5778" y="29983"/>
                          <a:pt x="1952" y="54334"/>
                          <a:pt x="21555" y="64715"/>
                        </a:cubicBezTo>
                        <a:cubicBezTo>
                          <a:pt x="41267" y="75096"/>
                          <a:pt x="65618" y="67641"/>
                          <a:pt x="76054" y="47929"/>
                        </a:cubicBezTo>
                        <a:cubicBezTo>
                          <a:pt x="81686" y="37162"/>
                          <a:pt x="81686" y="25179"/>
                          <a:pt x="77655" y="14633"/>
                        </a:cubicBezTo>
                        <a:cubicBezTo>
                          <a:pt x="57004" y="7179"/>
                          <a:pt x="35304" y="2540"/>
                          <a:pt x="12775" y="0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099" name="Google Shape;4099;p47"/>
                  <p:cNvSpPr/>
                  <p:nvPr/>
                </p:nvSpPr>
                <p:spPr>
                  <a:xfrm>
                    <a:off x="10409885" y="4099935"/>
                    <a:ext cx="65609" cy="6567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5609" h="65672" extrusionOk="0">
                        <a:moveTo>
                          <a:pt x="35698" y="122"/>
                        </a:moveTo>
                        <a:cubicBezTo>
                          <a:pt x="22944" y="-983"/>
                          <a:pt x="10188" y="5478"/>
                          <a:pt x="3783" y="17515"/>
                        </a:cubicBezTo>
                        <a:cubicBezTo>
                          <a:pt x="-4665" y="33528"/>
                          <a:pt x="1519" y="53351"/>
                          <a:pt x="17532" y="61855"/>
                        </a:cubicBezTo>
                        <a:cubicBezTo>
                          <a:pt x="33600" y="70303"/>
                          <a:pt x="53368" y="64284"/>
                          <a:pt x="61816" y="48216"/>
                        </a:cubicBezTo>
                        <a:cubicBezTo>
                          <a:pt x="70265" y="32203"/>
                          <a:pt x="64135" y="12380"/>
                          <a:pt x="48067" y="3876"/>
                        </a:cubicBezTo>
                        <a:cubicBezTo>
                          <a:pt x="44147" y="1778"/>
                          <a:pt x="39950" y="508"/>
                          <a:pt x="35698" y="122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100" name="Google Shape;4100;p47"/>
                  <p:cNvSpPr/>
                  <p:nvPr/>
                </p:nvSpPr>
                <p:spPr>
                  <a:xfrm>
                    <a:off x="10378823" y="3999405"/>
                    <a:ext cx="328704" cy="27152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8704" h="271523" extrusionOk="0">
                        <a:moveTo>
                          <a:pt x="321479" y="101"/>
                        </a:moveTo>
                        <a:cubicBezTo>
                          <a:pt x="287023" y="-2108"/>
                          <a:pt x="178963" y="32403"/>
                          <a:pt x="122530" y="53772"/>
                        </a:cubicBezTo>
                        <a:cubicBezTo>
                          <a:pt x="62178" y="76688"/>
                          <a:pt x="-43950" y="170115"/>
                          <a:pt x="19606" y="244549"/>
                        </a:cubicBezTo>
                        <a:cubicBezTo>
                          <a:pt x="75264" y="309650"/>
                          <a:pt x="132911" y="246978"/>
                          <a:pt x="180840" y="162054"/>
                        </a:cubicBezTo>
                        <a:cubicBezTo>
                          <a:pt x="260905" y="20421"/>
                          <a:pt x="355824" y="2310"/>
                          <a:pt x="321479" y="101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FFFFFF">
                          <a:alpha val="29803"/>
                        </a:srgbClr>
                      </a:gs>
                      <a:gs pos="100000">
                        <a:srgbClr val="FFFFFF">
                          <a:alpha val="22745"/>
                        </a:srgbClr>
                      </a:gs>
                    </a:gsLst>
                    <a:lin ang="0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4101" name="Google Shape;4101;p47"/>
                <p:cNvSpPr/>
                <p:nvPr/>
              </p:nvSpPr>
              <p:spPr>
                <a:xfrm>
                  <a:off x="10375955" y="4272122"/>
                  <a:ext cx="161974" cy="2320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1974" h="232070" extrusionOk="0">
                      <a:moveTo>
                        <a:pt x="0" y="14128"/>
                      </a:moveTo>
                      <a:cubicBezTo>
                        <a:pt x="0" y="14128"/>
                        <a:pt x="65875" y="-46943"/>
                        <a:pt x="139756" y="84861"/>
                      </a:cubicBezTo>
                      <a:cubicBezTo>
                        <a:pt x="198396" y="189498"/>
                        <a:pt x="122417" y="232071"/>
                        <a:pt x="122417" y="232071"/>
                      </a:cubicBezTo>
                      <a:lnTo>
                        <a:pt x="0" y="14128"/>
                      </a:lnTo>
                      <a:close/>
                    </a:path>
                  </a:pathLst>
                </a:custGeom>
                <a:solidFill>
                  <a:srgbClr val="FBFDFB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102" name="Google Shape;4102;p47"/>
                <p:cNvSpPr/>
                <p:nvPr/>
              </p:nvSpPr>
              <p:spPr>
                <a:xfrm>
                  <a:off x="10242868" y="4205246"/>
                  <a:ext cx="309557" cy="3915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9557" h="391590" extrusionOk="0">
                      <a:moveTo>
                        <a:pt x="73784" y="0"/>
                      </a:moveTo>
                      <a:cubicBezTo>
                        <a:pt x="73784" y="0"/>
                        <a:pt x="128007" y="32909"/>
                        <a:pt x="156002" y="70733"/>
                      </a:cubicBezTo>
                      <a:cubicBezTo>
                        <a:pt x="192280" y="119711"/>
                        <a:pt x="206968" y="153780"/>
                        <a:pt x="214312" y="146768"/>
                      </a:cubicBezTo>
                      <a:cubicBezTo>
                        <a:pt x="218122" y="143234"/>
                        <a:pt x="217846" y="91109"/>
                        <a:pt x="236509" y="88513"/>
                      </a:cubicBezTo>
                      <a:cubicBezTo>
                        <a:pt x="283665" y="81942"/>
                        <a:pt x="323421" y="155879"/>
                        <a:pt x="304924" y="183377"/>
                      </a:cubicBezTo>
                      <a:cubicBezTo>
                        <a:pt x="291948" y="202758"/>
                        <a:pt x="240761" y="185144"/>
                        <a:pt x="238663" y="192156"/>
                      </a:cubicBezTo>
                      <a:cubicBezTo>
                        <a:pt x="235847" y="201709"/>
                        <a:pt x="260860" y="227937"/>
                        <a:pt x="280242" y="290333"/>
                      </a:cubicBezTo>
                      <a:cubicBezTo>
                        <a:pt x="299623" y="352729"/>
                        <a:pt x="287144" y="385197"/>
                        <a:pt x="287144" y="385197"/>
                      </a:cubicBezTo>
                      <a:cubicBezTo>
                        <a:pt x="287144" y="385197"/>
                        <a:pt x="120277" y="429591"/>
                        <a:pt x="31763" y="284425"/>
                      </a:cubicBezTo>
                      <a:cubicBezTo>
                        <a:pt x="-59069" y="135227"/>
                        <a:pt x="73784" y="0"/>
                        <a:pt x="73784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4103" name="Google Shape;4103;p47"/>
                <p:cNvGrpSpPr/>
                <p:nvPr/>
              </p:nvGrpSpPr>
              <p:grpSpPr>
                <a:xfrm>
                  <a:off x="10244758" y="4244947"/>
                  <a:ext cx="240361" cy="351157"/>
                  <a:chOff x="10244758" y="4244947"/>
                  <a:chExt cx="240361" cy="351157"/>
                </a:xfrm>
              </p:grpSpPr>
              <p:sp>
                <p:nvSpPr>
                  <p:cNvPr id="4104" name="Google Shape;4104;p47"/>
                  <p:cNvSpPr/>
                  <p:nvPr/>
                </p:nvSpPr>
                <p:spPr>
                  <a:xfrm>
                    <a:off x="10244758" y="4244947"/>
                    <a:ext cx="92268" cy="11573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2268" h="115735" extrusionOk="0">
                        <a:moveTo>
                          <a:pt x="40750" y="0"/>
                        </a:moveTo>
                        <a:cubicBezTo>
                          <a:pt x="24296" y="25455"/>
                          <a:pt x="6461" y="60849"/>
                          <a:pt x="0" y="103422"/>
                        </a:cubicBezTo>
                        <a:cubicBezTo>
                          <a:pt x="9718" y="110600"/>
                          <a:pt x="21038" y="115735"/>
                          <a:pt x="34014" y="115735"/>
                        </a:cubicBezTo>
                        <a:cubicBezTo>
                          <a:pt x="66150" y="115735"/>
                          <a:pt x="92269" y="89673"/>
                          <a:pt x="92269" y="57536"/>
                        </a:cubicBezTo>
                        <a:cubicBezTo>
                          <a:pt x="92269" y="27664"/>
                          <a:pt x="69629" y="3368"/>
                          <a:pt x="40750" y="0"/>
                        </a:cubicBezTo>
                        <a:close/>
                      </a:path>
                    </a:pathLst>
                  </a:custGeom>
                  <a:solidFill>
                    <a:srgbClr val="FBFDFB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105" name="Google Shape;4105;p47"/>
                  <p:cNvSpPr/>
                  <p:nvPr/>
                </p:nvSpPr>
                <p:spPr>
                  <a:xfrm>
                    <a:off x="10368887" y="4509549"/>
                    <a:ext cx="116232" cy="8655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6232" h="86555" extrusionOk="0">
                        <a:moveTo>
                          <a:pt x="58255" y="0"/>
                        </a:moveTo>
                        <a:cubicBezTo>
                          <a:pt x="26118" y="0"/>
                          <a:pt x="0" y="26062"/>
                          <a:pt x="0" y="58199"/>
                        </a:cubicBezTo>
                        <a:cubicBezTo>
                          <a:pt x="0" y="60850"/>
                          <a:pt x="442" y="63445"/>
                          <a:pt x="718" y="66040"/>
                        </a:cubicBezTo>
                        <a:cubicBezTo>
                          <a:pt x="39481" y="83599"/>
                          <a:pt x="78188" y="87188"/>
                          <a:pt x="108061" y="86470"/>
                        </a:cubicBezTo>
                        <a:cubicBezTo>
                          <a:pt x="112865" y="78022"/>
                          <a:pt x="116233" y="68690"/>
                          <a:pt x="116233" y="58254"/>
                        </a:cubicBezTo>
                        <a:cubicBezTo>
                          <a:pt x="116288" y="26118"/>
                          <a:pt x="90391" y="0"/>
                          <a:pt x="58255" y="0"/>
                        </a:cubicBezTo>
                        <a:close/>
                      </a:path>
                    </a:pathLst>
                  </a:custGeom>
                  <a:solidFill>
                    <a:srgbClr val="FBFDFB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sp>
            <p:nvSpPr>
              <p:cNvPr id="4106" name="Google Shape;4106;p47"/>
              <p:cNvSpPr/>
              <p:nvPr/>
            </p:nvSpPr>
            <p:spPr>
              <a:xfrm>
                <a:off x="10100277" y="4362979"/>
                <a:ext cx="180924" cy="31441"/>
              </a:xfrm>
              <a:custGeom>
                <a:avLst/>
                <a:gdLst/>
                <a:ahLst/>
                <a:cxnLst/>
                <a:rect l="l" t="t" r="r" b="b"/>
                <a:pathLst>
                  <a:path w="180924" h="31441" extrusionOk="0">
                    <a:moveTo>
                      <a:pt x="180925" y="31441"/>
                    </a:moveTo>
                    <a:cubicBezTo>
                      <a:pt x="180925" y="31441"/>
                      <a:pt x="117149" y="6869"/>
                      <a:pt x="88822" y="1900"/>
                    </a:cubicBezTo>
                    <a:cubicBezTo>
                      <a:pt x="60496" y="-3015"/>
                      <a:pt x="-1624" y="1734"/>
                      <a:pt x="32" y="14655"/>
                    </a:cubicBezTo>
                    <a:cubicBezTo>
                      <a:pt x="1689" y="27521"/>
                      <a:pt x="64692" y="22275"/>
                      <a:pt x="82969" y="21888"/>
                    </a:cubicBezTo>
                    <a:cubicBezTo>
                      <a:pt x="116873" y="21115"/>
                      <a:pt x="180925" y="31441"/>
                      <a:pt x="180925" y="3144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07" name="Google Shape;4107;p47"/>
              <p:cNvSpPr/>
              <p:nvPr/>
            </p:nvSpPr>
            <p:spPr>
              <a:xfrm>
                <a:off x="10274937" y="4518439"/>
                <a:ext cx="78212" cy="165651"/>
              </a:xfrm>
              <a:custGeom>
                <a:avLst/>
                <a:gdLst/>
                <a:ahLst/>
                <a:cxnLst/>
                <a:rect l="l" t="t" r="r" b="b"/>
                <a:pathLst>
                  <a:path w="78212" h="165651" extrusionOk="0">
                    <a:moveTo>
                      <a:pt x="78213" y="0"/>
                    </a:moveTo>
                    <a:cubicBezTo>
                      <a:pt x="78213" y="0"/>
                      <a:pt x="67446" y="67531"/>
                      <a:pt x="57396" y="94477"/>
                    </a:cubicBezTo>
                    <a:cubicBezTo>
                      <a:pt x="47457" y="121478"/>
                      <a:pt x="12118" y="172775"/>
                      <a:pt x="1847" y="164824"/>
                    </a:cubicBezTo>
                    <a:cubicBezTo>
                      <a:pt x="-8534" y="156928"/>
                      <a:pt x="27799" y="105079"/>
                      <a:pt x="37242" y="89508"/>
                    </a:cubicBezTo>
                    <a:cubicBezTo>
                      <a:pt x="54966" y="60518"/>
                      <a:pt x="78213" y="0"/>
                      <a:pt x="7821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108" name="Google Shape;4108;p47"/>
            <p:cNvGrpSpPr/>
            <p:nvPr/>
          </p:nvGrpSpPr>
          <p:grpSpPr>
            <a:xfrm>
              <a:off x="9696000" y="6403657"/>
              <a:ext cx="310490" cy="314799"/>
              <a:chOff x="7709956" y="5705664"/>
              <a:chExt cx="452807" cy="459091"/>
            </a:xfrm>
          </p:grpSpPr>
          <p:sp>
            <p:nvSpPr>
              <p:cNvPr id="4109" name="Google Shape;4109;p47"/>
              <p:cNvSpPr/>
              <p:nvPr/>
            </p:nvSpPr>
            <p:spPr>
              <a:xfrm>
                <a:off x="7733249" y="5781957"/>
                <a:ext cx="344353" cy="343440"/>
              </a:xfrm>
              <a:custGeom>
                <a:avLst/>
                <a:gdLst/>
                <a:ahLst/>
                <a:cxnLst/>
                <a:rect l="l" t="t" r="r" b="b"/>
                <a:pathLst>
                  <a:path w="344353" h="343440" extrusionOk="0">
                    <a:moveTo>
                      <a:pt x="298452" y="26526"/>
                    </a:moveTo>
                    <a:cubicBezTo>
                      <a:pt x="360074" y="72356"/>
                      <a:pt x="363718" y="212001"/>
                      <a:pt x="284426" y="280968"/>
                    </a:cubicBezTo>
                    <a:cubicBezTo>
                      <a:pt x="205134" y="349934"/>
                      <a:pt x="105743" y="370255"/>
                      <a:pt x="40255" y="298472"/>
                    </a:cubicBezTo>
                    <a:cubicBezTo>
                      <a:pt x="-18773" y="233757"/>
                      <a:pt x="-11098" y="147176"/>
                      <a:pt x="51574" y="69706"/>
                    </a:cubicBezTo>
                    <a:cubicBezTo>
                      <a:pt x="104859" y="3831"/>
                      <a:pt x="228877" y="-25212"/>
                      <a:pt x="298452" y="26526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10" name="Google Shape;4110;p47"/>
              <p:cNvSpPr/>
              <p:nvPr/>
            </p:nvSpPr>
            <p:spPr>
              <a:xfrm>
                <a:off x="7709956" y="5781917"/>
                <a:ext cx="364185" cy="382838"/>
              </a:xfrm>
              <a:custGeom>
                <a:avLst/>
                <a:gdLst/>
                <a:ahLst/>
                <a:cxnLst/>
                <a:rect l="l" t="t" r="r" b="b"/>
                <a:pathLst>
                  <a:path w="364185" h="382838" extrusionOk="0">
                    <a:moveTo>
                      <a:pt x="347862" y="44732"/>
                    </a:moveTo>
                    <a:cubicBezTo>
                      <a:pt x="347862" y="44732"/>
                      <a:pt x="359457" y="7239"/>
                      <a:pt x="230249" y="282"/>
                    </a:cubicBezTo>
                    <a:cubicBezTo>
                      <a:pt x="109874" y="-6179"/>
                      <a:pt x="20146" y="99894"/>
                      <a:pt x="5404" y="165824"/>
                    </a:cubicBezTo>
                    <a:cubicBezTo>
                      <a:pt x="-12929" y="247711"/>
                      <a:pt x="20201" y="264276"/>
                      <a:pt x="33288" y="273001"/>
                    </a:cubicBezTo>
                    <a:cubicBezTo>
                      <a:pt x="47038" y="282166"/>
                      <a:pt x="274699" y="114471"/>
                      <a:pt x="274699" y="114471"/>
                    </a:cubicBezTo>
                    <a:cubicBezTo>
                      <a:pt x="274699" y="114471"/>
                      <a:pt x="66364" y="318334"/>
                      <a:pt x="84696" y="338378"/>
                    </a:cubicBezTo>
                    <a:cubicBezTo>
                      <a:pt x="96898" y="351795"/>
                      <a:pt x="134060" y="382000"/>
                      <a:pt x="182265" y="382827"/>
                    </a:cubicBezTo>
                    <a:cubicBezTo>
                      <a:pt x="233672" y="383711"/>
                      <a:pt x="314566" y="331310"/>
                      <a:pt x="346095" y="259969"/>
                    </a:cubicBezTo>
                    <a:cubicBezTo>
                      <a:pt x="385741" y="170296"/>
                      <a:pt x="347862" y="44732"/>
                      <a:pt x="347862" y="44732"/>
                    </a:cubicBezTo>
                    <a:close/>
                  </a:path>
                </a:pathLst>
              </a:custGeom>
              <a:solidFill>
                <a:srgbClr val="D40B0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11" name="Google Shape;4111;p47"/>
              <p:cNvSpPr/>
              <p:nvPr/>
            </p:nvSpPr>
            <p:spPr>
              <a:xfrm>
                <a:off x="7946255" y="6099340"/>
                <a:ext cx="27104" cy="27049"/>
              </a:xfrm>
              <a:custGeom>
                <a:avLst/>
                <a:gdLst/>
                <a:ahLst/>
                <a:cxnLst/>
                <a:rect l="l" t="t" r="r" b="b"/>
                <a:pathLst>
                  <a:path w="27104" h="27049" extrusionOk="0">
                    <a:moveTo>
                      <a:pt x="16865" y="26642"/>
                    </a:moveTo>
                    <a:cubicBezTo>
                      <a:pt x="24098" y="24820"/>
                      <a:pt x="28516" y="17421"/>
                      <a:pt x="26694" y="10187"/>
                    </a:cubicBezTo>
                    <a:cubicBezTo>
                      <a:pt x="24872" y="2954"/>
                      <a:pt x="17473" y="-1409"/>
                      <a:pt x="10239" y="414"/>
                    </a:cubicBezTo>
                    <a:cubicBezTo>
                      <a:pt x="3006" y="2236"/>
                      <a:pt x="-1412" y="9580"/>
                      <a:pt x="411" y="16814"/>
                    </a:cubicBezTo>
                    <a:cubicBezTo>
                      <a:pt x="2288" y="23991"/>
                      <a:pt x="9631" y="28464"/>
                      <a:pt x="16865" y="26642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12" name="Google Shape;4112;p47"/>
              <p:cNvSpPr/>
              <p:nvPr/>
            </p:nvSpPr>
            <p:spPr>
              <a:xfrm>
                <a:off x="7737415" y="5937512"/>
                <a:ext cx="34184" cy="34163"/>
              </a:xfrm>
              <a:custGeom>
                <a:avLst/>
                <a:gdLst/>
                <a:ahLst/>
                <a:cxnLst/>
                <a:rect l="l" t="t" r="r" b="b"/>
                <a:pathLst>
                  <a:path w="34184" h="34163" extrusionOk="0">
                    <a:moveTo>
                      <a:pt x="21236" y="33641"/>
                    </a:moveTo>
                    <a:cubicBezTo>
                      <a:pt x="30402" y="31322"/>
                      <a:pt x="35979" y="22046"/>
                      <a:pt x="33659" y="12879"/>
                    </a:cubicBezTo>
                    <a:cubicBezTo>
                      <a:pt x="31340" y="3713"/>
                      <a:pt x="22064" y="-1753"/>
                      <a:pt x="12898" y="511"/>
                    </a:cubicBezTo>
                    <a:cubicBezTo>
                      <a:pt x="3731" y="2830"/>
                      <a:pt x="-1790" y="12051"/>
                      <a:pt x="529" y="21162"/>
                    </a:cubicBezTo>
                    <a:cubicBezTo>
                      <a:pt x="2848" y="30328"/>
                      <a:pt x="12125" y="35961"/>
                      <a:pt x="21236" y="3364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13" name="Google Shape;4113;p47"/>
              <p:cNvSpPr/>
              <p:nvPr/>
            </p:nvSpPr>
            <p:spPr>
              <a:xfrm>
                <a:off x="7840064" y="6093335"/>
                <a:ext cx="34184" cy="34145"/>
              </a:xfrm>
              <a:custGeom>
                <a:avLst/>
                <a:gdLst/>
                <a:ahLst/>
                <a:cxnLst/>
                <a:rect l="l" t="t" r="r" b="b"/>
                <a:pathLst>
                  <a:path w="34184" h="34145" extrusionOk="0">
                    <a:moveTo>
                      <a:pt x="21235" y="33641"/>
                    </a:moveTo>
                    <a:cubicBezTo>
                      <a:pt x="30402" y="31322"/>
                      <a:pt x="35979" y="22046"/>
                      <a:pt x="33659" y="12879"/>
                    </a:cubicBezTo>
                    <a:cubicBezTo>
                      <a:pt x="31340" y="3713"/>
                      <a:pt x="22064" y="-1753"/>
                      <a:pt x="12897" y="511"/>
                    </a:cubicBezTo>
                    <a:cubicBezTo>
                      <a:pt x="3732" y="2830"/>
                      <a:pt x="-1790" y="12051"/>
                      <a:pt x="529" y="21162"/>
                    </a:cubicBezTo>
                    <a:cubicBezTo>
                      <a:pt x="2793" y="30328"/>
                      <a:pt x="12070" y="35905"/>
                      <a:pt x="21235" y="3364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14" name="Google Shape;4114;p47"/>
              <p:cNvSpPr/>
              <p:nvPr/>
            </p:nvSpPr>
            <p:spPr>
              <a:xfrm>
                <a:off x="7768790" y="5866198"/>
                <a:ext cx="27666" cy="27666"/>
              </a:xfrm>
              <a:custGeom>
                <a:avLst/>
                <a:gdLst/>
                <a:ahLst/>
                <a:cxnLst/>
                <a:rect l="l" t="t" r="r" b="b"/>
                <a:pathLst>
                  <a:path w="27666" h="27666" extrusionOk="0">
                    <a:moveTo>
                      <a:pt x="17193" y="27264"/>
                    </a:moveTo>
                    <a:cubicBezTo>
                      <a:pt x="24592" y="25386"/>
                      <a:pt x="29119" y="17822"/>
                      <a:pt x="27242" y="10423"/>
                    </a:cubicBezTo>
                    <a:cubicBezTo>
                      <a:pt x="25365" y="3024"/>
                      <a:pt x="17855" y="-1449"/>
                      <a:pt x="10456" y="428"/>
                    </a:cubicBezTo>
                    <a:cubicBezTo>
                      <a:pt x="3057" y="2306"/>
                      <a:pt x="-1416" y="9760"/>
                      <a:pt x="407" y="17159"/>
                    </a:cubicBezTo>
                    <a:cubicBezTo>
                      <a:pt x="2284" y="24558"/>
                      <a:pt x="9738" y="29086"/>
                      <a:pt x="17193" y="27264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15" name="Google Shape;4115;p47"/>
              <p:cNvSpPr/>
              <p:nvPr/>
            </p:nvSpPr>
            <p:spPr>
              <a:xfrm>
                <a:off x="7860550" y="5828347"/>
                <a:ext cx="34184" cy="34163"/>
              </a:xfrm>
              <a:custGeom>
                <a:avLst/>
                <a:gdLst/>
                <a:ahLst/>
                <a:cxnLst/>
                <a:rect l="l" t="t" r="r" b="b"/>
                <a:pathLst>
                  <a:path w="34184" h="34163" extrusionOk="0">
                    <a:moveTo>
                      <a:pt x="21236" y="33641"/>
                    </a:moveTo>
                    <a:cubicBezTo>
                      <a:pt x="30401" y="31322"/>
                      <a:pt x="35978" y="22046"/>
                      <a:pt x="33659" y="12879"/>
                    </a:cubicBezTo>
                    <a:cubicBezTo>
                      <a:pt x="31340" y="3713"/>
                      <a:pt x="22064" y="-1753"/>
                      <a:pt x="12898" y="511"/>
                    </a:cubicBezTo>
                    <a:cubicBezTo>
                      <a:pt x="3731" y="2830"/>
                      <a:pt x="-1790" y="12051"/>
                      <a:pt x="529" y="21217"/>
                    </a:cubicBezTo>
                    <a:cubicBezTo>
                      <a:pt x="2848" y="30328"/>
                      <a:pt x="12069" y="35961"/>
                      <a:pt x="21236" y="3364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16" name="Google Shape;4116;p47"/>
              <p:cNvSpPr/>
              <p:nvPr/>
            </p:nvSpPr>
            <p:spPr>
              <a:xfrm>
                <a:off x="7826820" y="5917016"/>
                <a:ext cx="52613" cy="52613"/>
              </a:xfrm>
              <a:custGeom>
                <a:avLst/>
                <a:gdLst/>
                <a:ahLst/>
                <a:cxnLst/>
                <a:rect l="l" t="t" r="r" b="b"/>
                <a:pathLst>
                  <a:path w="52613" h="52613" extrusionOk="0">
                    <a:moveTo>
                      <a:pt x="32712" y="51817"/>
                    </a:moveTo>
                    <a:cubicBezTo>
                      <a:pt x="46793" y="48283"/>
                      <a:pt x="55351" y="33982"/>
                      <a:pt x="51817" y="19901"/>
                    </a:cubicBezTo>
                    <a:cubicBezTo>
                      <a:pt x="48283" y="5821"/>
                      <a:pt x="33982" y="-2738"/>
                      <a:pt x="19902" y="796"/>
                    </a:cubicBezTo>
                    <a:cubicBezTo>
                      <a:pt x="5821" y="4330"/>
                      <a:pt x="-2738" y="18632"/>
                      <a:pt x="796" y="32712"/>
                    </a:cubicBezTo>
                    <a:cubicBezTo>
                      <a:pt x="4330" y="46793"/>
                      <a:pt x="18632" y="55351"/>
                      <a:pt x="32712" y="51817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17" name="Google Shape;4117;p47"/>
              <p:cNvSpPr/>
              <p:nvPr/>
            </p:nvSpPr>
            <p:spPr>
              <a:xfrm>
                <a:off x="7897600" y="5991057"/>
                <a:ext cx="52628" cy="52638"/>
              </a:xfrm>
              <a:custGeom>
                <a:avLst/>
                <a:gdLst/>
                <a:ahLst/>
                <a:cxnLst/>
                <a:rect l="l" t="t" r="r" b="b"/>
                <a:pathLst>
                  <a:path w="52628" h="52638" extrusionOk="0">
                    <a:moveTo>
                      <a:pt x="30512" y="52320"/>
                    </a:moveTo>
                    <a:cubicBezTo>
                      <a:pt x="40617" y="50664"/>
                      <a:pt x="49286" y="43154"/>
                      <a:pt x="51882" y="32552"/>
                    </a:cubicBezTo>
                    <a:cubicBezTo>
                      <a:pt x="55305" y="18416"/>
                      <a:pt x="46635" y="4171"/>
                      <a:pt x="32555" y="747"/>
                    </a:cubicBezTo>
                    <a:cubicBezTo>
                      <a:pt x="18419" y="-2676"/>
                      <a:pt x="4174" y="5992"/>
                      <a:pt x="750" y="20073"/>
                    </a:cubicBezTo>
                    <a:cubicBezTo>
                      <a:pt x="-2673" y="34208"/>
                      <a:pt x="5940" y="48400"/>
                      <a:pt x="20076" y="51823"/>
                    </a:cubicBezTo>
                    <a:cubicBezTo>
                      <a:pt x="23555" y="52707"/>
                      <a:pt x="27144" y="52872"/>
                      <a:pt x="30512" y="5232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18" name="Google Shape;4118;p47"/>
              <p:cNvSpPr/>
              <p:nvPr/>
            </p:nvSpPr>
            <p:spPr>
              <a:xfrm>
                <a:off x="8003723" y="5987729"/>
                <a:ext cx="34199" cy="34078"/>
              </a:xfrm>
              <a:custGeom>
                <a:avLst/>
                <a:gdLst/>
                <a:ahLst/>
                <a:cxnLst/>
                <a:rect l="l" t="t" r="r" b="b"/>
                <a:pathLst>
                  <a:path w="34199" h="34078" extrusionOk="0">
                    <a:moveTo>
                      <a:pt x="19861" y="33893"/>
                    </a:moveTo>
                    <a:cubicBezTo>
                      <a:pt x="26432" y="32843"/>
                      <a:pt x="32064" y="27929"/>
                      <a:pt x="33720" y="21082"/>
                    </a:cubicBezTo>
                    <a:cubicBezTo>
                      <a:pt x="35929" y="11916"/>
                      <a:pt x="30297" y="2695"/>
                      <a:pt x="21130" y="486"/>
                    </a:cubicBezTo>
                    <a:cubicBezTo>
                      <a:pt x="11965" y="-1723"/>
                      <a:pt x="2743" y="3799"/>
                      <a:pt x="479" y="12965"/>
                    </a:cubicBezTo>
                    <a:cubicBezTo>
                      <a:pt x="-1729" y="22131"/>
                      <a:pt x="3903" y="31352"/>
                      <a:pt x="13069" y="33561"/>
                    </a:cubicBezTo>
                    <a:cubicBezTo>
                      <a:pt x="15388" y="34113"/>
                      <a:pt x="17707" y="34224"/>
                      <a:pt x="19861" y="33893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19" name="Google Shape;4119;p47"/>
              <p:cNvSpPr/>
              <p:nvPr/>
            </p:nvSpPr>
            <p:spPr>
              <a:xfrm>
                <a:off x="7905637" y="5964936"/>
                <a:ext cx="142824" cy="170197"/>
              </a:xfrm>
              <a:custGeom>
                <a:avLst/>
                <a:gdLst/>
                <a:ahLst/>
                <a:cxnLst/>
                <a:rect l="l" t="t" r="r" b="b"/>
                <a:pathLst>
                  <a:path w="142824" h="170197" extrusionOk="0">
                    <a:moveTo>
                      <a:pt x="3977" y="169881"/>
                    </a:moveTo>
                    <a:cubicBezTo>
                      <a:pt x="21647" y="166623"/>
                      <a:pt x="71785" y="135481"/>
                      <a:pt x="97571" y="117535"/>
                    </a:cubicBezTo>
                    <a:cubicBezTo>
                      <a:pt x="125125" y="98319"/>
                      <a:pt x="166813" y="37691"/>
                      <a:pt x="125291" y="8205"/>
                    </a:cubicBezTo>
                    <a:cubicBezTo>
                      <a:pt x="88957" y="-17582"/>
                      <a:pt x="67809" y="21346"/>
                      <a:pt x="54391" y="70324"/>
                    </a:cubicBezTo>
                    <a:cubicBezTo>
                      <a:pt x="31918" y="151991"/>
                      <a:pt x="-13692" y="173139"/>
                      <a:pt x="3977" y="169881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FFF">
                      <a:alpha val="30196"/>
                    </a:srgbClr>
                  </a:gs>
                  <a:gs pos="100000">
                    <a:srgbClr val="FFFFFF">
                      <a:alpha val="16862"/>
                    </a:srgbClr>
                  </a:gs>
                </a:gsLst>
                <a:lin ang="9953308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20" name="Google Shape;4120;p47"/>
              <p:cNvSpPr/>
              <p:nvPr/>
            </p:nvSpPr>
            <p:spPr>
              <a:xfrm>
                <a:off x="7933555" y="5824385"/>
                <a:ext cx="101568" cy="107537"/>
              </a:xfrm>
              <a:custGeom>
                <a:avLst/>
                <a:gdLst/>
                <a:ahLst/>
                <a:cxnLst/>
                <a:rect l="l" t="t" r="r" b="b"/>
                <a:pathLst>
                  <a:path w="101568" h="107537" extrusionOk="0">
                    <a:moveTo>
                      <a:pt x="101569" y="94422"/>
                    </a:moveTo>
                    <a:cubicBezTo>
                      <a:pt x="101569" y="94422"/>
                      <a:pt x="76113" y="133626"/>
                      <a:pt x="22056" y="76476"/>
                    </a:cubicBezTo>
                    <a:cubicBezTo>
                      <a:pt x="-20849" y="31087"/>
                      <a:pt x="12061" y="0"/>
                      <a:pt x="12061" y="0"/>
                    </a:cubicBezTo>
                    <a:lnTo>
                      <a:pt x="101569" y="94422"/>
                    </a:lnTo>
                    <a:close/>
                  </a:path>
                </a:pathLst>
              </a:custGeom>
              <a:solidFill>
                <a:srgbClr val="FBFDF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21" name="Google Shape;4121;p47"/>
              <p:cNvSpPr/>
              <p:nvPr/>
            </p:nvSpPr>
            <p:spPr>
              <a:xfrm>
                <a:off x="7918748" y="5769924"/>
                <a:ext cx="174911" cy="182233"/>
              </a:xfrm>
              <a:custGeom>
                <a:avLst/>
                <a:gdLst/>
                <a:ahLst/>
                <a:cxnLst/>
                <a:rect l="l" t="t" r="r" b="b"/>
                <a:pathLst>
                  <a:path w="174911" h="182233" extrusionOk="0">
                    <a:moveTo>
                      <a:pt x="156574" y="182234"/>
                    </a:moveTo>
                    <a:cubicBezTo>
                      <a:pt x="156574" y="182234"/>
                      <a:pt x="125045" y="172516"/>
                      <a:pt x="106105" y="157000"/>
                    </a:cubicBezTo>
                    <a:cubicBezTo>
                      <a:pt x="81589" y="136845"/>
                      <a:pt x="69883" y="121550"/>
                      <a:pt x="67011" y="126023"/>
                    </a:cubicBezTo>
                    <a:cubicBezTo>
                      <a:pt x="65576" y="128287"/>
                      <a:pt x="72312" y="154570"/>
                      <a:pt x="63202" y="158214"/>
                    </a:cubicBezTo>
                    <a:cubicBezTo>
                      <a:pt x="40231" y="167491"/>
                      <a:pt x="10800" y="135244"/>
                      <a:pt x="16653" y="119010"/>
                    </a:cubicBezTo>
                    <a:cubicBezTo>
                      <a:pt x="20794" y="107581"/>
                      <a:pt x="48845" y="109954"/>
                      <a:pt x="49010" y="106145"/>
                    </a:cubicBezTo>
                    <a:cubicBezTo>
                      <a:pt x="49232" y="101009"/>
                      <a:pt x="33274" y="90905"/>
                      <a:pt x="15604" y="61860"/>
                    </a:cubicBezTo>
                    <a:cubicBezTo>
                      <a:pt x="-2121" y="32816"/>
                      <a:pt x="88" y="14870"/>
                      <a:pt x="88" y="14870"/>
                    </a:cubicBezTo>
                    <a:cubicBezTo>
                      <a:pt x="88" y="14870"/>
                      <a:pt x="78662" y="-28696"/>
                      <a:pt x="141721" y="33313"/>
                    </a:cubicBezTo>
                    <a:cubicBezTo>
                      <a:pt x="206435" y="97144"/>
                      <a:pt x="156574" y="182234"/>
                      <a:pt x="156574" y="182234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4122" name="Google Shape;4122;p47"/>
              <p:cNvGrpSpPr/>
              <p:nvPr/>
            </p:nvGrpSpPr>
            <p:grpSpPr>
              <a:xfrm>
                <a:off x="7943405" y="5770179"/>
                <a:ext cx="150527" cy="158278"/>
                <a:chOff x="7943405" y="5770179"/>
                <a:chExt cx="150527" cy="158278"/>
              </a:xfrm>
            </p:grpSpPr>
            <p:sp>
              <p:nvSpPr>
                <p:cNvPr id="4123" name="Google Shape;4123;p47"/>
                <p:cNvSpPr/>
                <p:nvPr/>
              </p:nvSpPr>
              <p:spPr>
                <a:xfrm>
                  <a:off x="8051758" y="5868156"/>
                  <a:ext cx="42174" cy="603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174" h="60301" extrusionOk="0">
                      <a:moveTo>
                        <a:pt x="34221" y="60038"/>
                      </a:moveTo>
                      <a:cubicBezTo>
                        <a:pt x="39302" y="45074"/>
                        <a:pt x="43774" y="24975"/>
                        <a:pt x="41620" y="2667"/>
                      </a:cubicBezTo>
                      <a:cubicBezTo>
                        <a:pt x="35823" y="238"/>
                        <a:pt x="29418" y="-867"/>
                        <a:pt x="22902" y="790"/>
                      </a:cubicBezTo>
                      <a:cubicBezTo>
                        <a:pt x="6668" y="4876"/>
                        <a:pt x="-3161" y="21330"/>
                        <a:pt x="925" y="37565"/>
                      </a:cubicBezTo>
                      <a:cubicBezTo>
                        <a:pt x="4736" y="52584"/>
                        <a:pt x="19202" y="62026"/>
                        <a:pt x="34221" y="60038"/>
                      </a:cubicBezTo>
                      <a:close/>
                    </a:path>
                  </a:pathLst>
                </a:custGeom>
                <a:solidFill>
                  <a:srgbClr val="FBFDFB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124" name="Google Shape;4124;p47"/>
                <p:cNvSpPr/>
                <p:nvPr/>
              </p:nvSpPr>
              <p:spPr>
                <a:xfrm>
                  <a:off x="7943405" y="5770179"/>
                  <a:ext cx="60396" cy="433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396" h="43348" extrusionOk="0">
                      <a:moveTo>
                        <a:pt x="37495" y="42445"/>
                      </a:moveTo>
                      <a:cubicBezTo>
                        <a:pt x="53730" y="38359"/>
                        <a:pt x="63558" y="21904"/>
                        <a:pt x="59472" y="5670"/>
                      </a:cubicBezTo>
                      <a:cubicBezTo>
                        <a:pt x="59141" y="4345"/>
                        <a:pt x="58643" y="3075"/>
                        <a:pt x="58091" y="1805"/>
                      </a:cubicBezTo>
                      <a:cubicBezTo>
                        <a:pt x="36281" y="-2115"/>
                        <a:pt x="16292" y="977"/>
                        <a:pt x="1328" y="5118"/>
                      </a:cubicBezTo>
                      <a:cubicBezTo>
                        <a:pt x="-52" y="10033"/>
                        <a:pt x="-550" y="15168"/>
                        <a:pt x="776" y="20413"/>
                      </a:cubicBezTo>
                      <a:cubicBezTo>
                        <a:pt x="4917" y="36647"/>
                        <a:pt x="21317" y="46476"/>
                        <a:pt x="37495" y="42445"/>
                      </a:cubicBezTo>
                      <a:close/>
                    </a:path>
                  </a:pathLst>
                </a:custGeom>
                <a:solidFill>
                  <a:srgbClr val="FBFDFB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4125" name="Google Shape;4125;p47"/>
              <p:cNvSpPr/>
              <p:nvPr/>
            </p:nvSpPr>
            <p:spPr>
              <a:xfrm>
                <a:off x="8069193" y="5835732"/>
                <a:ext cx="93570" cy="19866"/>
              </a:xfrm>
              <a:custGeom>
                <a:avLst/>
                <a:gdLst/>
                <a:ahLst/>
                <a:cxnLst/>
                <a:rect l="l" t="t" r="r" b="b"/>
                <a:pathLst>
                  <a:path w="93570" h="19866" extrusionOk="0">
                    <a:moveTo>
                      <a:pt x="0" y="16482"/>
                    </a:moveTo>
                    <a:cubicBezTo>
                      <a:pt x="0" y="16482"/>
                      <a:pt x="35339" y="20790"/>
                      <a:pt x="50248" y="19686"/>
                    </a:cubicBezTo>
                    <a:cubicBezTo>
                      <a:pt x="65157" y="18581"/>
                      <a:pt x="95913" y="8255"/>
                      <a:pt x="93428" y="1960"/>
                    </a:cubicBezTo>
                    <a:cubicBezTo>
                      <a:pt x="90943" y="-4335"/>
                      <a:pt x="59801" y="6323"/>
                      <a:pt x="50635" y="8862"/>
                    </a:cubicBezTo>
                    <a:cubicBezTo>
                      <a:pt x="33627" y="13556"/>
                      <a:pt x="0" y="16482"/>
                      <a:pt x="0" y="16482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26" name="Google Shape;4126;p47"/>
              <p:cNvSpPr/>
              <p:nvPr/>
            </p:nvSpPr>
            <p:spPr>
              <a:xfrm>
                <a:off x="8015172" y="5705664"/>
                <a:ext cx="21399" cy="93100"/>
              </a:xfrm>
              <a:custGeom>
                <a:avLst/>
                <a:gdLst/>
                <a:ahLst/>
                <a:cxnLst/>
                <a:rect l="l" t="t" r="r" b="b"/>
                <a:pathLst>
                  <a:path w="21399" h="93100" extrusionOk="0">
                    <a:moveTo>
                      <a:pt x="1951" y="93101"/>
                    </a:moveTo>
                    <a:cubicBezTo>
                      <a:pt x="1951" y="93101"/>
                      <a:pt x="-1141" y="57651"/>
                      <a:pt x="460" y="42743"/>
                    </a:cubicBezTo>
                    <a:cubicBezTo>
                      <a:pt x="2061" y="27833"/>
                      <a:pt x="13381" y="-2536"/>
                      <a:pt x="19620" y="169"/>
                    </a:cubicBezTo>
                    <a:cubicBezTo>
                      <a:pt x="25805" y="2875"/>
                      <a:pt x="14099" y="33632"/>
                      <a:pt x="11283" y="42687"/>
                    </a:cubicBezTo>
                    <a:cubicBezTo>
                      <a:pt x="6037" y="59583"/>
                      <a:pt x="1951" y="93101"/>
                      <a:pt x="1951" y="9310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4127" name="Google Shape;4127;p47"/>
          <p:cNvGrpSpPr/>
          <p:nvPr/>
        </p:nvGrpSpPr>
        <p:grpSpPr>
          <a:xfrm>
            <a:off x="-481381" y="5112219"/>
            <a:ext cx="3737913" cy="2027841"/>
            <a:chOff x="-481381" y="5112219"/>
            <a:chExt cx="3737913" cy="2027841"/>
          </a:xfrm>
        </p:grpSpPr>
        <p:sp>
          <p:nvSpPr>
            <p:cNvPr id="4128" name="Google Shape;4128;p47"/>
            <p:cNvSpPr/>
            <p:nvPr/>
          </p:nvSpPr>
          <p:spPr>
            <a:xfrm rot="10800000" flipH="1">
              <a:off x="3010" y="5485489"/>
              <a:ext cx="3231420" cy="1381605"/>
            </a:xfrm>
            <a:custGeom>
              <a:avLst/>
              <a:gdLst/>
              <a:ahLst/>
              <a:cxnLst/>
              <a:rect l="l" t="t" r="r" b="b"/>
              <a:pathLst>
                <a:path w="4666311" h="1995097" extrusionOk="0">
                  <a:moveTo>
                    <a:pt x="0" y="1842715"/>
                  </a:moveTo>
                  <a:cubicBezTo>
                    <a:pt x="0" y="1842715"/>
                    <a:pt x="490441" y="2080812"/>
                    <a:pt x="814236" y="1961763"/>
                  </a:cubicBezTo>
                  <a:cubicBezTo>
                    <a:pt x="1138030" y="1842715"/>
                    <a:pt x="1976065" y="1166578"/>
                    <a:pt x="2456953" y="1128478"/>
                  </a:cubicBezTo>
                  <a:cubicBezTo>
                    <a:pt x="2937896" y="1090378"/>
                    <a:pt x="3629715" y="1419474"/>
                    <a:pt x="4042576" y="1271325"/>
                  </a:cubicBezTo>
                  <a:cubicBezTo>
                    <a:pt x="4666311" y="1047529"/>
                    <a:pt x="4666311" y="0"/>
                    <a:pt x="4666311" y="0"/>
                  </a:cubicBezTo>
                  <a:lnTo>
                    <a:pt x="14301" y="4749"/>
                  </a:lnTo>
                  <a:lnTo>
                    <a:pt x="0" y="184271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9" name="Google Shape;4129;p47"/>
            <p:cNvSpPr/>
            <p:nvPr/>
          </p:nvSpPr>
          <p:spPr>
            <a:xfrm rot="-6717315">
              <a:off x="-555940" y="6067990"/>
              <a:ext cx="1328209" cy="664001"/>
            </a:xfrm>
            <a:custGeom>
              <a:avLst/>
              <a:gdLst/>
              <a:ahLst/>
              <a:cxnLst/>
              <a:rect l="l" t="t" r="r" b="b"/>
              <a:pathLst>
                <a:path w="1097445" h="548637" extrusionOk="0">
                  <a:moveTo>
                    <a:pt x="0" y="487128"/>
                  </a:moveTo>
                  <a:cubicBezTo>
                    <a:pt x="0" y="487128"/>
                    <a:pt x="191826" y="172389"/>
                    <a:pt x="472440" y="177082"/>
                  </a:cubicBezTo>
                  <a:cubicBezTo>
                    <a:pt x="891816" y="184095"/>
                    <a:pt x="1097446" y="0"/>
                    <a:pt x="1097446" y="0"/>
                  </a:cubicBezTo>
                  <a:cubicBezTo>
                    <a:pt x="1097446" y="0"/>
                    <a:pt x="958188" y="364103"/>
                    <a:pt x="706286" y="476692"/>
                  </a:cubicBezTo>
                  <a:cubicBezTo>
                    <a:pt x="358030" y="632239"/>
                    <a:pt x="0" y="487128"/>
                    <a:pt x="0" y="487128"/>
                  </a:cubicBezTo>
                  <a:close/>
                </a:path>
              </a:pathLst>
            </a:custGeom>
            <a:solidFill>
              <a:srgbClr val="64770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0" name="Google Shape;4130;p47"/>
            <p:cNvSpPr/>
            <p:nvPr/>
          </p:nvSpPr>
          <p:spPr>
            <a:xfrm rot="-5400000">
              <a:off x="16330" y="5081407"/>
              <a:ext cx="1198837" cy="1260462"/>
            </a:xfrm>
            <a:custGeom>
              <a:avLst/>
              <a:gdLst/>
              <a:ahLst/>
              <a:cxnLst/>
              <a:rect l="l" t="t" r="r" b="b"/>
              <a:pathLst>
                <a:path w="1422952" h="1496097" extrusionOk="0">
                  <a:moveTo>
                    <a:pt x="0" y="1495674"/>
                  </a:moveTo>
                  <a:cubicBezTo>
                    <a:pt x="1822" y="1502686"/>
                    <a:pt x="918210" y="1427535"/>
                    <a:pt x="731354" y="907111"/>
                  </a:cubicBezTo>
                  <a:cubicBezTo>
                    <a:pt x="524179" y="330034"/>
                    <a:pt x="890104" y="328875"/>
                    <a:pt x="1109980" y="289229"/>
                  </a:cubicBezTo>
                  <a:cubicBezTo>
                    <a:pt x="1250453" y="263884"/>
                    <a:pt x="1394736" y="14853"/>
                    <a:pt x="1422952" y="0"/>
                  </a:cubicBezTo>
                </a:path>
              </a:pathLst>
            </a:custGeom>
            <a:noFill/>
            <a:ln w="15650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1" name="Google Shape;4131;p47"/>
            <p:cNvSpPr/>
            <p:nvPr/>
          </p:nvSpPr>
          <p:spPr>
            <a:xfrm rot="10800000" flipH="1">
              <a:off x="536125" y="6323020"/>
              <a:ext cx="1132837" cy="575859"/>
            </a:xfrm>
            <a:custGeom>
              <a:avLst/>
              <a:gdLst/>
              <a:ahLst/>
              <a:cxnLst/>
              <a:rect l="l" t="t" r="r" b="b"/>
              <a:pathLst>
                <a:path w="1344614" h="683512" extrusionOk="0">
                  <a:moveTo>
                    <a:pt x="383927" y="0"/>
                  </a:moveTo>
                  <a:cubicBezTo>
                    <a:pt x="450243" y="5908"/>
                    <a:pt x="539916" y="10381"/>
                    <a:pt x="599275" y="46272"/>
                  </a:cubicBezTo>
                  <a:cubicBezTo>
                    <a:pt x="651344" y="77746"/>
                    <a:pt x="705071" y="108889"/>
                    <a:pt x="749963" y="150523"/>
                  </a:cubicBezTo>
                  <a:cubicBezTo>
                    <a:pt x="869287" y="261123"/>
                    <a:pt x="966580" y="390884"/>
                    <a:pt x="1077678" y="511700"/>
                  </a:cubicBezTo>
                  <a:cubicBezTo>
                    <a:pt x="1191812" y="635828"/>
                    <a:pt x="1332948" y="662830"/>
                    <a:pt x="1344599" y="682377"/>
                  </a:cubicBezTo>
                  <a:cubicBezTo>
                    <a:pt x="1346476" y="685579"/>
                    <a:pt x="1184579" y="682266"/>
                    <a:pt x="1121300" y="669124"/>
                  </a:cubicBezTo>
                  <a:cubicBezTo>
                    <a:pt x="1092035" y="663050"/>
                    <a:pt x="970722" y="652449"/>
                    <a:pt x="940463" y="651289"/>
                  </a:cubicBezTo>
                  <a:cubicBezTo>
                    <a:pt x="876300" y="648915"/>
                    <a:pt x="812027" y="644939"/>
                    <a:pt x="748582" y="635000"/>
                  </a:cubicBezTo>
                  <a:cubicBezTo>
                    <a:pt x="617110" y="614404"/>
                    <a:pt x="460955" y="560512"/>
                    <a:pt x="358968" y="470287"/>
                  </a:cubicBezTo>
                  <a:cubicBezTo>
                    <a:pt x="259301" y="382049"/>
                    <a:pt x="180892" y="283652"/>
                    <a:pt x="100275" y="178518"/>
                  </a:cubicBezTo>
                  <a:cubicBezTo>
                    <a:pt x="64163" y="131417"/>
                    <a:pt x="41358" y="75096"/>
                    <a:pt x="0" y="33517"/>
                  </a:cubicBezTo>
                </a:path>
              </a:pathLst>
            </a:custGeom>
            <a:solidFill>
              <a:srgbClr val="40510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2" name="Google Shape;4132;p47"/>
            <p:cNvSpPr/>
            <p:nvPr/>
          </p:nvSpPr>
          <p:spPr>
            <a:xfrm rot="9717395">
              <a:off x="414601" y="5775335"/>
              <a:ext cx="729775" cy="1080783"/>
            </a:xfrm>
            <a:custGeom>
              <a:avLst/>
              <a:gdLst/>
              <a:ahLst/>
              <a:cxnLst/>
              <a:rect l="l" t="t" r="r" b="b"/>
              <a:pathLst>
                <a:path w="1051343" h="1557019" extrusionOk="0">
                  <a:moveTo>
                    <a:pt x="0" y="1557020"/>
                  </a:moveTo>
                  <a:cubicBezTo>
                    <a:pt x="0" y="1557020"/>
                    <a:pt x="118883" y="631356"/>
                    <a:pt x="502644" y="502036"/>
                  </a:cubicBezTo>
                  <a:cubicBezTo>
                    <a:pt x="832347" y="390939"/>
                    <a:pt x="993250" y="0"/>
                    <a:pt x="993250" y="0"/>
                  </a:cubicBezTo>
                  <a:cubicBezTo>
                    <a:pt x="993250" y="0"/>
                    <a:pt x="1199929" y="610594"/>
                    <a:pt x="833617" y="1015006"/>
                  </a:cubicBezTo>
                  <a:cubicBezTo>
                    <a:pt x="674646" y="1190652"/>
                    <a:pt x="0" y="1557020"/>
                    <a:pt x="0" y="1557020"/>
                  </a:cubicBezTo>
                  <a:close/>
                </a:path>
              </a:pathLst>
            </a:custGeom>
            <a:solidFill>
              <a:srgbClr val="88A10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3" name="Google Shape;4133;p47"/>
            <p:cNvSpPr/>
            <p:nvPr/>
          </p:nvSpPr>
          <p:spPr>
            <a:xfrm rot="10800000" flipH="1">
              <a:off x="1663960" y="5987403"/>
              <a:ext cx="1592572" cy="947423"/>
            </a:xfrm>
            <a:custGeom>
              <a:avLst/>
              <a:gdLst/>
              <a:ahLst/>
              <a:cxnLst/>
              <a:rect l="l" t="t" r="r" b="b"/>
              <a:pathLst>
                <a:path w="1890293" h="1124538" extrusionOk="0">
                  <a:moveTo>
                    <a:pt x="187606" y="2453"/>
                  </a:moveTo>
                  <a:cubicBezTo>
                    <a:pt x="260548" y="-2074"/>
                    <a:pt x="323716" y="-2406"/>
                    <a:pt x="395002" y="19902"/>
                  </a:cubicBezTo>
                  <a:cubicBezTo>
                    <a:pt x="567722" y="74015"/>
                    <a:pt x="670150" y="225421"/>
                    <a:pt x="769045" y="367109"/>
                  </a:cubicBezTo>
                  <a:cubicBezTo>
                    <a:pt x="831109" y="456009"/>
                    <a:pt x="1025530" y="732759"/>
                    <a:pt x="1305868" y="864673"/>
                  </a:cubicBezTo>
                  <a:cubicBezTo>
                    <a:pt x="1586207" y="996587"/>
                    <a:pt x="1886314" y="892171"/>
                    <a:pt x="1890289" y="894711"/>
                  </a:cubicBezTo>
                  <a:cubicBezTo>
                    <a:pt x="1891393" y="895429"/>
                    <a:pt x="1675825" y="1192057"/>
                    <a:pt x="1135743" y="1110280"/>
                  </a:cubicBezTo>
                  <a:cubicBezTo>
                    <a:pt x="720012" y="1047332"/>
                    <a:pt x="559053" y="739219"/>
                    <a:pt x="390916" y="549823"/>
                  </a:cubicBezTo>
                  <a:cubicBezTo>
                    <a:pt x="306986" y="455291"/>
                    <a:pt x="191636" y="403221"/>
                    <a:pt x="98153" y="320229"/>
                  </a:cubicBezTo>
                  <a:cubicBezTo>
                    <a:pt x="49893" y="277381"/>
                    <a:pt x="-4993" y="202948"/>
                    <a:pt x="363" y="133153"/>
                  </a:cubicBezTo>
                  <a:cubicBezTo>
                    <a:pt x="1523" y="118189"/>
                    <a:pt x="12787" y="105434"/>
                    <a:pt x="15272" y="90636"/>
                  </a:cubicBezTo>
                </a:path>
              </a:pathLst>
            </a:custGeom>
            <a:solidFill>
              <a:srgbClr val="88A10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4" name="Google Shape;4134;p47"/>
            <p:cNvSpPr/>
            <p:nvPr/>
          </p:nvSpPr>
          <p:spPr>
            <a:xfrm rot="10800000" flipH="1">
              <a:off x="684237" y="6076559"/>
              <a:ext cx="1449519" cy="858216"/>
            </a:xfrm>
            <a:custGeom>
              <a:avLst/>
              <a:gdLst/>
              <a:ahLst/>
              <a:cxnLst/>
              <a:rect l="l" t="t" r="r" b="b"/>
              <a:pathLst>
                <a:path w="1720497" h="1018654" extrusionOk="0">
                  <a:moveTo>
                    <a:pt x="458580" y="42908"/>
                  </a:moveTo>
                  <a:cubicBezTo>
                    <a:pt x="683260" y="28496"/>
                    <a:pt x="1020362" y="-43011"/>
                    <a:pt x="1231569" y="37993"/>
                  </a:cubicBezTo>
                  <a:cubicBezTo>
                    <a:pt x="1401417" y="103150"/>
                    <a:pt x="1501029" y="183160"/>
                    <a:pt x="1624717" y="433074"/>
                  </a:cubicBezTo>
                  <a:cubicBezTo>
                    <a:pt x="1774190" y="734947"/>
                    <a:pt x="1704064" y="1018654"/>
                    <a:pt x="1704064" y="1018654"/>
                  </a:cubicBezTo>
                  <a:cubicBezTo>
                    <a:pt x="1704064" y="1018654"/>
                    <a:pt x="1550449" y="603309"/>
                    <a:pt x="827764" y="466425"/>
                  </a:cubicBezTo>
                  <a:cubicBezTo>
                    <a:pt x="545327" y="412920"/>
                    <a:pt x="300327" y="326615"/>
                    <a:pt x="77801" y="135783"/>
                  </a:cubicBezTo>
                  <a:cubicBezTo>
                    <a:pt x="44450" y="107181"/>
                    <a:pt x="27112" y="67093"/>
                    <a:pt x="0" y="33852"/>
                  </a:cubicBezTo>
                  <a:cubicBezTo>
                    <a:pt x="55" y="33907"/>
                    <a:pt x="348532" y="49976"/>
                    <a:pt x="458580" y="42908"/>
                  </a:cubicBezTo>
                  <a:close/>
                </a:path>
              </a:pathLst>
            </a:custGeom>
            <a:solidFill>
              <a:srgbClr val="64770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5" name="Google Shape;4135;p47"/>
            <p:cNvSpPr/>
            <p:nvPr/>
          </p:nvSpPr>
          <p:spPr>
            <a:xfrm rot="-8960960" flipH="1">
              <a:off x="-450638" y="6472113"/>
              <a:ext cx="952186" cy="381550"/>
            </a:xfrm>
            <a:custGeom>
              <a:avLst/>
              <a:gdLst/>
              <a:ahLst/>
              <a:cxnLst/>
              <a:rect l="l" t="t" r="r" b="b"/>
              <a:pathLst>
                <a:path w="2022612" h="810480" extrusionOk="0">
                  <a:moveTo>
                    <a:pt x="0" y="405240"/>
                  </a:moveTo>
                  <a:cubicBezTo>
                    <a:pt x="0" y="405240"/>
                    <a:pt x="452783" y="0"/>
                    <a:pt x="1011307" y="0"/>
                  </a:cubicBezTo>
                  <a:cubicBezTo>
                    <a:pt x="1569830" y="0"/>
                    <a:pt x="2022613" y="405240"/>
                    <a:pt x="2022613" y="405240"/>
                  </a:cubicBezTo>
                  <a:cubicBezTo>
                    <a:pt x="2022613" y="405240"/>
                    <a:pt x="1569830" y="810481"/>
                    <a:pt x="1011307" y="810481"/>
                  </a:cubicBezTo>
                  <a:cubicBezTo>
                    <a:pt x="452783" y="810481"/>
                    <a:pt x="0" y="405240"/>
                    <a:pt x="0" y="405240"/>
                  </a:cubicBezTo>
                  <a:close/>
                </a:path>
              </a:pathLst>
            </a:custGeom>
            <a:solidFill>
              <a:srgbClr val="40510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136" name="Google Shape;4136;p47"/>
            <p:cNvGrpSpPr/>
            <p:nvPr/>
          </p:nvGrpSpPr>
          <p:grpSpPr>
            <a:xfrm rot="10800000" flipH="1">
              <a:off x="1545003" y="6471612"/>
              <a:ext cx="469713" cy="324065"/>
              <a:chOff x="5654408" y="444554"/>
              <a:chExt cx="558119" cy="385058"/>
            </a:xfrm>
          </p:grpSpPr>
          <p:grpSp>
            <p:nvGrpSpPr>
              <p:cNvPr id="4137" name="Google Shape;4137;p47"/>
              <p:cNvGrpSpPr/>
              <p:nvPr/>
            </p:nvGrpSpPr>
            <p:grpSpPr>
              <a:xfrm>
                <a:off x="5654408" y="444554"/>
                <a:ext cx="483850" cy="385058"/>
                <a:chOff x="5654408" y="444554"/>
                <a:chExt cx="483850" cy="385058"/>
              </a:xfrm>
            </p:grpSpPr>
            <p:grpSp>
              <p:nvGrpSpPr>
                <p:cNvPr id="4138" name="Google Shape;4138;p47"/>
                <p:cNvGrpSpPr/>
                <p:nvPr/>
              </p:nvGrpSpPr>
              <p:grpSpPr>
                <a:xfrm>
                  <a:off x="5654408" y="444554"/>
                  <a:ext cx="456395" cy="385058"/>
                  <a:chOff x="5654408" y="444554"/>
                  <a:chExt cx="456395" cy="385058"/>
                </a:xfrm>
              </p:grpSpPr>
              <p:sp>
                <p:nvSpPr>
                  <p:cNvPr id="4139" name="Google Shape;4139;p47"/>
                  <p:cNvSpPr/>
                  <p:nvPr/>
                </p:nvSpPr>
                <p:spPr>
                  <a:xfrm>
                    <a:off x="5654408" y="444554"/>
                    <a:ext cx="456395" cy="38505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6395" h="385058" extrusionOk="0">
                        <a:moveTo>
                          <a:pt x="456390" y="207453"/>
                        </a:moveTo>
                        <a:cubicBezTo>
                          <a:pt x="457384" y="300881"/>
                          <a:pt x="324807" y="407119"/>
                          <a:pt x="199685" y="381056"/>
                        </a:cubicBezTo>
                        <a:cubicBezTo>
                          <a:pt x="74562" y="355049"/>
                          <a:pt x="-18259" y="273714"/>
                          <a:pt x="3055" y="157536"/>
                        </a:cubicBezTo>
                        <a:cubicBezTo>
                          <a:pt x="22271" y="52789"/>
                          <a:pt x="111779" y="-3478"/>
                          <a:pt x="232870" y="167"/>
                        </a:cubicBezTo>
                        <a:cubicBezTo>
                          <a:pt x="335906" y="3314"/>
                          <a:pt x="455230" y="102098"/>
                          <a:pt x="456390" y="207453"/>
                        </a:cubicBezTo>
                        <a:close/>
                      </a:path>
                    </a:pathLst>
                  </a:custGeom>
                  <a:solidFill>
                    <a:srgbClr val="D40B0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140" name="Google Shape;4140;p47"/>
                  <p:cNvSpPr/>
                  <p:nvPr/>
                </p:nvSpPr>
                <p:spPr>
                  <a:xfrm>
                    <a:off x="5656359" y="595133"/>
                    <a:ext cx="290056" cy="511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0056" h="51131" extrusionOk="0">
                        <a:moveTo>
                          <a:pt x="290057" y="51131"/>
                        </a:moveTo>
                        <a:lnTo>
                          <a:pt x="221" y="14964"/>
                        </a:lnTo>
                        <a:cubicBezTo>
                          <a:pt x="221" y="14964"/>
                          <a:pt x="-276" y="11430"/>
                          <a:pt x="221" y="7675"/>
                        </a:cubicBezTo>
                        <a:cubicBezTo>
                          <a:pt x="718" y="3920"/>
                          <a:pt x="2264" y="0"/>
                          <a:pt x="2264" y="0"/>
                        </a:cubicBezTo>
                        <a:lnTo>
                          <a:pt x="290057" y="51131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141" name="Google Shape;4141;p47"/>
                  <p:cNvSpPr/>
                  <p:nvPr/>
                </p:nvSpPr>
                <p:spPr>
                  <a:xfrm>
                    <a:off x="5933408" y="476875"/>
                    <a:ext cx="41553" cy="41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553" h="41525" extrusionOk="0">
                        <a:moveTo>
                          <a:pt x="7762" y="36978"/>
                        </a:moveTo>
                        <a:cubicBezTo>
                          <a:pt x="16707" y="44156"/>
                          <a:pt x="29849" y="42665"/>
                          <a:pt x="37027" y="33720"/>
                        </a:cubicBezTo>
                        <a:cubicBezTo>
                          <a:pt x="44205" y="24775"/>
                          <a:pt x="42659" y="11688"/>
                          <a:pt x="33714" y="4565"/>
                        </a:cubicBezTo>
                        <a:cubicBezTo>
                          <a:pt x="24769" y="-2613"/>
                          <a:pt x="11738" y="-1177"/>
                          <a:pt x="4615" y="7823"/>
                        </a:cubicBezTo>
                        <a:cubicBezTo>
                          <a:pt x="-2619" y="16768"/>
                          <a:pt x="-1183" y="29800"/>
                          <a:pt x="7762" y="36978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142" name="Google Shape;4142;p47"/>
                  <p:cNvSpPr/>
                  <p:nvPr/>
                </p:nvSpPr>
                <p:spPr>
                  <a:xfrm>
                    <a:off x="5816520" y="531474"/>
                    <a:ext cx="63959" cy="6398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3959" h="63982" extrusionOk="0">
                        <a:moveTo>
                          <a:pt x="12007" y="56977"/>
                        </a:moveTo>
                        <a:cubicBezTo>
                          <a:pt x="25811" y="68021"/>
                          <a:pt x="45966" y="65757"/>
                          <a:pt x="56954" y="51952"/>
                        </a:cubicBezTo>
                        <a:cubicBezTo>
                          <a:pt x="67997" y="38148"/>
                          <a:pt x="65733" y="18049"/>
                          <a:pt x="51929" y="7005"/>
                        </a:cubicBezTo>
                        <a:cubicBezTo>
                          <a:pt x="38125" y="-4038"/>
                          <a:pt x="18026" y="-1774"/>
                          <a:pt x="6982" y="12030"/>
                        </a:cubicBezTo>
                        <a:cubicBezTo>
                          <a:pt x="-4006" y="25834"/>
                          <a:pt x="-1797" y="45934"/>
                          <a:pt x="12007" y="56977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143" name="Google Shape;4143;p47"/>
                  <p:cNvSpPr/>
                  <p:nvPr/>
                </p:nvSpPr>
                <p:spPr>
                  <a:xfrm>
                    <a:off x="5709312" y="477133"/>
                    <a:ext cx="50827" cy="4935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827" h="49358" extrusionOk="0">
                        <a:moveTo>
                          <a:pt x="9332" y="43732"/>
                        </a:moveTo>
                        <a:cubicBezTo>
                          <a:pt x="20320" y="52567"/>
                          <a:pt x="36388" y="50800"/>
                          <a:pt x="45223" y="39812"/>
                        </a:cubicBezTo>
                        <a:cubicBezTo>
                          <a:pt x="54058" y="28823"/>
                          <a:pt x="52236" y="12700"/>
                          <a:pt x="41248" y="3865"/>
                        </a:cubicBezTo>
                        <a:cubicBezTo>
                          <a:pt x="38929" y="1988"/>
                          <a:pt x="36278" y="939"/>
                          <a:pt x="33628" y="0"/>
                        </a:cubicBezTo>
                        <a:cubicBezTo>
                          <a:pt x="21314" y="7289"/>
                          <a:pt x="9995" y="15737"/>
                          <a:pt x="0" y="25345"/>
                        </a:cubicBezTo>
                        <a:cubicBezTo>
                          <a:pt x="387" y="32302"/>
                          <a:pt x="3479" y="39039"/>
                          <a:pt x="9332" y="43732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144" name="Google Shape;4144;p47"/>
                  <p:cNvSpPr/>
                  <p:nvPr/>
                </p:nvSpPr>
                <p:spPr>
                  <a:xfrm>
                    <a:off x="5795975" y="662920"/>
                    <a:ext cx="63990" cy="640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3990" h="64010" extrusionOk="0">
                        <a:moveTo>
                          <a:pt x="9913" y="55182"/>
                        </a:moveTo>
                        <a:cubicBezTo>
                          <a:pt x="18968" y="63796"/>
                          <a:pt x="32607" y="66612"/>
                          <a:pt x="44755" y="61366"/>
                        </a:cubicBezTo>
                        <a:cubicBezTo>
                          <a:pt x="60934" y="54298"/>
                          <a:pt x="68388" y="35414"/>
                          <a:pt x="61320" y="19235"/>
                        </a:cubicBezTo>
                        <a:cubicBezTo>
                          <a:pt x="54252" y="3057"/>
                          <a:pt x="35368" y="-4398"/>
                          <a:pt x="19189" y="2670"/>
                        </a:cubicBezTo>
                        <a:cubicBezTo>
                          <a:pt x="3011" y="9738"/>
                          <a:pt x="-4389" y="28567"/>
                          <a:pt x="2679" y="44746"/>
                        </a:cubicBezTo>
                        <a:cubicBezTo>
                          <a:pt x="4446" y="48722"/>
                          <a:pt x="6876" y="52311"/>
                          <a:pt x="9913" y="55182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145" name="Google Shape;4145;p47"/>
                  <p:cNvSpPr/>
                  <p:nvPr/>
                </p:nvSpPr>
                <p:spPr>
                  <a:xfrm>
                    <a:off x="5677452" y="699956"/>
                    <a:ext cx="49683" cy="5083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683" h="50834" extrusionOk="0">
                        <a:moveTo>
                          <a:pt x="26338" y="50834"/>
                        </a:moveTo>
                        <a:cubicBezTo>
                          <a:pt x="29044" y="50613"/>
                          <a:pt x="31750" y="50116"/>
                          <a:pt x="34400" y="48957"/>
                        </a:cubicBezTo>
                        <a:cubicBezTo>
                          <a:pt x="47321" y="43325"/>
                          <a:pt x="53174" y="28250"/>
                          <a:pt x="47542" y="15329"/>
                        </a:cubicBezTo>
                        <a:cubicBezTo>
                          <a:pt x="41910" y="2409"/>
                          <a:pt x="26946" y="-3500"/>
                          <a:pt x="13970" y="2133"/>
                        </a:cubicBezTo>
                        <a:cubicBezTo>
                          <a:pt x="6902" y="5225"/>
                          <a:pt x="2154" y="11188"/>
                          <a:pt x="0" y="17980"/>
                        </a:cubicBezTo>
                        <a:cubicBezTo>
                          <a:pt x="7289" y="29741"/>
                          <a:pt x="16234" y="40619"/>
                          <a:pt x="26338" y="50834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146" name="Google Shape;4146;p47"/>
                  <p:cNvSpPr/>
                  <p:nvPr/>
                </p:nvSpPr>
                <p:spPr>
                  <a:xfrm>
                    <a:off x="5892057" y="765242"/>
                    <a:ext cx="41462" cy="415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462" h="41543" extrusionOk="0">
                        <a:moveTo>
                          <a:pt x="6374" y="35796"/>
                        </a:moveTo>
                        <a:cubicBezTo>
                          <a:pt x="12228" y="41373"/>
                          <a:pt x="21118" y="43251"/>
                          <a:pt x="29014" y="39827"/>
                        </a:cubicBezTo>
                        <a:cubicBezTo>
                          <a:pt x="39505" y="35244"/>
                          <a:pt x="44309" y="22986"/>
                          <a:pt x="39726" y="12495"/>
                        </a:cubicBezTo>
                        <a:cubicBezTo>
                          <a:pt x="35143" y="2003"/>
                          <a:pt x="22940" y="-2856"/>
                          <a:pt x="12449" y="1727"/>
                        </a:cubicBezTo>
                        <a:cubicBezTo>
                          <a:pt x="1957" y="6310"/>
                          <a:pt x="-2847" y="18569"/>
                          <a:pt x="1736" y="29060"/>
                        </a:cubicBezTo>
                        <a:cubicBezTo>
                          <a:pt x="2841" y="31655"/>
                          <a:pt x="4442" y="33974"/>
                          <a:pt x="6374" y="35796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147" name="Google Shape;4147;p47"/>
                  <p:cNvSpPr/>
                  <p:nvPr/>
                </p:nvSpPr>
                <p:spPr>
                  <a:xfrm>
                    <a:off x="5729996" y="707845"/>
                    <a:ext cx="248698" cy="9999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8698" h="99991" extrusionOk="0">
                        <a:moveTo>
                          <a:pt x="2838" y="42228"/>
                        </a:moveTo>
                        <a:cubicBezTo>
                          <a:pt x="19017" y="56916"/>
                          <a:pt x="85996" y="82592"/>
                          <a:pt x="122384" y="94298"/>
                        </a:cubicBezTo>
                        <a:cubicBezTo>
                          <a:pt x="161312" y="106832"/>
                          <a:pt x="250654" y="102636"/>
                          <a:pt x="248666" y="40682"/>
                        </a:cubicBezTo>
                        <a:cubicBezTo>
                          <a:pt x="246899" y="-13486"/>
                          <a:pt x="193670" y="-5259"/>
                          <a:pt x="136354" y="17711"/>
                        </a:cubicBezTo>
                        <a:cubicBezTo>
                          <a:pt x="40773" y="56088"/>
                          <a:pt x="-13340" y="27540"/>
                          <a:pt x="2838" y="42228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FFFFFF">
                          <a:alpha val="34901"/>
                        </a:srgbClr>
                      </a:gs>
                      <a:gs pos="100000">
                        <a:srgbClr val="FFFFFF">
                          <a:alpha val="26666"/>
                        </a:srgbClr>
                      </a:gs>
                    </a:gsLst>
                    <a:lin ang="13119129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4148" name="Google Shape;4148;p47"/>
                <p:cNvSpPr/>
                <p:nvPr/>
              </p:nvSpPr>
              <p:spPr>
                <a:xfrm>
                  <a:off x="5962686" y="580112"/>
                  <a:ext cx="69426" cy="1564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426" h="156459" extrusionOk="0">
                      <a:moveTo>
                        <a:pt x="43806" y="156432"/>
                      </a:moveTo>
                      <a:cubicBezTo>
                        <a:pt x="43806" y="156432"/>
                        <a:pt x="-12902" y="160574"/>
                        <a:pt x="2724" y="66262"/>
                      </a:cubicBezTo>
                      <a:cubicBezTo>
                        <a:pt x="15093" y="-8613"/>
                        <a:pt x="69427" y="333"/>
                        <a:pt x="69427" y="333"/>
                      </a:cubicBezTo>
                      <a:lnTo>
                        <a:pt x="43806" y="156432"/>
                      </a:lnTo>
                      <a:close/>
                    </a:path>
                  </a:pathLst>
                </a:custGeom>
                <a:solidFill>
                  <a:srgbClr val="FBFDFB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149" name="Google Shape;4149;p47"/>
                <p:cNvSpPr/>
                <p:nvPr/>
              </p:nvSpPr>
              <p:spPr>
                <a:xfrm>
                  <a:off x="5942656" y="525227"/>
                  <a:ext cx="195602" cy="2747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602" h="274761" extrusionOk="0">
                      <a:moveTo>
                        <a:pt x="61076" y="274762"/>
                      </a:moveTo>
                      <a:cubicBezTo>
                        <a:pt x="61076" y="274762"/>
                        <a:pt x="47271" y="237103"/>
                        <a:pt x="48376" y="207286"/>
                      </a:cubicBezTo>
                      <a:cubicBezTo>
                        <a:pt x="49811" y="168744"/>
                        <a:pt x="56051" y="146105"/>
                        <a:pt x="49645" y="146657"/>
                      </a:cubicBezTo>
                      <a:cubicBezTo>
                        <a:pt x="46388" y="146933"/>
                        <a:pt x="25902" y="172775"/>
                        <a:pt x="15687" y="166646"/>
                      </a:cubicBezTo>
                      <a:cubicBezTo>
                        <a:pt x="-10155" y="151240"/>
                        <a:pt x="-602" y="99005"/>
                        <a:pt x="19386" y="92710"/>
                      </a:cubicBezTo>
                      <a:cubicBezTo>
                        <a:pt x="33467" y="88293"/>
                        <a:pt x="51799" y="117227"/>
                        <a:pt x="55609" y="114576"/>
                      </a:cubicBezTo>
                      <a:cubicBezTo>
                        <a:pt x="60744" y="110987"/>
                        <a:pt x="58812" y="88127"/>
                        <a:pt x="73886" y="49640"/>
                      </a:cubicBezTo>
                      <a:cubicBezTo>
                        <a:pt x="88961" y="11154"/>
                        <a:pt x="107955" y="0"/>
                        <a:pt x="107955" y="0"/>
                      </a:cubicBezTo>
                      <a:cubicBezTo>
                        <a:pt x="107955" y="0"/>
                        <a:pt x="208009" y="44008"/>
                        <a:pt x="194315" y="150743"/>
                      </a:cubicBezTo>
                      <a:cubicBezTo>
                        <a:pt x="180235" y="260460"/>
                        <a:pt x="61076" y="274762"/>
                        <a:pt x="61076" y="274762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4150" name="Google Shape;4150;p47"/>
                <p:cNvGrpSpPr/>
                <p:nvPr/>
              </p:nvGrpSpPr>
              <p:grpSpPr>
                <a:xfrm>
                  <a:off x="6024106" y="543560"/>
                  <a:ext cx="99833" cy="249140"/>
                  <a:chOff x="6024106" y="543560"/>
                  <a:chExt cx="99833" cy="249140"/>
                </a:xfrm>
              </p:grpSpPr>
              <p:sp>
                <p:nvSpPr>
                  <p:cNvPr id="4151" name="Google Shape;4151;p47"/>
                  <p:cNvSpPr/>
                  <p:nvPr/>
                </p:nvSpPr>
                <p:spPr>
                  <a:xfrm>
                    <a:off x="6024106" y="730084"/>
                    <a:ext cx="71728" cy="626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1728" h="62616" extrusionOk="0">
                        <a:moveTo>
                          <a:pt x="10768" y="62616"/>
                        </a:moveTo>
                        <a:cubicBezTo>
                          <a:pt x="28990" y="56542"/>
                          <a:pt x="51739" y="46051"/>
                          <a:pt x="71728" y="27608"/>
                        </a:cubicBezTo>
                        <a:cubicBezTo>
                          <a:pt x="69796" y="20209"/>
                          <a:pt x="66206" y="13197"/>
                          <a:pt x="59801" y="8061"/>
                        </a:cubicBezTo>
                        <a:cubicBezTo>
                          <a:pt x="43899" y="-4639"/>
                          <a:pt x="20707" y="-2043"/>
                          <a:pt x="8007" y="13804"/>
                        </a:cubicBezTo>
                        <a:cubicBezTo>
                          <a:pt x="-3809" y="28602"/>
                          <a:pt x="-2263" y="49530"/>
                          <a:pt x="10768" y="62616"/>
                        </a:cubicBezTo>
                        <a:close/>
                      </a:path>
                    </a:pathLst>
                  </a:custGeom>
                  <a:solidFill>
                    <a:srgbClr val="FBFDFB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152" name="Google Shape;4152;p47"/>
                  <p:cNvSpPr/>
                  <p:nvPr/>
                </p:nvSpPr>
                <p:spPr>
                  <a:xfrm>
                    <a:off x="6055652" y="543560"/>
                    <a:ext cx="68287" cy="7045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8287" h="70457" extrusionOk="0">
                        <a:moveTo>
                          <a:pt x="13788" y="62396"/>
                        </a:moveTo>
                        <a:cubicBezTo>
                          <a:pt x="29691" y="75096"/>
                          <a:pt x="52882" y="72500"/>
                          <a:pt x="65582" y="56653"/>
                        </a:cubicBezTo>
                        <a:cubicBezTo>
                          <a:pt x="66631" y="55328"/>
                          <a:pt x="67459" y="53892"/>
                          <a:pt x="68288" y="52512"/>
                        </a:cubicBezTo>
                        <a:cubicBezTo>
                          <a:pt x="56029" y="28492"/>
                          <a:pt x="38360" y="11430"/>
                          <a:pt x="23341" y="0"/>
                        </a:cubicBezTo>
                        <a:cubicBezTo>
                          <a:pt x="17598" y="2264"/>
                          <a:pt x="12242" y="5522"/>
                          <a:pt x="8100" y="10712"/>
                        </a:cubicBezTo>
                        <a:cubicBezTo>
                          <a:pt x="-4599" y="26504"/>
                          <a:pt x="-2115" y="49696"/>
                          <a:pt x="13788" y="62396"/>
                        </a:cubicBezTo>
                        <a:close/>
                      </a:path>
                    </a:pathLst>
                  </a:custGeom>
                  <a:solidFill>
                    <a:srgbClr val="FBFDFB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sp>
            <p:nvSpPr>
              <p:cNvPr id="4153" name="Google Shape;4153;p47"/>
              <p:cNvSpPr/>
              <p:nvPr/>
            </p:nvSpPr>
            <p:spPr>
              <a:xfrm>
                <a:off x="6096000" y="720531"/>
                <a:ext cx="83144" cy="81181"/>
              </a:xfrm>
              <a:custGeom>
                <a:avLst/>
                <a:gdLst/>
                <a:ahLst/>
                <a:cxnLst/>
                <a:rect l="l" t="t" r="r" b="b"/>
                <a:pathLst>
                  <a:path w="83144" h="81181" extrusionOk="0">
                    <a:moveTo>
                      <a:pt x="0" y="0"/>
                    </a:moveTo>
                    <a:cubicBezTo>
                      <a:pt x="0" y="0"/>
                      <a:pt x="21811" y="37382"/>
                      <a:pt x="33848" y="51021"/>
                    </a:cubicBezTo>
                    <a:cubicBezTo>
                      <a:pt x="45886" y="64660"/>
                      <a:pt x="78519" y="86857"/>
                      <a:pt x="82771" y="79844"/>
                    </a:cubicBezTo>
                    <a:cubicBezTo>
                      <a:pt x="87023" y="72832"/>
                      <a:pt x="53782" y="50524"/>
                      <a:pt x="44616" y="43511"/>
                    </a:cubicBezTo>
                    <a:cubicBezTo>
                      <a:pt x="27609" y="3042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54" name="Google Shape;4154;p47"/>
              <p:cNvSpPr/>
              <p:nvPr/>
            </p:nvSpPr>
            <p:spPr>
              <a:xfrm>
                <a:off x="6109473" y="576850"/>
                <a:ext cx="103054" cy="53952"/>
              </a:xfrm>
              <a:custGeom>
                <a:avLst/>
                <a:gdLst/>
                <a:ahLst/>
                <a:cxnLst/>
                <a:rect l="l" t="t" r="r" b="b"/>
                <a:pathLst>
                  <a:path w="103054" h="53952" extrusionOk="0">
                    <a:moveTo>
                      <a:pt x="0" y="53953"/>
                    </a:moveTo>
                    <a:cubicBezTo>
                      <a:pt x="0" y="53953"/>
                      <a:pt x="32026" y="24853"/>
                      <a:pt x="47653" y="15466"/>
                    </a:cubicBezTo>
                    <a:cubicBezTo>
                      <a:pt x="63224" y="6079"/>
                      <a:pt x="100992" y="-5295"/>
                      <a:pt x="102981" y="2711"/>
                    </a:cubicBezTo>
                    <a:cubicBezTo>
                      <a:pt x="104968" y="10718"/>
                      <a:pt x="66537" y="21982"/>
                      <a:pt x="55714" y="25903"/>
                    </a:cubicBezTo>
                    <a:cubicBezTo>
                      <a:pt x="35449" y="33191"/>
                      <a:pt x="0" y="53953"/>
                      <a:pt x="0" y="53953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155" name="Google Shape;4155;p47"/>
            <p:cNvGrpSpPr/>
            <p:nvPr/>
          </p:nvGrpSpPr>
          <p:grpSpPr>
            <a:xfrm rot="10800000">
              <a:off x="1137345" y="5768725"/>
              <a:ext cx="701037" cy="401995"/>
              <a:chOff x="8703972" y="1095484"/>
              <a:chExt cx="1413666" cy="810638"/>
            </a:xfrm>
          </p:grpSpPr>
          <p:grpSp>
            <p:nvGrpSpPr>
              <p:cNvPr id="4156" name="Google Shape;4156;p47"/>
              <p:cNvGrpSpPr/>
              <p:nvPr/>
            </p:nvGrpSpPr>
            <p:grpSpPr>
              <a:xfrm>
                <a:off x="8703972" y="1351540"/>
                <a:ext cx="815111" cy="554582"/>
                <a:chOff x="10016117" y="731733"/>
                <a:chExt cx="707992" cy="481701"/>
              </a:xfrm>
            </p:grpSpPr>
            <p:sp>
              <p:nvSpPr>
                <p:cNvPr id="4157" name="Google Shape;4157;p47"/>
                <p:cNvSpPr/>
                <p:nvPr/>
              </p:nvSpPr>
              <p:spPr>
                <a:xfrm>
                  <a:off x="10016117" y="849975"/>
                  <a:ext cx="223547" cy="2235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547" h="223547" extrusionOk="0">
                      <a:moveTo>
                        <a:pt x="215443" y="153490"/>
                      </a:moveTo>
                      <a:cubicBezTo>
                        <a:pt x="192308" y="210751"/>
                        <a:pt x="127317" y="238470"/>
                        <a:pt x="70001" y="215444"/>
                      </a:cubicBezTo>
                      <a:cubicBezTo>
                        <a:pt x="12796" y="192419"/>
                        <a:pt x="-14979" y="127317"/>
                        <a:pt x="8158" y="70057"/>
                      </a:cubicBezTo>
                      <a:cubicBezTo>
                        <a:pt x="31183" y="12797"/>
                        <a:pt x="96285" y="-14923"/>
                        <a:pt x="153545" y="8103"/>
                      </a:cubicBezTo>
                      <a:cubicBezTo>
                        <a:pt x="210750" y="31129"/>
                        <a:pt x="238469" y="96230"/>
                        <a:pt x="215443" y="15349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158" name="Google Shape;4158;p47"/>
                <p:cNvSpPr/>
                <p:nvPr/>
              </p:nvSpPr>
              <p:spPr>
                <a:xfrm>
                  <a:off x="10322281" y="928636"/>
                  <a:ext cx="175216" cy="1752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216" h="175223" extrusionOk="0">
                      <a:moveTo>
                        <a:pt x="168857" y="120328"/>
                      </a:moveTo>
                      <a:cubicBezTo>
                        <a:pt x="150801" y="165220"/>
                        <a:pt x="99780" y="186920"/>
                        <a:pt x="54888" y="168864"/>
                      </a:cubicBezTo>
                      <a:cubicBezTo>
                        <a:pt x="10052" y="150808"/>
                        <a:pt x="-11704" y="99787"/>
                        <a:pt x="6352" y="54896"/>
                      </a:cubicBezTo>
                      <a:cubicBezTo>
                        <a:pt x="24409" y="10004"/>
                        <a:pt x="75429" y="-11697"/>
                        <a:pt x="120321" y="6360"/>
                      </a:cubicBezTo>
                      <a:cubicBezTo>
                        <a:pt x="165213" y="24416"/>
                        <a:pt x="186913" y="75437"/>
                        <a:pt x="168857" y="120328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159" name="Google Shape;4159;p47"/>
                <p:cNvSpPr/>
                <p:nvPr/>
              </p:nvSpPr>
              <p:spPr>
                <a:xfrm>
                  <a:off x="10532702" y="912777"/>
                  <a:ext cx="89233" cy="892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233" h="89217" extrusionOk="0">
                      <a:moveTo>
                        <a:pt x="85988" y="61257"/>
                      </a:moveTo>
                      <a:cubicBezTo>
                        <a:pt x="76822" y="84117"/>
                        <a:pt x="50759" y="95160"/>
                        <a:pt x="27899" y="85994"/>
                      </a:cubicBezTo>
                      <a:cubicBezTo>
                        <a:pt x="5150" y="76773"/>
                        <a:pt x="-5949" y="50821"/>
                        <a:pt x="3217" y="27961"/>
                      </a:cubicBezTo>
                      <a:cubicBezTo>
                        <a:pt x="12438" y="5101"/>
                        <a:pt x="38446" y="-5943"/>
                        <a:pt x="61195" y="3224"/>
                      </a:cubicBezTo>
                      <a:cubicBezTo>
                        <a:pt x="84110" y="12445"/>
                        <a:pt x="95209" y="38397"/>
                        <a:pt x="85988" y="6125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160" name="Google Shape;4160;p47"/>
                <p:cNvSpPr/>
                <p:nvPr/>
              </p:nvSpPr>
              <p:spPr>
                <a:xfrm>
                  <a:off x="10211565" y="1108843"/>
                  <a:ext cx="104628" cy="1045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628" h="104591" extrusionOk="0">
                      <a:moveTo>
                        <a:pt x="100834" y="71815"/>
                      </a:moveTo>
                      <a:cubicBezTo>
                        <a:pt x="90067" y="98595"/>
                        <a:pt x="59587" y="111572"/>
                        <a:pt x="32807" y="100804"/>
                      </a:cubicBezTo>
                      <a:cubicBezTo>
                        <a:pt x="5971" y="90037"/>
                        <a:pt x="-7006" y="59557"/>
                        <a:pt x="3817" y="32776"/>
                      </a:cubicBezTo>
                      <a:cubicBezTo>
                        <a:pt x="14585" y="5996"/>
                        <a:pt x="45065" y="-6980"/>
                        <a:pt x="71845" y="3787"/>
                      </a:cubicBezTo>
                      <a:cubicBezTo>
                        <a:pt x="98681" y="14555"/>
                        <a:pt x="111602" y="45035"/>
                        <a:pt x="100834" y="7181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161" name="Google Shape;4161;p47"/>
                <p:cNvSpPr/>
                <p:nvPr/>
              </p:nvSpPr>
              <p:spPr>
                <a:xfrm>
                  <a:off x="10423962" y="731733"/>
                  <a:ext cx="77422" cy="773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422" h="77373" extrusionOk="0">
                      <a:moveTo>
                        <a:pt x="74630" y="53126"/>
                      </a:moveTo>
                      <a:cubicBezTo>
                        <a:pt x="66624" y="72949"/>
                        <a:pt x="44040" y="82557"/>
                        <a:pt x="24272" y="74551"/>
                      </a:cubicBezTo>
                      <a:cubicBezTo>
                        <a:pt x="4449" y="66599"/>
                        <a:pt x="-5159" y="44071"/>
                        <a:pt x="2793" y="24248"/>
                      </a:cubicBezTo>
                      <a:cubicBezTo>
                        <a:pt x="10799" y="4425"/>
                        <a:pt x="33383" y="-5183"/>
                        <a:pt x="53151" y="2823"/>
                      </a:cubicBezTo>
                      <a:cubicBezTo>
                        <a:pt x="72974" y="10775"/>
                        <a:pt x="82581" y="33303"/>
                        <a:pt x="74630" y="53126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162" name="Google Shape;4162;p47"/>
                <p:cNvSpPr/>
                <p:nvPr/>
              </p:nvSpPr>
              <p:spPr>
                <a:xfrm>
                  <a:off x="10666341" y="1096119"/>
                  <a:ext cx="57768" cy="578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768" h="57814" extrusionOk="0">
                      <a:moveTo>
                        <a:pt x="55661" y="39702"/>
                      </a:moveTo>
                      <a:cubicBezTo>
                        <a:pt x="49808" y="54501"/>
                        <a:pt x="32912" y="61679"/>
                        <a:pt x="18058" y="55715"/>
                      </a:cubicBezTo>
                      <a:cubicBezTo>
                        <a:pt x="3315" y="49752"/>
                        <a:pt x="-3863" y="32911"/>
                        <a:pt x="2100" y="18112"/>
                      </a:cubicBezTo>
                      <a:cubicBezTo>
                        <a:pt x="8064" y="3314"/>
                        <a:pt x="24849" y="-3864"/>
                        <a:pt x="39703" y="2099"/>
                      </a:cubicBezTo>
                      <a:cubicBezTo>
                        <a:pt x="54501" y="8063"/>
                        <a:pt x="61624" y="24849"/>
                        <a:pt x="55661" y="3970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4163" name="Google Shape;4163;p47"/>
              <p:cNvGrpSpPr/>
              <p:nvPr/>
            </p:nvGrpSpPr>
            <p:grpSpPr>
              <a:xfrm>
                <a:off x="9360105" y="1095484"/>
                <a:ext cx="757532" cy="562985"/>
                <a:chOff x="10586017" y="509328"/>
                <a:chExt cx="657980" cy="488999"/>
              </a:xfrm>
            </p:grpSpPr>
            <p:sp>
              <p:nvSpPr>
                <p:cNvPr id="4164" name="Google Shape;4164;p47"/>
                <p:cNvSpPr/>
                <p:nvPr/>
              </p:nvSpPr>
              <p:spPr>
                <a:xfrm>
                  <a:off x="10976427" y="527858"/>
                  <a:ext cx="214279" cy="214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4279" h="214283" extrusionOk="0">
                      <a:moveTo>
                        <a:pt x="20281" y="44415"/>
                      </a:moveTo>
                      <a:cubicBezTo>
                        <a:pt x="54903" y="-3569"/>
                        <a:pt x="121936" y="-14337"/>
                        <a:pt x="169865" y="20285"/>
                      </a:cubicBezTo>
                      <a:cubicBezTo>
                        <a:pt x="217849" y="54906"/>
                        <a:pt x="228616" y="121885"/>
                        <a:pt x="193995" y="169869"/>
                      </a:cubicBezTo>
                      <a:cubicBezTo>
                        <a:pt x="159374" y="217852"/>
                        <a:pt x="92450" y="228620"/>
                        <a:pt x="44467" y="193999"/>
                      </a:cubicBezTo>
                      <a:cubicBezTo>
                        <a:pt x="-3573" y="159322"/>
                        <a:pt x="-14340" y="92399"/>
                        <a:pt x="20281" y="44415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165" name="Google Shape;4165;p47"/>
                <p:cNvSpPr/>
                <p:nvPr/>
              </p:nvSpPr>
              <p:spPr>
                <a:xfrm>
                  <a:off x="11114320" y="868681"/>
                  <a:ext cx="129677" cy="1296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9677" h="129646" extrusionOk="0">
                      <a:moveTo>
                        <a:pt x="12260" y="26889"/>
                      </a:moveTo>
                      <a:cubicBezTo>
                        <a:pt x="33242" y="-2155"/>
                        <a:pt x="73717" y="-8671"/>
                        <a:pt x="102816" y="12256"/>
                      </a:cubicBezTo>
                      <a:cubicBezTo>
                        <a:pt x="131805" y="33239"/>
                        <a:pt x="138376" y="73769"/>
                        <a:pt x="117394" y="102758"/>
                      </a:cubicBezTo>
                      <a:cubicBezTo>
                        <a:pt x="96411" y="131802"/>
                        <a:pt x="55937" y="138318"/>
                        <a:pt x="26837" y="117390"/>
                      </a:cubicBezTo>
                      <a:cubicBezTo>
                        <a:pt x="-2152" y="96463"/>
                        <a:pt x="-8667" y="55933"/>
                        <a:pt x="12260" y="2688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166" name="Google Shape;4166;p47"/>
                <p:cNvSpPr/>
                <p:nvPr/>
              </p:nvSpPr>
              <p:spPr>
                <a:xfrm>
                  <a:off x="10726575" y="738083"/>
                  <a:ext cx="151861" cy="1518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861" h="151862" extrusionOk="0">
                      <a:moveTo>
                        <a:pt x="14367" y="31481"/>
                      </a:moveTo>
                      <a:cubicBezTo>
                        <a:pt x="38884" y="-2533"/>
                        <a:pt x="86315" y="-10153"/>
                        <a:pt x="120385" y="14364"/>
                      </a:cubicBezTo>
                      <a:cubicBezTo>
                        <a:pt x="154343" y="38935"/>
                        <a:pt x="162073" y="86367"/>
                        <a:pt x="137447" y="120381"/>
                      </a:cubicBezTo>
                      <a:cubicBezTo>
                        <a:pt x="112930" y="154395"/>
                        <a:pt x="65443" y="162015"/>
                        <a:pt x="31430" y="137499"/>
                      </a:cubicBezTo>
                      <a:cubicBezTo>
                        <a:pt x="-2529" y="112927"/>
                        <a:pt x="-10149" y="65440"/>
                        <a:pt x="14367" y="3148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167" name="Google Shape;4167;p47"/>
                <p:cNvSpPr/>
                <p:nvPr/>
              </p:nvSpPr>
              <p:spPr>
                <a:xfrm>
                  <a:off x="10586017" y="509328"/>
                  <a:ext cx="121696" cy="1216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696" h="121692" extrusionOk="0">
                      <a:moveTo>
                        <a:pt x="11470" y="25231"/>
                      </a:moveTo>
                      <a:cubicBezTo>
                        <a:pt x="31183" y="-1991"/>
                        <a:pt x="69227" y="-8175"/>
                        <a:pt x="96450" y="11537"/>
                      </a:cubicBezTo>
                      <a:cubicBezTo>
                        <a:pt x="123727" y="31195"/>
                        <a:pt x="129856" y="69239"/>
                        <a:pt x="110143" y="96462"/>
                      </a:cubicBezTo>
                      <a:cubicBezTo>
                        <a:pt x="90486" y="123684"/>
                        <a:pt x="52497" y="129868"/>
                        <a:pt x="25219" y="110155"/>
                      </a:cubicBezTo>
                      <a:cubicBezTo>
                        <a:pt x="-2003" y="90498"/>
                        <a:pt x="-8132" y="52453"/>
                        <a:pt x="11470" y="2523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4168" name="Google Shape;4168;p47"/>
            <p:cNvGrpSpPr/>
            <p:nvPr/>
          </p:nvGrpSpPr>
          <p:grpSpPr>
            <a:xfrm rot="10800000">
              <a:off x="52493" y="6185992"/>
              <a:ext cx="635663" cy="579312"/>
              <a:chOff x="11404955" y="6386605"/>
              <a:chExt cx="869580" cy="792492"/>
            </a:xfrm>
          </p:grpSpPr>
          <p:sp>
            <p:nvSpPr>
              <p:cNvPr id="4169" name="Google Shape;4169;p47"/>
              <p:cNvSpPr/>
              <p:nvPr/>
            </p:nvSpPr>
            <p:spPr>
              <a:xfrm>
                <a:off x="11404955" y="6386605"/>
                <a:ext cx="869580" cy="792492"/>
              </a:xfrm>
              <a:custGeom>
                <a:avLst/>
                <a:gdLst/>
                <a:ahLst/>
                <a:cxnLst/>
                <a:rect l="l" t="t" r="r" b="b"/>
                <a:pathLst>
                  <a:path w="754516" h="687629" extrusionOk="0">
                    <a:moveTo>
                      <a:pt x="357371" y="186561"/>
                    </a:moveTo>
                    <a:cubicBezTo>
                      <a:pt x="357371" y="186561"/>
                      <a:pt x="417503" y="-49715"/>
                      <a:pt x="533459" y="9534"/>
                    </a:cubicBezTo>
                    <a:cubicBezTo>
                      <a:pt x="649526" y="68782"/>
                      <a:pt x="502813" y="266626"/>
                      <a:pt x="502813" y="266626"/>
                    </a:cubicBezTo>
                    <a:cubicBezTo>
                      <a:pt x="502813" y="266626"/>
                      <a:pt x="714130" y="139294"/>
                      <a:pt x="749801" y="285124"/>
                    </a:cubicBezTo>
                    <a:cubicBezTo>
                      <a:pt x="790441" y="450776"/>
                      <a:pt x="555049" y="427530"/>
                      <a:pt x="555049" y="427530"/>
                    </a:cubicBezTo>
                    <a:cubicBezTo>
                      <a:pt x="555049" y="427530"/>
                      <a:pt x="723518" y="569162"/>
                      <a:pt x="618218" y="647405"/>
                    </a:cubicBezTo>
                    <a:cubicBezTo>
                      <a:pt x="444945" y="776172"/>
                      <a:pt x="397182" y="518251"/>
                      <a:pt x="397182" y="518251"/>
                    </a:cubicBezTo>
                    <a:cubicBezTo>
                      <a:pt x="397182" y="518251"/>
                      <a:pt x="365046" y="729845"/>
                      <a:pt x="235562" y="680039"/>
                    </a:cubicBezTo>
                    <a:cubicBezTo>
                      <a:pt x="71787" y="617091"/>
                      <a:pt x="220708" y="438352"/>
                      <a:pt x="220708" y="438352"/>
                    </a:cubicBezTo>
                    <a:cubicBezTo>
                      <a:pt x="220708" y="438352"/>
                      <a:pt x="55221" y="542713"/>
                      <a:pt x="8287" y="415106"/>
                    </a:cubicBezTo>
                    <a:cubicBezTo>
                      <a:pt x="-46324" y="266792"/>
                      <a:pt x="186859" y="250006"/>
                      <a:pt x="186859" y="250006"/>
                    </a:cubicBezTo>
                    <a:cubicBezTo>
                      <a:pt x="186859" y="250006"/>
                      <a:pt x="34681" y="118975"/>
                      <a:pt x="169853" y="44487"/>
                    </a:cubicBezTo>
                    <a:cubicBezTo>
                      <a:pt x="334069" y="-45959"/>
                      <a:pt x="357371" y="186561"/>
                      <a:pt x="357371" y="18656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70" name="Google Shape;4170;p47"/>
              <p:cNvSpPr/>
              <p:nvPr/>
            </p:nvSpPr>
            <p:spPr>
              <a:xfrm>
                <a:off x="11685577" y="6677337"/>
                <a:ext cx="272101" cy="272111"/>
              </a:xfrm>
              <a:custGeom>
                <a:avLst/>
                <a:gdLst/>
                <a:ahLst/>
                <a:cxnLst/>
                <a:rect l="l" t="t" r="r" b="b"/>
                <a:pathLst>
                  <a:path w="236096" h="236105" extrusionOk="0">
                    <a:moveTo>
                      <a:pt x="10154" y="70152"/>
                    </a:moveTo>
                    <a:cubicBezTo>
                      <a:pt x="36658" y="10572"/>
                      <a:pt x="106398" y="-16264"/>
                      <a:pt x="165977" y="10186"/>
                    </a:cubicBezTo>
                    <a:cubicBezTo>
                      <a:pt x="225501" y="36634"/>
                      <a:pt x="252337" y="106429"/>
                      <a:pt x="225943" y="165954"/>
                    </a:cubicBezTo>
                    <a:cubicBezTo>
                      <a:pt x="199439" y="225533"/>
                      <a:pt x="129699" y="252369"/>
                      <a:pt x="70120" y="225920"/>
                    </a:cubicBezTo>
                    <a:cubicBezTo>
                      <a:pt x="10595" y="199470"/>
                      <a:pt x="-16240" y="129731"/>
                      <a:pt x="10154" y="70152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6" name="תיבת טקסט 5">
            <a:extLst>
              <a:ext uri="{FF2B5EF4-FFF2-40B4-BE49-F238E27FC236}">
                <a16:creationId xmlns:a16="http://schemas.microsoft.com/office/drawing/2014/main" id="{DA171A51-E0E0-AA64-D655-D02D3D90A3EA}"/>
              </a:ext>
            </a:extLst>
          </p:cNvPr>
          <p:cNvSpPr txBox="1"/>
          <p:nvPr/>
        </p:nvSpPr>
        <p:spPr>
          <a:xfrm>
            <a:off x="7635438" y="3120138"/>
            <a:ext cx="1563387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3200" b="1" dirty="0"/>
              <a:t>13+6</a:t>
            </a:r>
          </a:p>
        </p:txBody>
      </p:sp>
      <p:sp>
        <p:nvSpPr>
          <p:cNvPr id="8" name="תיבת טקסט 7">
            <a:extLst>
              <a:ext uri="{FF2B5EF4-FFF2-40B4-BE49-F238E27FC236}">
                <a16:creationId xmlns:a16="http://schemas.microsoft.com/office/drawing/2014/main" id="{F5A4E9A8-AE41-7935-2783-46548B2E807F}"/>
              </a:ext>
            </a:extLst>
          </p:cNvPr>
          <p:cNvSpPr txBox="1"/>
          <p:nvPr/>
        </p:nvSpPr>
        <p:spPr>
          <a:xfrm>
            <a:off x="3290912" y="3529367"/>
            <a:ext cx="1563387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3200" b="1" dirty="0"/>
              <a:t>12+7</a:t>
            </a:r>
          </a:p>
        </p:txBody>
      </p:sp>
      <p:sp>
        <p:nvSpPr>
          <p:cNvPr id="9" name="תיבת טקסט 8">
            <a:extLst>
              <a:ext uri="{FF2B5EF4-FFF2-40B4-BE49-F238E27FC236}">
                <a16:creationId xmlns:a16="http://schemas.microsoft.com/office/drawing/2014/main" id="{070AA5D1-2732-B8AF-2AB5-909FE9E7779D}"/>
              </a:ext>
            </a:extLst>
          </p:cNvPr>
          <p:cNvSpPr txBox="1"/>
          <p:nvPr/>
        </p:nvSpPr>
        <p:spPr>
          <a:xfrm>
            <a:off x="439301" y="3075714"/>
            <a:ext cx="1563387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3200" b="1" dirty="0"/>
              <a:t>16+2</a:t>
            </a:r>
          </a:p>
        </p:txBody>
      </p:sp>
      <p:sp>
        <p:nvSpPr>
          <p:cNvPr id="10" name="תיבת טקסט 9">
            <a:extLst>
              <a:ext uri="{FF2B5EF4-FFF2-40B4-BE49-F238E27FC236}">
                <a16:creationId xmlns:a16="http://schemas.microsoft.com/office/drawing/2014/main" id="{9687B0EB-A8F7-7B07-4D9B-70F58CBDDBBF}"/>
              </a:ext>
            </a:extLst>
          </p:cNvPr>
          <p:cNvSpPr txBox="1"/>
          <p:nvPr/>
        </p:nvSpPr>
        <p:spPr>
          <a:xfrm>
            <a:off x="5306124" y="3541657"/>
            <a:ext cx="1563387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3200" b="1" dirty="0"/>
              <a:t>11+9</a:t>
            </a:r>
          </a:p>
        </p:txBody>
      </p:sp>
      <p:pic>
        <p:nvPicPr>
          <p:cNvPr id="7" name="תמונה 6" descr="תמונה שמכילה סרט מצויר, אומנות קליפיפם&#10;&#10;התיאור נוצר באופן אוטומטי">
            <a:extLst>
              <a:ext uri="{FF2B5EF4-FFF2-40B4-BE49-F238E27FC236}">
                <a16:creationId xmlns:a16="http://schemas.microsoft.com/office/drawing/2014/main" id="{39F44BEE-2111-9233-266F-83C53D4355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434" b="90943" l="7345" r="89831">
                        <a14:foregroundMark x1="10169" y1="35849" x2="7345" y2="48302"/>
                        <a14:foregroundMark x1="57627" y1="87547" x2="62147" y2="90943"/>
                        <a14:foregroundMark x1="33898" y1="89811" x2="32203" y2="898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7264" y="3636369"/>
            <a:ext cx="1613757" cy="2416077"/>
          </a:xfrm>
          <a:prstGeom prst="rect">
            <a:avLst/>
          </a:prstGeom>
        </p:spPr>
      </p:pic>
      <p:pic>
        <p:nvPicPr>
          <p:cNvPr id="11" name="תמונה 10" descr="תמונה שמכילה סמיילי, אמוטיקון, סרט מצויר, אומנות קליפיפם&#10;&#10;התיאור נוצר באופן אוטומטי">
            <a:extLst>
              <a:ext uri="{FF2B5EF4-FFF2-40B4-BE49-F238E27FC236}">
                <a16:creationId xmlns:a16="http://schemas.microsoft.com/office/drawing/2014/main" id="{F35052FF-6CE5-6020-C35A-77205EE7243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442" b="89700" l="9697" r="98788">
                        <a14:foregroundMark x1="49697" y1="36481" x2="33939" y2="45064"/>
                        <a14:foregroundMark x1="68485" y1="36052" x2="71515" y2="48498"/>
                        <a14:foregroundMark x1="66061" y1="36052" x2="60606" y2="40343"/>
                        <a14:foregroundMark x1="69091" y1="36481" x2="69091" y2="36481"/>
                        <a14:foregroundMark x1="69091" y1="35193" x2="62424" y2="35193"/>
                        <a14:foregroundMark x1="61818" y1="50644" x2="61818" y2="45923"/>
                        <a14:foregroundMark x1="49697" y1="48498" x2="56970" y2="48498"/>
                        <a14:foregroundMark x1="89091" y1="50644" x2="89091" y2="64378"/>
                        <a14:foregroundMark x1="83030" y1="78112" x2="92121" y2="85837"/>
                        <a14:foregroundMark x1="33939" y1="75536" x2="17576" y2="85837"/>
                        <a14:foregroundMark x1="20606" y1="40773" x2="20606" y2="21459"/>
                        <a14:foregroundMark x1="84848" y1="43777" x2="98788" y2="403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992" y="3212599"/>
            <a:ext cx="1621430" cy="2289656"/>
          </a:xfrm>
          <a:prstGeom prst="rect">
            <a:avLst/>
          </a:prstGeom>
        </p:spPr>
      </p:pic>
      <p:pic>
        <p:nvPicPr>
          <p:cNvPr id="12" name="תמונה 11" descr="תמונה שמכילה סרט מצויר, איור, אומנות&#10;&#10;התיאור נוצר באופן אוטומטי">
            <a:extLst>
              <a:ext uri="{FF2B5EF4-FFF2-40B4-BE49-F238E27FC236}">
                <a16:creationId xmlns:a16="http://schemas.microsoft.com/office/drawing/2014/main" id="{064998C6-648C-4448-C148-30A64250C90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2942" y="3768546"/>
            <a:ext cx="1941139" cy="3005317"/>
          </a:xfrm>
          <a:prstGeom prst="rect">
            <a:avLst/>
          </a:prstGeom>
        </p:spPr>
      </p:pic>
      <p:pic>
        <p:nvPicPr>
          <p:cNvPr id="13" name="תמונה 12" descr="תמונה שמכילה אומנות ילדים, סרט מצויר, סמיילי, אמוטיקון&#10;&#10;התיאור נוצר באופן אוטומטי">
            <a:extLst>
              <a:ext uri="{FF2B5EF4-FFF2-40B4-BE49-F238E27FC236}">
                <a16:creationId xmlns:a16="http://schemas.microsoft.com/office/drawing/2014/main" id="{A2795675-0F4A-D0A8-5018-514F10DDEA7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0" r="95238">
                        <a14:foregroundMark x1="74405" y1="44348" x2="53571" y2="44783"/>
                        <a14:foregroundMark x1="66071" y1="50870" x2="70238" y2="50870"/>
                        <a14:foregroundMark x1="35119" y1="41304" x2="38690" y2="56522"/>
                        <a14:foregroundMark x1="38095" y1="55652" x2="32738" y2="50435"/>
                        <a14:foregroundMark x1="50000" y1="55217" x2="59524" y2="55217"/>
                        <a14:foregroundMark x1="88095" y1="32609" x2="89286" y2="41739"/>
                        <a14:foregroundMark x1="11905" y1="47391" x2="11310" y2="40870"/>
                        <a14:foregroundMark x1="35119" y1="82174" x2="15476" y2="80435"/>
                        <a14:foregroundMark x1="76786" y1="79130" x2="91071" y2="83478"/>
                        <a14:foregroundMark x1="87500" y1="46957" x2="95833" y2="60435"/>
                        <a14:foregroundMark x1="18452" y1="49565" x2="0" y2="386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6227" y="3420789"/>
            <a:ext cx="1691103" cy="2315201"/>
          </a:xfrm>
          <a:prstGeom prst="rect">
            <a:avLst/>
          </a:prstGeom>
        </p:spPr>
      </p:pic>
      <p:sp>
        <p:nvSpPr>
          <p:cNvPr id="14" name="לחצן פעולה: קדימה או הבא 13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316598A6-4739-E69C-8F14-6E030830B8FE}"/>
              </a:ext>
            </a:extLst>
          </p:cNvPr>
          <p:cNvSpPr/>
          <p:nvPr/>
        </p:nvSpPr>
        <p:spPr>
          <a:xfrm>
            <a:off x="6302477" y="5875838"/>
            <a:ext cx="904568" cy="707923"/>
          </a:xfrm>
          <a:prstGeom prst="actionButtonForwardNex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547391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3.33333E-6 C 0.06901 3.33333E-6 0.125 0.05602 0.125 0.125 C 0.125 0.19398 0.06901 0.25 -2.70833E-6 0.25 C -0.06901 0.25 -0.125 0.19398 -0.125 0.125 C -0.125 0.05602 -0.06901 3.33333E-6 -2.70833E-6 3.33333E-6 Z " pathEditMode="relative" rAng="0" ptsTypes="AAAAA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4" name="Google Shape;3964;p45"/>
          <p:cNvSpPr txBox="1">
            <a:spLocks noGrp="1"/>
          </p:cNvSpPr>
          <p:nvPr>
            <p:ph type="title"/>
          </p:nvPr>
        </p:nvSpPr>
        <p:spPr>
          <a:xfrm>
            <a:off x="2868730" y="968407"/>
            <a:ext cx="9559244" cy="1796575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סִיַּמְתֶּם</a:t>
            </a:r>
            <a:r>
              <a:rPr lang="he-IL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 אֶת הַמִּשְׂחָק בְּהַצְלָחָה. </a:t>
            </a:r>
            <a:br>
              <a:rPr lang="he-IL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</a:br>
            <a:r>
              <a:rPr lang="he-IL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לְהִתְרָאוֹת בַּמִּשְׂחָקִים הַבָּאִים!</a:t>
            </a:r>
            <a:endParaRPr sz="48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3965" name="Google Shape;3965;p45"/>
          <p:cNvSpPr txBox="1">
            <a:spLocks noGrp="1"/>
          </p:cNvSpPr>
          <p:nvPr>
            <p:ph type="subTitle" idx="1"/>
          </p:nvPr>
        </p:nvSpPr>
        <p:spPr>
          <a:xfrm>
            <a:off x="6130600" y="2974025"/>
            <a:ext cx="5581500" cy="717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endParaRPr dirty="0"/>
          </a:p>
        </p:txBody>
      </p:sp>
      <p:sp>
        <p:nvSpPr>
          <p:cNvPr id="3972" name="Google Shape;3972;p45"/>
          <p:cNvSpPr txBox="1">
            <a:spLocks noGrp="1"/>
          </p:cNvSpPr>
          <p:nvPr>
            <p:ph type="body" idx="2"/>
          </p:nvPr>
        </p:nvSpPr>
        <p:spPr>
          <a:xfrm>
            <a:off x="6130600" y="3381625"/>
            <a:ext cx="5581500" cy="1341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" name="לחצן פעולה: קדימה או הבא 1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791CFA21-EB48-F5E9-5FC2-E90AECCC94CC}"/>
              </a:ext>
            </a:extLst>
          </p:cNvPr>
          <p:cNvSpPr/>
          <p:nvPr/>
        </p:nvSpPr>
        <p:spPr>
          <a:xfrm>
            <a:off x="6302477" y="5875838"/>
            <a:ext cx="904568" cy="707923"/>
          </a:xfrm>
          <a:prstGeom prst="actionButtonForwardNex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pSp>
        <p:nvGrpSpPr>
          <p:cNvPr id="3" name="Google Shape;2676;p28">
            <a:extLst>
              <a:ext uri="{FF2B5EF4-FFF2-40B4-BE49-F238E27FC236}">
                <a16:creationId xmlns:a16="http://schemas.microsoft.com/office/drawing/2014/main" id="{0CE16577-39EA-20B8-8251-DD8D270C2F40}"/>
              </a:ext>
            </a:extLst>
          </p:cNvPr>
          <p:cNvGrpSpPr/>
          <p:nvPr/>
        </p:nvGrpSpPr>
        <p:grpSpPr>
          <a:xfrm>
            <a:off x="9728024" y="4620581"/>
            <a:ext cx="1984076" cy="2237419"/>
            <a:chOff x="1297224" y="2833849"/>
            <a:chExt cx="1205539" cy="1359472"/>
          </a:xfrm>
        </p:grpSpPr>
        <p:sp>
          <p:nvSpPr>
            <p:cNvPr id="4" name="Google Shape;2677;p28">
              <a:extLst>
                <a:ext uri="{FF2B5EF4-FFF2-40B4-BE49-F238E27FC236}">
                  <a16:creationId xmlns:a16="http://schemas.microsoft.com/office/drawing/2014/main" id="{9EC9C3E6-BBA0-A14D-3330-0339891541F9}"/>
                </a:ext>
              </a:extLst>
            </p:cNvPr>
            <p:cNvSpPr/>
            <p:nvPr/>
          </p:nvSpPr>
          <p:spPr>
            <a:xfrm rot="6021362" flipH="1">
              <a:off x="1687268" y="3084333"/>
              <a:ext cx="946386" cy="522774"/>
            </a:xfrm>
            <a:custGeom>
              <a:avLst/>
              <a:gdLst/>
              <a:ahLst/>
              <a:cxnLst/>
              <a:rect l="l" t="t" r="r" b="b"/>
              <a:pathLst>
                <a:path w="1890293" h="1124538" extrusionOk="0">
                  <a:moveTo>
                    <a:pt x="187606" y="2453"/>
                  </a:moveTo>
                  <a:cubicBezTo>
                    <a:pt x="260548" y="-2074"/>
                    <a:pt x="323716" y="-2406"/>
                    <a:pt x="395002" y="19902"/>
                  </a:cubicBezTo>
                  <a:cubicBezTo>
                    <a:pt x="567722" y="74015"/>
                    <a:pt x="670150" y="225421"/>
                    <a:pt x="769045" y="367109"/>
                  </a:cubicBezTo>
                  <a:cubicBezTo>
                    <a:pt x="831109" y="456009"/>
                    <a:pt x="1025530" y="732759"/>
                    <a:pt x="1305868" y="864673"/>
                  </a:cubicBezTo>
                  <a:cubicBezTo>
                    <a:pt x="1586207" y="996587"/>
                    <a:pt x="1886314" y="892171"/>
                    <a:pt x="1890289" y="894711"/>
                  </a:cubicBezTo>
                  <a:cubicBezTo>
                    <a:pt x="1891393" y="895429"/>
                    <a:pt x="1675825" y="1192057"/>
                    <a:pt x="1135743" y="1110280"/>
                  </a:cubicBezTo>
                  <a:cubicBezTo>
                    <a:pt x="720012" y="1047332"/>
                    <a:pt x="559053" y="739219"/>
                    <a:pt x="390916" y="549823"/>
                  </a:cubicBezTo>
                  <a:cubicBezTo>
                    <a:pt x="306986" y="455291"/>
                    <a:pt x="191636" y="403221"/>
                    <a:pt x="98153" y="320229"/>
                  </a:cubicBezTo>
                  <a:cubicBezTo>
                    <a:pt x="49893" y="277381"/>
                    <a:pt x="-4993" y="202948"/>
                    <a:pt x="363" y="133153"/>
                  </a:cubicBezTo>
                  <a:cubicBezTo>
                    <a:pt x="1523" y="118189"/>
                    <a:pt x="12787" y="105434"/>
                    <a:pt x="15272" y="90636"/>
                  </a:cubicBezTo>
                </a:path>
              </a:pathLst>
            </a:custGeom>
            <a:solidFill>
              <a:srgbClr val="88A10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" name="Google Shape;2678;p28">
              <a:extLst>
                <a:ext uri="{FF2B5EF4-FFF2-40B4-BE49-F238E27FC236}">
                  <a16:creationId xmlns:a16="http://schemas.microsoft.com/office/drawing/2014/main" id="{1465DB96-A0EC-BCE7-1925-5DCE521D45F7}"/>
                </a:ext>
              </a:extLst>
            </p:cNvPr>
            <p:cNvSpPr/>
            <p:nvPr/>
          </p:nvSpPr>
          <p:spPr>
            <a:xfrm rot="2588424" flipH="1">
              <a:off x="1550273" y="3534264"/>
              <a:ext cx="732491" cy="372349"/>
            </a:xfrm>
            <a:custGeom>
              <a:avLst/>
              <a:gdLst/>
              <a:ahLst/>
              <a:cxnLst/>
              <a:rect l="l" t="t" r="r" b="b"/>
              <a:pathLst>
                <a:path w="1344614" h="683512" extrusionOk="0">
                  <a:moveTo>
                    <a:pt x="383927" y="0"/>
                  </a:moveTo>
                  <a:cubicBezTo>
                    <a:pt x="450243" y="5908"/>
                    <a:pt x="539916" y="10381"/>
                    <a:pt x="599275" y="46272"/>
                  </a:cubicBezTo>
                  <a:cubicBezTo>
                    <a:pt x="651344" y="77746"/>
                    <a:pt x="705071" y="108889"/>
                    <a:pt x="749963" y="150523"/>
                  </a:cubicBezTo>
                  <a:cubicBezTo>
                    <a:pt x="869287" y="261123"/>
                    <a:pt x="966580" y="390884"/>
                    <a:pt x="1077678" y="511700"/>
                  </a:cubicBezTo>
                  <a:cubicBezTo>
                    <a:pt x="1191812" y="635828"/>
                    <a:pt x="1332948" y="662830"/>
                    <a:pt x="1344599" y="682377"/>
                  </a:cubicBezTo>
                  <a:cubicBezTo>
                    <a:pt x="1346476" y="685579"/>
                    <a:pt x="1184579" y="682266"/>
                    <a:pt x="1121300" y="669124"/>
                  </a:cubicBezTo>
                  <a:cubicBezTo>
                    <a:pt x="1092035" y="663050"/>
                    <a:pt x="970722" y="652449"/>
                    <a:pt x="940463" y="651289"/>
                  </a:cubicBezTo>
                  <a:cubicBezTo>
                    <a:pt x="876300" y="648915"/>
                    <a:pt x="812027" y="644939"/>
                    <a:pt x="748582" y="635000"/>
                  </a:cubicBezTo>
                  <a:cubicBezTo>
                    <a:pt x="617110" y="614404"/>
                    <a:pt x="460955" y="560512"/>
                    <a:pt x="358968" y="470287"/>
                  </a:cubicBezTo>
                  <a:cubicBezTo>
                    <a:pt x="259301" y="382049"/>
                    <a:pt x="180892" y="283652"/>
                    <a:pt x="100275" y="178518"/>
                  </a:cubicBezTo>
                  <a:cubicBezTo>
                    <a:pt x="64163" y="131417"/>
                    <a:pt x="41358" y="75096"/>
                    <a:pt x="0" y="33517"/>
                  </a:cubicBezTo>
                </a:path>
              </a:pathLst>
            </a:custGeom>
            <a:solidFill>
              <a:srgbClr val="40510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" name="Google Shape;2679;p28">
              <a:extLst>
                <a:ext uri="{FF2B5EF4-FFF2-40B4-BE49-F238E27FC236}">
                  <a16:creationId xmlns:a16="http://schemas.microsoft.com/office/drawing/2014/main" id="{6B6C91DB-8900-F15E-38E8-C8D3B528D9CF}"/>
                </a:ext>
              </a:extLst>
            </p:cNvPr>
            <p:cNvSpPr/>
            <p:nvPr/>
          </p:nvSpPr>
          <p:spPr>
            <a:xfrm rot="2912489" flipH="1">
              <a:off x="1346710" y="3382469"/>
              <a:ext cx="935508" cy="553886"/>
            </a:xfrm>
            <a:custGeom>
              <a:avLst/>
              <a:gdLst/>
              <a:ahLst/>
              <a:cxnLst/>
              <a:rect l="l" t="t" r="r" b="b"/>
              <a:pathLst>
                <a:path w="1720497" h="1018654" extrusionOk="0">
                  <a:moveTo>
                    <a:pt x="458580" y="42908"/>
                  </a:moveTo>
                  <a:cubicBezTo>
                    <a:pt x="683260" y="28496"/>
                    <a:pt x="1020362" y="-43011"/>
                    <a:pt x="1231569" y="37993"/>
                  </a:cubicBezTo>
                  <a:cubicBezTo>
                    <a:pt x="1401417" y="103150"/>
                    <a:pt x="1501029" y="183160"/>
                    <a:pt x="1624717" y="433074"/>
                  </a:cubicBezTo>
                  <a:cubicBezTo>
                    <a:pt x="1774190" y="734947"/>
                    <a:pt x="1704064" y="1018654"/>
                    <a:pt x="1704064" y="1018654"/>
                  </a:cubicBezTo>
                  <a:cubicBezTo>
                    <a:pt x="1704064" y="1018654"/>
                    <a:pt x="1550449" y="603309"/>
                    <a:pt x="827764" y="466425"/>
                  </a:cubicBezTo>
                  <a:cubicBezTo>
                    <a:pt x="545327" y="412920"/>
                    <a:pt x="300327" y="326615"/>
                    <a:pt x="77801" y="135783"/>
                  </a:cubicBezTo>
                  <a:cubicBezTo>
                    <a:pt x="44450" y="107181"/>
                    <a:pt x="27112" y="67093"/>
                    <a:pt x="0" y="33852"/>
                  </a:cubicBezTo>
                  <a:cubicBezTo>
                    <a:pt x="55" y="33907"/>
                    <a:pt x="348532" y="49976"/>
                    <a:pt x="458580" y="42908"/>
                  </a:cubicBezTo>
                  <a:close/>
                </a:path>
              </a:pathLst>
            </a:custGeom>
            <a:solidFill>
              <a:srgbClr val="64770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" name="Google Shape;2680;p28">
              <a:extLst>
                <a:ext uri="{FF2B5EF4-FFF2-40B4-BE49-F238E27FC236}">
                  <a16:creationId xmlns:a16="http://schemas.microsoft.com/office/drawing/2014/main" id="{D1A2754C-0101-CCAC-760A-F19E18962833}"/>
                </a:ext>
              </a:extLst>
            </p:cNvPr>
            <p:cNvGrpSpPr/>
            <p:nvPr/>
          </p:nvGrpSpPr>
          <p:grpSpPr>
            <a:xfrm rot="4383933" flipH="1">
              <a:off x="1812192" y="3454290"/>
              <a:ext cx="421927" cy="291096"/>
              <a:chOff x="5654408" y="444554"/>
              <a:chExt cx="558119" cy="385058"/>
            </a:xfrm>
          </p:grpSpPr>
          <p:grpSp>
            <p:nvGrpSpPr>
              <p:cNvPr id="8" name="Google Shape;2681;p28">
                <a:extLst>
                  <a:ext uri="{FF2B5EF4-FFF2-40B4-BE49-F238E27FC236}">
                    <a16:creationId xmlns:a16="http://schemas.microsoft.com/office/drawing/2014/main" id="{1E672106-CAB9-8648-01EC-93C903879764}"/>
                  </a:ext>
                </a:extLst>
              </p:cNvPr>
              <p:cNvGrpSpPr/>
              <p:nvPr/>
            </p:nvGrpSpPr>
            <p:grpSpPr>
              <a:xfrm>
                <a:off x="5654408" y="444554"/>
                <a:ext cx="483850" cy="385058"/>
                <a:chOff x="5654408" y="444554"/>
                <a:chExt cx="483850" cy="385058"/>
              </a:xfrm>
            </p:grpSpPr>
            <p:grpSp>
              <p:nvGrpSpPr>
                <p:cNvPr id="11" name="Google Shape;2682;p28">
                  <a:extLst>
                    <a:ext uri="{FF2B5EF4-FFF2-40B4-BE49-F238E27FC236}">
                      <a16:creationId xmlns:a16="http://schemas.microsoft.com/office/drawing/2014/main" id="{AA31D7D8-2DC4-A58F-38C6-6531F3C538E9}"/>
                    </a:ext>
                  </a:extLst>
                </p:cNvPr>
                <p:cNvGrpSpPr/>
                <p:nvPr/>
              </p:nvGrpSpPr>
              <p:grpSpPr>
                <a:xfrm>
                  <a:off x="5654408" y="444554"/>
                  <a:ext cx="456395" cy="385058"/>
                  <a:chOff x="5654408" y="444554"/>
                  <a:chExt cx="456395" cy="385058"/>
                </a:xfrm>
              </p:grpSpPr>
              <p:sp>
                <p:nvSpPr>
                  <p:cNvPr id="17" name="Google Shape;2683;p28">
                    <a:extLst>
                      <a:ext uri="{FF2B5EF4-FFF2-40B4-BE49-F238E27FC236}">
                        <a16:creationId xmlns:a16="http://schemas.microsoft.com/office/drawing/2014/main" id="{AA45E391-2EEF-AAD5-739F-8B63E804EA07}"/>
                      </a:ext>
                    </a:extLst>
                  </p:cNvPr>
                  <p:cNvSpPr/>
                  <p:nvPr/>
                </p:nvSpPr>
                <p:spPr>
                  <a:xfrm>
                    <a:off x="5654408" y="444554"/>
                    <a:ext cx="456395" cy="38505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6395" h="385058" extrusionOk="0">
                        <a:moveTo>
                          <a:pt x="456390" y="207453"/>
                        </a:moveTo>
                        <a:cubicBezTo>
                          <a:pt x="457384" y="300881"/>
                          <a:pt x="324807" y="407119"/>
                          <a:pt x="199685" y="381056"/>
                        </a:cubicBezTo>
                        <a:cubicBezTo>
                          <a:pt x="74562" y="355049"/>
                          <a:pt x="-18259" y="273714"/>
                          <a:pt x="3055" y="157536"/>
                        </a:cubicBezTo>
                        <a:cubicBezTo>
                          <a:pt x="22271" y="52789"/>
                          <a:pt x="111779" y="-3478"/>
                          <a:pt x="232870" y="167"/>
                        </a:cubicBezTo>
                        <a:cubicBezTo>
                          <a:pt x="335906" y="3314"/>
                          <a:pt x="455230" y="102098"/>
                          <a:pt x="456390" y="207453"/>
                        </a:cubicBezTo>
                        <a:close/>
                      </a:path>
                    </a:pathLst>
                  </a:custGeom>
                  <a:solidFill>
                    <a:srgbClr val="D40B0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8" name="Google Shape;2684;p28">
                    <a:extLst>
                      <a:ext uri="{FF2B5EF4-FFF2-40B4-BE49-F238E27FC236}">
                        <a16:creationId xmlns:a16="http://schemas.microsoft.com/office/drawing/2014/main" id="{F2B78C58-9915-217D-559D-9E91ADB28DC0}"/>
                      </a:ext>
                    </a:extLst>
                  </p:cNvPr>
                  <p:cNvSpPr/>
                  <p:nvPr/>
                </p:nvSpPr>
                <p:spPr>
                  <a:xfrm>
                    <a:off x="5656359" y="595133"/>
                    <a:ext cx="290056" cy="511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0056" h="51131" extrusionOk="0">
                        <a:moveTo>
                          <a:pt x="290057" y="51131"/>
                        </a:moveTo>
                        <a:lnTo>
                          <a:pt x="221" y="14964"/>
                        </a:lnTo>
                        <a:cubicBezTo>
                          <a:pt x="221" y="14964"/>
                          <a:pt x="-276" y="11430"/>
                          <a:pt x="221" y="7675"/>
                        </a:cubicBezTo>
                        <a:cubicBezTo>
                          <a:pt x="718" y="3920"/>
                          <a:pt x="2264" y="0"/>
                          <a:pt x="2264" y="0"/>
                        </a:cubicBezTo>
                        <a:lnTo>
                          <a:pt x="290057" y="51131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9" name="Google Shape;2685;p28">
                    <a:extLst>
                      <a:ext uri="{FF2B5EF4-FFF2-40B4-BE49-F238E27FC236}">
                        <a16:creationId xmlns:a16="http://schemas.microsoft.com/office/drawing/2014/main" id="{039E06EF-0D95-0312-65B6-494A542C3B25}"/>
                      </a:ext>
                    </a:extLst>
                  </p:cNvPr>
                  <p:cNvSpPr/>
                  <p:nvPr/>
                </p:nvSpPr>
                <p:spPr>
                  <a:xfrm>
                    <a:off x="5933408" y="476875"/>
                    <a:ext cx="41553" cy="41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553" h="41525" extrusionOk="0">
                        <a:moveTo>
                          <a:pt x="7762" y="36978"/>
                        </a:moveTo>
                        <a:cubicBezTo>
                          <a:pt x="16707" y="44156"/>
                          <a:pt x="29849" y="42665"/>
                          <a:pt x="37027" y="33720"/>
                        </a:cubicBezTo>
                        <a:cubicBezTo>
                          <a:pt x="44205" y="24775"/>
                          <a:pt x="42659" y="11688"/>
                          <a:pt x="33714" y="4565"/>
                        </a:cubicBezTo>
                        <a:cubicBezTo>
                          <a:pt x="24769" y="-2613"/>
                          <a:pt x="11738" y="-1177"/>
                          <a:pt x="4615" y="7823"/>
                        </a:cubicBezTo>
                        <a:cubicBezTo>
                          <a:pt x="-2619" y="16768"/>
                          <a:pt x="-1183" y="29800"/>
                          <a:pt x="7762" y="36978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0" name="Google Shape;2686;p28">
                    <a:extLst>
                      <a:ext uri="{FF2B5EF4-FFF2-40B4-BE49-F238E27FC236}">
                        <a16:creationId xmlns:a16="http://schemas.microsoft.com/office/drawing/2014/main" id="{8378886D-A0B5-1ACB-0C16-C347F7A6121A}"/>
                      </a:ext>
                    </a:extLst>
                  </p:cNvPr>
                  <p:cNvSpPr/>
                  <p:nvPr/>
                </p:nvSpPr>
                <p:spPr>
                  <a:xfrm>
                    <a:off x="5816520" y="531474"/>
                    <a:ext cx="63959" cy="6398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3959" h="63982" extrusionOk="0">
                        <a:moveTo>
                          <a:pt x="12007" y="56977"/>
                        </a:moveTo>
                        <a:cubicBezTo>
                          <a:pt x="25811" y="68021"/>
                          <a:pt x="45966" y="65757"/>
                          <a:pt x="56954" y="51952"/>
                        </a:cubicBezTo>
                        <a:cubicBezTo>
                          <a:pt x="67997" y="38148"/>
                          <a:pt x="65733" y="18049"/>
                          <a:pt x="51929" y="7005"/>
                        </a:cubicBezTo>
                        <a:cubicBezTo>
                          <a:pt x="38125" y="-4038"/>
                          <a:pt x="18026" y="-1774"/>
                          <a:pt x="6982" y="12030"/>
                        </a:cubicBezTo>
                        <a:cubicBezTo>
                          <a:pt x="-4006" y="25834"/>
                          <a:pt x="-1797" y="45934"/>
                          <a:pt x="12007" y="56977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1" name="Google Shape;2687;p28">
                    <a:extLst>
                      <a:ext uri="{FF2B5EF4-FFF2-40B4-BE49-F238E27FC236}">
                        <a16:creationId xmlns:a16="http://schemas.microsoft.com/office/drawing/2014/main" id="{FE65350B-E21D-05D8-19C4-515AA6D316A3}"/>
                      </a:ext>
                    </a:extLst>
                  </p:cNvPr>
                  <p:cNvSpPr/>
                  <p:nvPr/>
                </p:nvSpPr>
                <p:spPr>
                  <a:xfrm>
                    <a:off x="5709312" y="477133"/>
                    <a:ext cx="50827" cy="4935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827" h="49358" extrusionOk="0">
                        <a:moveTo>
                          <a:pt x="9332" y="43732"/>
                        </a:moveTo>
                        <a:cubicBezTo>
                          <a:pt x="20320" y="52567"/>
                          <a:pt x="36388" y="50800"/>
                          <a:pt x="45223" y="39812"/>
                        </a:cubicBezTo>
                        <a:cubicBezTo>
                          <a:pt x="54058" y="28823"/>
                          <a:pt x="52236" y="12700"/>
                          <a:pt x="41248" y="3865"/>
                        </a:cubicBezTo>
                        <a:cubicBezTo>
                          <a:pt x="38929" y="1988"/>
                          <a:pt x="36278" y="939"/>
                          <a:pt x="33628" y="0"/>
                        </a:cubicBezTo>
                        <a:cubicBezTo>
                          <a:pt x="21314" y="7289"/>
                          <a:pt x="9995" y="15737"/>
                          <a:pt x="0" y="25345"/>
                        </a:cubicBezTo>
                        <a:cubicBezTo>
                          <a:pt x="387" y="32302"/>
                          <a:pt x="3479" y="39039"/>
                          <a:pt x="9332" y="43732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2" name="Google Shape;2688;p28">
                    <a:extLst>
                      <a:ext uri="{FF2B5EF4-FFF2-40B4-BE49-F238E27FC236}">
                        <a16:creationId xmlns:a16="http://schemas.microsoft.com/office/drawing/2014/main" id="{930E0DDC-F30A-4014-0A4E-AF45D07B41D9}"/>
                      </a:ext>
                    </a:extLst>
                  </p:cNvPr>
                  <p:cNvSpPr/>
                  <p:nvPr/>
                </p:nvSpPr>
                <p:spPr>
                  <a:xfrm>
                    <a:off x="5795975" y="662920"/>
                    <a:ext cx="63990" cy="640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3990" h="64010" extrusionOk="0">
                        <a:moveTo>
                          <a:pt x="9913" y="55182"/>
                        </a:moveTo>
                        <a:cubicBezTo>
                          <a:pt x="18968" y="63796"/>
                          <a:pt x="32607" y="66612"/>
                          <a:pt x="44755" y="61366"/>
                        </a:cubicBezTo>
                        <a:cubicBezTo>
                          <a:pt x="60934" y="54298"/>
                          <a:pt x="68388" y="35414"/>
                          <a:pt x="61320" y="19235"/>
                        </a:cubicBezTo>
                        <a:cubicBezTo>
                          <a:pt x="54252" y="3057"/>
                          <a:pt x="35368" y="-4398"/>
                          <a:pt x="19189" y="2670"/>
                        </a:cubicBezTo>
                        <a:cubicBezTo>
                          <a:pt x="3011" y="9738"/>
                          <a:pt x="-4389" y="28567"/>
                          <a:pt x="2679" y="44746"/>
                        </a:cubicBezTo>
                        <a:cubicBezTo>
                          <a:pt x="4446" y="48722"/>
                          <a:pt x="6876" y="52311"/>
                          <a:pt x="9913" y="55182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3" name="Google Shape;2689;p28">
                    <a:extLst>
                      <a:ext uri="{FF2B5EF4-FFF2-40B4-BE49-F238E27FC236}">
                        <a16:creationId xmlns:a16="http://schemas.microsoft.com/office/drawing/2014/main" id="{4C589BD3-2A62-0CC2-1443-74601BD2837B}"/>
                      </a:ext>
                    </a:extLst>
                  </p:cNvPr>
                  <p:cNvSpPr/>
                  <p:nvPr/>
                </p:nvSpPr>
                <p:spPr>
                  <a:xfrm>
                    <a:off x="5677452" y="699956"/>
                    <a:ext cx="49683" cy="5083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683" h="50834" extrusionOk="0">
                        <a:moveTo>
                          <a:pt x="26338" y="50834"/>
                        </a:moveTo>
                        <a:cubicBezTo>
                          <a:pt x="29044" y="50613"/>
                          <a:pt x="31750" y="50116"/>
                          <a:pt x="34400" y="48957"/>
                        </a:cubicBezTo>
                        <a:cubicBezTo>
                          <a:pt x="47321" y="43325"/>
                          <a:pt x="53174" y="28250"/>
                          <a:pt x="47542" y="15329"/>
                        </a:cubicBezTo>
                        <a:cubicBezTo>
                          <a:pt x="41910" y="2409"/>
                          <a:pt x="26946" y="-3500"/>
                          <a:pt x="13970" y="2133"/>
                        </a:cubicBezTo>
                        <a:cubicBezTo>
                          <a:pt x="6902" y="5225"/>
                          <a:pt x="2154" y="11188"/>
                          <a:pt x="0" y="17980"/>
                        </a:cubicBezTo>
                        <a:cubicBezTo>
                          <a:pt x="7289" y="29741"/>
                          <a:pt x="16234" y="40619"/>
                          <a:pt x="26338" y="50834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4" name="Google Shape;2690;p28">
                    <a:extLst>
                      <a:ext uri="{FF2B5EF4-FFF2-40B4-BE49-F238E27FC236}">
                        <a16:creationId xmlns:a16="http://schemas.microsoft.com/office/drawing/2014/main" id="{0C88A07C-8D20-728E-DFA5-026C70CABB8E}"/>
                      </a:ext>
                    </a:extLst>
                  </p:cNvPr>
                  <p:cNvSpPr/>
                  <p:nvPr/>
                </p:nvSpPr>
                <p:spPr>
                  <a:xfrm>
                    <a:off x="5892057" y="765242"/>
                    <a:ext cx="41462" cy="415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462" h="41543" extrusionOk="0">
                        <a:moveTo>
                          <a:pt x="6374" y="35796"/>
                        </a:moveTo>
                        <a:cubicBezTo>
                          <a:pt x="12228" y="41373"/>
                          <a:pt x="21118" y="43251"/>
                          <a:pt x="29014" y="39827"/>
                        </a:cubicBezTo>
                        <a:cubicBezTo>
                          <a:pt x="39505" y="35244"/>
                          <a:pt x="44309" y="22986"/>
                          <a:pt x="39726" y="12495"/>
                        </a:cubicBezTo>
                        <a:cubicBezTo>
                          <a:pt x="35143" y="2003"/>
                          <a:pt x="22940" y="-2856"/>
                          <a:pt x="12449" y="1727"/>
                        </a:cubicBezTo>
                        <a:cubicBezTo>
                          <a:pt x="1957" y="6310"/>
                          <a:pt x="-2847" y="18569"/>
                          <a:pt x="1736" y="29060"/>
                        </a:cubicBezTo>
                        <a:cubicBezTo>
                          <a:pt x="2841" y="31655"/>
                          <a:pt x="4442" y="33974"/>
                          <a:pt x="6374" y="35796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5" name="Google Shape;2691;p28">
                    <a:extLst>
                      <a:ext uri="{FF2B5EF4-FFF2-40B4-BE49-F238E27FC236}">
                        <a16:creationId xmlns:a16="http://schemas.microsoft.com/office/drawing/2014/main" id="{03946D40-38E3-7DCB-C299-CB520F65ADF7}"/>
                      </a:ext>
                    </a:extLst>
                  </p:cNvPr>
                  <p:cNvSpPr/>
                  <p:nvPr/>
                </p:nvSpPr>
                <p:spPr>
                  <a:xfrm>
                    <a:off x="5729996" y="707845"/>
                    <a:ext cx="248698" cy="9999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8698" h="99991" extrusionOk="0">
                        <a:moveTo>
                          <a:pt x="2838" y="42228"/>
                        </a:moveTo>
                        <a:cubicBezTo>
                          <a:pt x="19017" y="56916"/>
                          <a:pt x="85996" y="82592"/>
                          <a:pt x="122384" y="94298"/>
                        </a:cubicBezTo>
                        <a:cubicBezTo>
                          <a:pt x="161312" y="106832"/>
                          <a:pt x="250654" y="102636"/>
                          <a:pt x="248666" y="40682"/>
                        </a:cubicBezTo>
                        <a:cubicBezTo>
                          <a:pt x="246899" y="-13486"/>
                          <a:pt x="193670" y="-5259"/>
                          <a:pt x="136354" y="17711"/>
                        </a:cubicBezTo>
                        <a:cubicBezTo>
                          <a:pt x="40773" y="56088"/>
                          <a:pt x="-13340" y="27540"/>
                          <a:pt x="2838" y="42228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FFFFFF">
                          <a:alpha val="34901"/>
                        </a:srgbClr>
                      </a:gs>
                      <a:gs pos="100000">
                        <a:srgbClr val="FFFFFF">
                          <a:alpha val="26666"/>
                        </a:srgbClr>
                      </a:gs>
                    </a:gsLst>
                    <a:lin ang="13119129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2" name="Google Shape;2692;p28">
                  <a:extLst>
                    <a:ext uri="{FF2B5EF4-FFF2-40B4-BE49-F238E27FC236}">
                      <a16:creationId xmlns:a16="http://schemas.microsoft.com/office/drawing/2014/main" id="{770D883E-180C-9524-CCC1-63EFEC2D6FD6}"/>
                    </a:ext>
                  </a:extLst>
                </p:cNvPr>
                <p:cNvSpPr/>
                <p:nvPr/>
              </p:nvSpPr>
              <p:spPr>
                <a:xfrm>
                  <a:off x="5962686" y="580112"/>
                  <a:ext cx="69426" cy="1564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426" h="156459" extrusionOk="0">
                      <a:moveTo>
                        <a:pt x="43806" y="156432"/>
                      </a:moveTo>
                      <a:cubicBezTo>
                        <a:pt x="43806" y="156432"/>
                        <a:pt x="-12902" y="160574"/>
                        <a:pt x="2724" y="66262"/>
                      </a:cubicBezTo>
                      <a:cubicBezTo>
                        <a:pt x="15093" y="-8613"/>
                        <a:pt x="69427" y="333"/>
                        <a:pt x="69427" y="333"/>
                      </a:cubicBezTo>
                      <a:lnTo>
                        <a:pt x="43806" y="156432"/>
                      </a:lnTo>
                      <a:close/>
                    </a:path>
                  </a:pathLst>
                </a:custGeom>
                <a:solidFill>
                  <a:srgbClr val="FBFDFB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" name="Google Shape;2693;p28">
                  <a:extLst>
                    <a:ext uri="{FF2B5EF4-FFF2-40B4-BE49-F238E27FC236}">
                      <a16:creationId xmlns:a16="http://schemas.microsoft.com/office/drawing/2014/main" id="{3CAEA544-AAD5-DCCA-B4BD-8B8B5501B125}"/>
                    </a:ext>
                  </a:extLst>
                </p:cNvPr>
                <p:cNvSpPr/>
                <p:nvPr/>
              </p:nvSpPr>
              <p:spPr>
                <a:xfrm>
                  <a:off x="5942656" y="525227"/>
                  <a:ext cx="195602" cy="2747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602" h="274761" extrusionOk="0">
                      <a:moveTo>
                        <a:pt x="61076" y="274762"/>
                      </a:moveTo>
                      <a:cubicBezTo>
                        <a:pt x="61076" y="274762"/>
                        <a:pt x="47271" y="237103"/>
                        <a:pt x="48376" y="207286"/>
                      </a:cubicBezTo>
                      <a:cubicBezTo>
                        <a:pt x="49811" y="168744"/>
                        <a:pt x="56051" y="146105"/>
                        <a:pt x="49645" y="146657"/>
                      </a:cubicBezTo>
                      <a:cubicBezTo>
                        <a:pt x="46388" y="146933"/>
                        <a:pt x="25902" y="172775"/>
                        <a:pt x="15687" y="166646"/>
                      </a:cubicBezTo>
                      <a:cubicBezTo>
                        <a:pt x="-10155" y="151240"/>
                        <a:pt x="-602" y="99005"/>
                        <a:pt x="19386" y="92710"/>
                      </a:cubicBezTo>
                      <a:cubicBezTo>
                        <a:pt x="33467" y="88293"/>
                        <a:pt x="51799" y="117227"/>
                        <a:pt x="55609" y="114576"/>
                      </a:cubicBezTo>
                      <a:cubicBezTo>
                        <a:pt x="60744" y="110987"/>
                        <a:pt x="58812" y="88127"/>
                        <a:pt x="73886" y="49640"/>
                      </a:cubicBezTo>
                      <a:cubicBezTo>
                        <a:pt x="88961" y="11154"/>
                        <a:pt x="107955" y="0"/>
                        <a:pt x="107955" y="0"/>
                      </a:cubicBezTo>
                      <a:cubicBezTo>
                        <a:pt x="107955" y="0"/>
                        <a:pt x="208009" y="44008"/>
                        <a:pt x="194315" y="150743"/>
                      </a:cubicBezTo>
                      <a:cubicBezTo>
                        <a:pt x="180235" y="260460"/>
                        <a:pt x="61076" y="274762"/>
                        <a:pt x="61076" y="274762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14" name="Google Shape;2694;p28">
                  <a:extLst>
                    <a:ext uri="{FF2B5EF4-FFF2-40B4-BE49-F238E27FC236}">
                      <a16:creationId xmlns:a16="http://schemas.microsoft.com/office/drawing/2014/main" id="{B731EDAE-0831-4E2D-BBA0-2E20295E6DD9}"/>
                    </a:ext>
                  </a:extLst>
                </p:cNvPr>
                <p:cNvGrpSpPr/>
                <p:nvPr/>
              </p:nvGrpSpPr>
              <p:grpSpPr>
                <a:xfrm>
                  <a:off x="6024106" y="543560"/>
                  <a:ext cx="99833" cy="249140"/>
                  <a:chOff x="6024106" y="543560"/>
                  <a:chExt cx="99833" cy="249140"/>
                </a:xfrm>
              </p:grpSpPr>
              <p:sp>
                <p:nvSpPr>
                  <p:cNvPr id="15" name="Google Shape;2695;p28">
                    <a:extLst>
                      <a:ext uri="{FF2B5EF4-FFF2-40B4-BE49-F238E27FC236}">
                        <a16:creationId xmlns:a16="http://schemas.microsoft.com/office/drawing/2014/main" id="{C979EC6C-D3CF-2404-6838-5301A701079D}"/>
                      </a:ext>
                    </a:extLst>
                  </p:cNvPr>
                  <p:cNvSpPr/>
                  <p:nvPr/>
                </p:nvSpPr>
                <p:spPr>
                  <a:xfrm>
                    <a:off x="6024106" y="730084"/>
                    <a:ext cx="71728" cy="626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1728" h="62616" extrusionOk="0">
                        <a:moveTo>
                          <a:pt x="10768" y="62616"/>
                        </a:moveTo>
                        <a:cubicBezTo>
                          <a:pt x="28990" y="56542"/>
                          <a:pt x="51739" y="46051"/>
                          <a:pt x="71728" y="27608"/>
                        </a:cubicBezTo>
                        <a:cubicBezTo>
                          <a:pt x="69796" y="20209"/>
                          <a:pt x="66206" y="13197"/>
                          <a:pt x="59801" y="8061"/>
                        </a:cubicBezTo>
                        <a:cubicBezTo>
                          <a:pt x="43899" y="-4639"/>
                          <a:pt x="20707" y="-2043"/>
                          <a:pt x="8007" y="13804"/>
                        </a:cubicBezTo>
                        <a:cubicBezTo>
                          <a:pt x="-3809" y="28602"/>
                          <a:pt x="-2263" y="49530"/>
                          <a:pt x="10768" y="62616"/>
                        </a:cubicBezTo>
                        <a:close/>
                      </a:path>
                    </a:pathLst>
                  </a:custGeom>
                  <a:solidFill>
                    <a:srgbClr val="FBFDFB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" name="Google Shape;2696;p28">
                    <a:extLst>
                      <a:ext uri="{FF2B5EF4-FFF2-40B4-BE49-F238E27FC236}">
                        <a16:creationId xmlns:a16="http://schemas.microsoft.com/office/drawing/2014/main" id="{474D8DE7-F793-54ED-0EF7-C028573EA9A0}"/>
                      </a:ext>
                    </a:extLst>
                  </p:cNvPr>
                  <p:cNvSpPr/>
                  <p:nvPr/>
                </p:nvSpPr>
                <p:spPr>
                  <a:xfrm>
                    <a:off x="6055652" y="543560"/>
                    <a:ext cx="68287" cy="7045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8287" h="70457" extrusionOk="0">
                        <a:moveTo>
                          <a:pt x="13788" y="62396"/>
                        </a:moveTo>
                        <a:cubicBezTo>
                          <a:pt x="29691" y="75096"/>
                          <a:pt x="52882" y="72500"/>
                          <a:pt x="65582" y="56653"/>
                        </a:cubicBezTo>
                        <a:cubicBezTo>
                          <a:pt x="66631" y="55328"/>
                          <a:pt x="67459" y="53892"/>
                          <a:pt x="68288" y="52512"/>
                        </a:cubicBezTo>
                        <a:cubicBezTo>
                          <a:pt x="56029" y="28492"/>
                          <a:pt x="38360" y="11430"/>
                          <a:pt x="23341" y="0"/>
                        </a:cubicBezTo>
                        <a:cubicBezTo>
                          <a:pt x="17598" y="2264"/>
                          <a:pt x="12242" y="5522"/>
                          <a:pt x="8100" y="10712"/>
                        </a:cubicBezTo>
                        <a:cubicBezTo>
                          <a:pt x="-4599" y="26504"/>
                          <a:pt x="-2115" y="49696"/>
                          <a:pt x="13788" y="62396"/>
                        </a:cubicBezTo>
                        <a:close/>
                      </a:path>
                    </a:pathLst>
                  </a:custGeom>
                  <a:solidFill>
                    <a:srgbClr val="FBFDFB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sp>
            <p:nvSpPr>
              <p:cNvPr id="9" name="Google Shape;2697;p28">
                <a:extLst>
                  <a:ext uri="{FF2B5EF4-FFF2-40B4-BE49-F238E27FC236}">
                    <a16:creationId xmlns:a16="http://schemas.microsoft.com/office/drawing/2014/main" id="{3917922D-74FF-F517-9A8C-D3625784411B}"/>
                  </a:ext>
                </a:extLst>
              </p:cNvPr>
              <p:cNvSpPr/>
              <p:nvPr/>
            </p:nvSpPr>
            <p:spPr>
              <a:xfrm>
                <a:off x="6096000" y="720531"/>
                <a:ext cx="83144" cy="81181"/>
              </a:xfrm>
              <a:custGeom>
                <a:avLst/>
                <a:gdLst/>
                <a:ahLst/>
                <a:cxnLst/>
                <a:rect l="l" t="t" r="r" b="b"/>
                <a:pathLst>
                  <a:path w="83144" h="81181" extrusionOk="0">
                    <a:moveTo>
                      <a:pt x="0" y="0"/>
                    </a:moveTo>
                    <a:cubicBezTo>
                      <a:pt x="0" y="0"/>
                      <a:pt x="21811" y="37382"/>
                      <a:pt x="33848" y="51021"/>
                    </a:cubicBezTo>
                    <a:cubicBezTo>
                      <a:pt x="45886" y="64660"/>
                      <a:pt x="78519" y="86857"/>
                      <a:pt x="82771" y="79844"/>
                    </a:cubicBezTo>
                    <a:cubicBezTo>
                      <a:pt x="87023" y="72832"/>
                      <a:pt x="53782" y="50524"/>
                      <a:pt x="44616" y="43511"/>
                    </a:cubicBezTo>
                    <a:cubicBezTo>
                      <a:pt x="27609" y="3042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" name="Google Shape;2698;p28">
                <a:extLst>
                  <a:ext uri="{FF2B5EF4-FFF2-40B4-BE49-F238E27FC236}">
                    <a16:creationId xmlns:a16="http://schemas.microsoft.com/office/drawing/2014/main" id="{899C3356-2E7D-A6D5-459C-37A727715499}"/>
                  </a:ext>
                </a:extLst>
              </p:cNvPr>
              <p:cNvSpPr/>
              <p:nvPr/>
            </p:nvSpPr>
            <p:spPr>
              <a:xfrm>
                <a:off x="6109473" y="576850"/>
                <a:ext cx="103054" cy="53952"/>
              </a:xfrm>
              <a:custGeom>
                <a:avLst/>
                <a:gdLst/>
                <a:ahLst/>
                <a:cxnLst/>
                <a:rect l="l" t="t" r="r" b="b"/>
                <a:pathLst>
                  <a:path w="103054" h="53952" extrusionOk="0">
                    <a:moveTo>
                      <a:pt x="0" y="53953"/>
                    </a:moveTo>
                    <a:cubicBezTo>
                      <a:pt x="0" y="53953"/>
                      <a:pt x="32026" y="24853"/>
                      <a:pt x="47653" y="15466"/>
                    </a:cubicBezTo>
                    <a:cubicBezTo>
                      <a:pt x="63224" y="6079"/>
                      <a:pt x="100992" y="-5295"/>
                      <a:pt x="102981" y="2711"/>
                    </a:cubicBezTo>
                    <a:cubicBezTo>
                      <a:pt x="104968" y="10718"/>
                      <a:pt x="66537" y="21982"/>
                      <a:pt x="55714" y="25903"/>
                    </a:cubicBezTo>
                    <a:cubicBezTo>
                      <a:pt x="35449" y="33191"/>
                      <a:pt x="0" y="53953"/>
                      <a:pt x="0" y="53953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6" name="מוזיקה דקמטית לפתיחה או לסיום">
            <a:hlinkClick r:id="" action="ppaction://media"/>
            <a:extLst>
              <a:ext uri="{FF2B5EF4-FFF2-40B4-BE49-F238E27FC236}">
                <a16:creationId xmlns:a16="http://schemas.microsoft.com/office/drawing/2014/main" id="{13A4D012-A530-9829-66AC-DC19BB9481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53842" y="441325"/>
            <a:ext cx="487363" cy="487363"/>
          </a:xfrm>
          <a:prstGeom prst="rect">
            <a:avLst/>
          </a:prstGeom>
        </p:spPr>
      </p:pic>
      <p:pic>
        <p:nvPicPr>
          <p:cNvPr id="27" name="תמונה 26" descr="תמונה שמכילה ספל, כלי שולחן, צהוב&#10;&#10;התיאור נוצר באופן אוטומטי">
            <a:extLst>
              <a:ext uri="{FF2B5EF4-FFF2-40B4-BE49-F238E27FC236}">
                <a16:creationId xmlns:a16="http://schemas.microsoft.com/office/drawing/2014/main" id="{C4C4838E-BFE8-101B-FC46-ECABDE965A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100" b="96631" l="9753" r="92722">
                        <a14:foregroundMark x1="76128" y1="6334" x2="28384" y2="6739"/>
                        <a14:foregroundMark x1="64774" y1="2830" x2="43814" y2="3100"/>
                        <a14:foregroundMark x1="43814" y1="3100" x2="43814" y2="3100"/>
                        <a14:foregroundMark x1="46870" y1="85714" x2="64047" y2="85175"/>
                        <a14:foregroundMark x1="46434" y1="90566" x2="62154" y2="92588"/>
                        <a14:foregroundMark x1="62154" y1="92588" x2="64338" y2="92049"/>
                        <a14:foregroundMark x1="45124" y1="96496" x2="60262" y2="96631"/>
                        <a14:foregroundMark x1="89083" y1="4582" x2="92722" y2="6469"/>
                        <a14:foregroundMark x1="10044" y1="8895" x2="10044" y2="114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3608" y="2969946"/>
            <a:ext cx="2596018" cy="2803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089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5046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  <p:bldLst>
      <p:bldP spid="396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7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9" name="Google Shape;2379;p24"/>
          <p:cNvSpPr txBox="1">
            <a:spLocks noGrp="1"/>
          </p:cNvSpPr>
          <p:nvPr>
            <p:ph type="title"/>
          </p:nvPr>
        </p:nvSpPr>
        <p:spPr>
          <a:xfrm>
            <a:off x="995650" y="1964975"/>
            <a:ext cx="8731200" cy="2210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Gisha" panose="020B0502040204020203" pitchFamily="34" charset="-79"/>
                <a:cs typeface="Gisha" panose="020B0502040204020203" pitchFamily="34" charset="-79"/>
              </a:rPr>
              <a:t>תַּרְגִּילֵי חִבּוּר בַּעֲשֶׂרֶת שְׁנִיָּה עִם מְחֻבָּר גָּדוֹל מֵ-5</a:t>
            </a:r>
            <a:endParaRPr sz="5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2380" name="Google Shape;2380;p24"/>
          <p:cNvSpPr txBox="1">
            <a:spLocks noGrp="1"/>
          </p:cNvSpPr>
          <p:nvPr>
            <p:ph type="subTitle" idx="1"/>
          </p:nvPr>
        </p:nvSpPr>
        <p:spPr>
          <a:xfrm>
            <a:off x="995650" y="4488574"/>
            <a:ext cx="8745900" cy="4386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2400" b="1" dirty="0">
                <a:latin typeface="Gisha" panose="020B0502040204020203" pitchFamily="34" charset="-79"/>
                <a:cs typeface="Gisha" panose="020B0502040204020203" pitchFamily="34" charset="-79"/>
              </a:rPr>
              <a:t>איילת אזולאי </a:t>
            </a:r>
            <a:r>
              <a:rPr lang="he-IL" sz="2400" b="1" dirty="0" err="1">
                <a:latin typeface="Gisha" panose="020B0502040204020203" pitchFamily="34" charset="-79"/>
                <a:cs typeface="Gisha" panose="020B0502040204020203" pitchFamily="34" charset="-79"/>
              </a:rPr>
              <a:t>טסלר</a:t>
            </a:r>
            <a:endParaRPr sz="2400" b="1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3" name="לחצן פעולה: קדימה או הבא 2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FC15D656-82B3-F863-E3AE-D3FCF5D3CC68}"/>
              </a:ext>
            </a:extLst>
          </p:cNvPr>
          <p:cNvSpPr/>
          <p:nvPr/>
        </p:nvSpPr>
        <p:spPr>
          <a:xfrm>
            <a:off x="6302477" y="5875838"/>
            <a:ext cx="904568" cy="707923"/>
          </a:xfrm>
          <a:prstGeom prst="actionButtonForwardNex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5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D060E031-7636-BBAC-A2B4-3F4001DD27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45688" y="365918"/>
            <a:ext cx="487363" cy="487363"/>
          </a:xfrm>
          <a:prstGeom prst="rect">
            <a:avLst/>
          </a:prstGeom>
        </p:spPr>
      </p:pic>
      <p:pic>
        <p:nvPicPr>
          <p:cNvPr id="6" name="מוזיקה דקמטית לפתיחה או לסיום">
            <a:hlinkClick r:id="" action="ppaction://media"/>
            <a:extLst>
              <a:ext uri="{FF2B5EF4-FFF2-40B4-BE49-F238E27FC236}">
                <a16:creationId xmlns:a16="http://schemas.microsoft.com/office/drawing/2014/main" id="{1A0DB435-7C39-4500-DC0B-1A0E0382583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45688" y="121807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599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968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504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7" name="Google Shape;2547;p27"/>
          <p:cNvSpPr txBox="1">
            <a:spLocks noGrp="1"/>
          </p:cNvSpPr>
          <p:nvPr>
            <p:ph type="title"/>
          </p:nvPr>
        </p:nvSpPr>
        <p:spPr>
          <a:xfrm>
            <a:off x="1977342" y="1599096"/>
            <a:ext cx="91914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b="1" dirty="0">
                <a:latin typeface="Gisha" panose="020B0502040204020203" pitchFamily="34" charset="-79"/>
                <a:cs typeface="Gisha" panose="020B0502040204020203" pitchFamily="34" charset="-79"/>
              </a:rPr>
              <a:t>הוֹרָאוֹת הַמִּשְׂחָק</a:t>
            </a:r>
            <a:endParaRPr b="1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2548" name="Google Shape;2548;p27"/>
          <p:cNvSpPr txBox="1">
            <a:spLocks noGrp="1"/>
          </p:cNvSpPr>
          <p:nvPr>
            <p:ph type="body" idx="1"/>
          </p:nvPr>
        </p:nvSpPr>
        <p:spPr>
          <a:xfrm>
            <a:off x="2269671" y="2898007"/>
            <a:ext cx="8899071" cy="3394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3200" dirty="0">
                <a:latin typeface="Gisha" panose="020B0502040204020203" pitchFamily="34" charset="-79"/>
                <a:cs typeface="Gisha" panose="020B0502040204020203" pitchFamily="34" charset="-79"/>
              </a:rPr>
              <a:t>בְּכָל שְׁקוּפִית עָלֶיךָ לִקְרֹא אֶת הַהוֹרָאָה וְלִפְעֹל בְּהֶתְאֵם.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3200" dirty="0">
                <a:latin typeface="Gisha" panose="020B0502040204020203" pitchFamily="34" charset="-79"/>
                <a:cs typeface="Gisha" panose="020B0502040204020203" pitchFamily="34" charset="-79"/>
              </a:rPr>
              <a:t>שִׂים לֵב- אִם בָּחַרְתָּ בַּיֶּרֶק הַנָּכוֹן הַיֶּרֶק יַעֲשֶׂה סִבּוּב,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3200" dirty="0">
                <a:latin typeface="Gisha" panose="020B0502040204020203" pitchFamily="34" charset="-79"/>
                <a:cs typeface="Gisha" panose="020B0502040204020203" pitchFamily="34" charset="-79"/>
              </a:rPr>
              <a:t>אַךְ אִם בָּחַרְתָּ יֶרֶק לֹא נָכוֹן הַיֶּרֶק יֵעָלֵם.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3200" dirty="0">
                <a:latin typeface="Gisha" panose="020B0502040204020203" pitchFamily="34" charset="-79"/>
                <a:cs typeface="Gisha" panose="020B0502040204020203" pitchFamily="34" charset="-79"/>
              </a:rPr>
              <a:t>בְּהַצְלָחָה וּבַהֲנָאָה.</a:t>
            </a:r>
            <a:endParaRPr sz="3200" dirty="0"/>
          </a:p>
        </p:txBody>
      </p:sp>
      <p:sp>
        <p:nvSpPr>
          <p:cNvPr id="2" name="לחצן פעולה: קדימה או הבא 1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54BB5AF5-669D-896B-A00D-A6DBB10ACC93}"/>
              </a:ext>
            </a:extLst>
          </p:cNvPr>
          <p:cNvSpPr/>
          <p:nvPr/>
        </p:nvSpPr>
        <p:spPr>
          <a:xfrm>
            <a:off x="6302477" y="5875838"/>
            <a:ext cx="904568" cy="707923"/>
          </a:xfrm>
          <a:prstGeom prst="actionButtonForwardNex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4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590FF4B5-92A4-3911-8801-FDD6875DE65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70386" y="431493"/>
            <a:ext cx="487363" cy="487363"/>
          </a:xfrm>
          <a:prstGeom prst="rect">
            <a:avLst/>
          </a:prstGeom>
        </p:spPr>
      </p:pic>
      <p:pic>
        <p:nvPicPr>
          <p:cNvPr id="5" name="67d707">
            <a:hlinkClick r:id="" action="ppaction://media"/>
            <a:extLst>
              <a:ext uri="{FF2B5EF4-FFF2-40B4-BE49-F238E27FC236}">
                <a16:creationId xmlns:a16="http://schemas.microsoft.com/office/drawing/2014/main" id="{8257330C-F140-05EF-DAD9-A09E9389514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70386" y="1267235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8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9682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621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76" name="Google Shape;2676;p28"/>
          <p:cNvGrpSpPr/>
          <p:nvPr/>
        </p:nvGrpSpPr>
        <p:grpSpPr>
          <a:xfrm>
            <a:off x="616450" y="1173380"/>
            <a:ext cx="1984076" cy="2237419"/>
            <a:chOff x="1297224" y="2833849"/>
            <a:chExt cx="1205539" cy="1359472"/>
          </a:xfrm>
        </p:grpSpPr>
        <p:sp>
          <p:nvSpPr>
            <p:cNvPr id="2677" name="Google Shape;2677;p28"/>
            <p:cNvSpPr/>
            <p:nvPr/>
          </p:nvSpPr>
          <p:spPr>
            <a:xfrm rot="6021362" flipH="1">
              <a:off x="1687268" y="3084333"/>
              <a:ext cx="946386" cy="522774"/>
            </a:xfrm>
            <a:custGeom>
              <a:avLst/>
              <a:gdLst/>
              <a:ahLst/>
              <a:cxnLst/>
              <a:rect l="l" t="t" r="r" b="b"/>
              <a:pathLst>
                <a:path w="1890293" h="1124538" extrusionOk="0">
                  <a:moveTo>
                    <a:pt x="187606" y="2453"/>
                  </a:moveTo>
                  <a:cubicBezTo>
                    <a:pt x="260548" y="-2074"/>
                    <a:pt x="323716" y="-2406"/>
                    <a:pt x="395002" y="19902"/>
                  </a:cubicBezTo>
                  <a:cubicBezTo>
                    <a:pt x="567722" y="74015"/>
                    <a:pt x="670150" y="225421"/>
                    <a:pt x="769045" y="367109"/>
                  </a:cubicBezTo>
                  <a:cubicBezTo>
                    <a:pt x="831109" y="456009"/>
                    <a:pt x="1025530" y="732759"/>
                    <a:pt x="1305868" y="864673"/>
                  </a:cubicBezTo>
                  <a:cubicBezTo>
                    <a:pt x="1586207" y="996587"/>
                    <a:pt x="1886314" y="892171"/>
                    <a:pt x="1890289" y="894711"/>
                  </a:cubicBezTo>
                  <a:cubicBezTo>
                    <a:pt x="1891393" y="895429"/>
                    <a:pt x="1675825" y="1192057"/>
                    <a:pt x="1135743" y="1110280"/>
                  </a:cubicBezTo>
                  <a:cubicBezTo>
                    <a:pt x="720012" y="1047332"/>
                    <a:pt x="559053" y="739219"/>
                    <a:pt x="390916" y="549823"/>
                  </a:cubicBezTo>
                  <a:cubicBezTo>
                    <a:pt x="306986" y="455291"/>
                    <a:pt x="191636" y="403221"/>
                    <a:pt x="98153" y="320229"/>
                  </a:cubicBezTo>
                  <a:cubicBezTo>
                    <a:pt x="49893" y="277381"/>
                    <a:pt x="-4993" y="202948"/>
                    <a:pt x="363" y="133153"/>
                  </a:cubicBezTo>
                  <a:cubicBezTo>
                    <a:pt x="1523" y="118189"/>
                    <a:pt x="12787" y="105434"/>
                    <a:pt x="15272" y="90636"/>
                  </a:cubicBezTo>
                </a:path>
              </a:pathLst>
            </a:custGeom>
            <a:solidFill>
              <a:srgbClr val="88A10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8" name="Google Shape;2678;p28"/>
            <p:cNvSpPr/>
            <p:nvPr/>
          </p:nvSpPr>
          <p:spPr>
            <a:xfrm rot="2588424" flipH="1">
              <a:off x="1550273" y="3534264"/>
              <a:ext cx="732491" cy="372349"/>
            </a:xfrm>
            <a:custGeom>
              <a:avLst/>
              <a:gdLst/>
              <a:ahLst/>
              <a:cxnLst/>
              <a:rect l="l" t="t" r="r" b="b"/>
              <a:pathLst>
                <a:path w="1344614" h="683512" extrusionOk="0">
                  <a:moveTo>
                    <a:pt x="383927" y="0"/>
                  </a:moveTo>
                  <a:cubicBezTo>
                    <a:pt x="450243" y="5908"/>
                    <a:pt x="539916" y="10381"/>
                    <a:pt x="599275" y="46272"/>
                  </a:cubicBezTo>
                  <a:cubicBezTo>
                    <a:pt x="651344" y="77746"/>
                    <a:pt x="705071" y="108889"/>
                    <a:pt x="749963" y="150523"/>
                  </a:cubicBezTo>
                  <a:cubicBezTo>
                    <a:pt x="869287" y="261123"/>
                    <a:pt x="966580" y="390884"/>
                    <a:pt x="1077678" y="511700"/>
                  </a:cubicBezTo>
                  <a:cubicBezTo>
                    <a:pt x="1191812" y="635828"/>
                    <a:pt x="1332948" y="662830"/>
                    <a:pt x="1344599" y="682377"/>
                  </a:cubicBezTo>
                  <a:cubicBezTo>
                    <a:pt x="1346476" y="685579"/>
                    <a:pt x="1184579" y="682266"/>
                    <a:pt x="1121300" y="669124"/>
                  </a:cubicBezTo>
                  <a:cubicBezTo>
                    <a:pt x="1092035" y="663050"/>
                    <a:pt x="970722" y="652449"/>
                    <a:pt x="940463" y="651289"/>
                  </a:cubicBezTo>
                  <a:cubicBezTo>
                    <a:pt x="876300" y="648915"/>
                    <a:pt x="812027" y="644939"/>
                    <a:pt x="748582" y="635000"/>
                  </a:cubicBezTo>
                  <a:cubicBezTo>
                    <a:pt x="617110" y="614404"/>
                    <a:pt x="460955" y="560512"/>
                    <a:pt x="358968" y="470287"/>
                  </a:cubicBezTo>
                  <a:cubicBezTo>
                    <a:pt x="259301" y="382049"/>
                    <a:pt x="180892" y="283652"/>
                    <a:pt x="100275" y="178518"/>
                  </a:cubicBezTo>
                  <a:cubicBezTo>
                    <a:pt x="64163" y="131417"/>
                    <a:pt x="41358" y="75096"/>
                    <a:pt x="0" y="33517"/>
                  </a:cubicBezTo>
                </a:path>
              </a:pathLst>
            </a:custGeom>
            <a:solidFill>
              <a:srgbClr val="40510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9" name="Google Shape;2679;p28"/>
            <p:cNvSpPr/>
            <p:nvPr/>
          </p:nvSpPr>
          <p:spPr>
            <a:xfrm rot="2912489" flipH="1">
              <a:off x="1346710" y="3382469"/>
              <a:ext cx="935508" cy="553886"/>
            </a:xfrm>
            <a:custGeom>
              <a:avLst/>
              <a:gdLst/>
              <a:ahLst/>
              <a:cxnLst/>
              <a:rect l="l" t="t" r="r" b="b"/>
              <a:pathLst>
                <a:path w="1720497" h="1018654" extrusionOk="0">
                  <a:moveTo>
                    <a:pt x="458580" y="42908"/>
                  </a:moveTo>
                  <a:cubicBezTo>
                    <a:pt x="683260" y="28496"/>
                    <a:pt x="1020362" y="-43011"/>
                    <a:pt x="1231569" y="37993"/>
                  </a:cubicBezTo>
                  <a:cubicBezTo>
                    <a:pt x="1401417" y="103150"/>
                    <a:pt x="1501029" y="183160"/>
                    <a:pt x="1624717" y="433074"/>
                  </a:cubicBezTo>
                  <a:cubicBezTo>
                    <a:pt x="1774190" y="734947"/>
                    <a:pt x="1704064" y="1018654"/>
                    <a:pt x="1704064" y="1018654"/>
                  </a:cubicBezTo>
                  <a:cubicBezTo>
                    <a:pt x="1704064" y="1018654"/>
                    <a:pt x="1550449" y="603309"/>
                    <a:pt x="827764" y="466425"/>
                  </a:cubicBezTo>
                  <a:cubicBezTo>
                    <a:pt x="545327" y="412920"/>
                    <a:pt x="300327" y="326615"/>
                    <a:pt x="77801" y="135783"/>
                  </a:cubicBezTo>
                  <a:cubicBezTo>
                    <a:pt x="44450" y="107181"/>
                    <a:pt x="27112" y="67093"/>
                    <a:pt x="0" y="33852"/>
                  </a:cubicBezTo>
                  <a:cubicBezTo>
                    <a:pt x="55" y="33907"/>
                    <a:pt x="348532" y="49976"/>
                    <a:pt x="458580" y="42908"/>
                  </a:cubicBezTo>
                  <a:close/>
                </a:path>
              </a:pathLst>
            </a:custGeom>
            <a:solidFill>
              <a:srgbClr val="64770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680" name="Google Shape;2680;p28"/>
            <p:cNvGrpSpPr/>
            <p:nvPr/>
          </p:nvGrpSpPr>
          <p:grpSpPr>
            <a:xfrm rot="4383933" flipH="1">
              <a:off x="1812192" y="3454290"/>
              <a:ext cx="421927" cy="291096"/>
              <a:chOff x="5654408" y="444554"/>
              <a:chExt cx="558119" cy="385058"/>
            </a:xfrm>
          </p:grpSpPr>
          <p:grpSp>
            <p:nvGrpSpPr>
              <p:cNvPr id="2681" name="Google Shape;2681;p28"/>
              <p:cNvGrpSpPr/>
              <p:nvPr/>
            </p:nvGrpSpPr>
            <p:grpSpPr>
              <a:xfrm>
                <a:off x="5654408" y="444554"/>
                <a:ext cx="483850" cy="385058"/>
                <a:chOff x="5654408" y="444554"/>
                <a:chExt cx="483850" cy="385058"/>
              </a:xfrm>
            </p:grpSpPr>
            <p:grpSp>
              <p:nvGrpSpPr>
                <p:cNvPr id="2682" name="Google Shape;2682;p28"/>
                <p:cNvGrpSpPr/>
                <p:nvPr/>
              </p:nvGrpSpPr>
              <p:grpSpPr>
                <a:xfrm>
                  <a:off x="5654408" y="444554"/>
                  <a:ext cx="456395" cy="385058"/>
                  <a:chOff x="5654408" y="444554"/>
                  <a:chExt cx="456395" cy="385058"/>
                </a:xfrm>
              </p:grpSpPr>
              <p:sp>
                <p:nvSpPr>
                  <p:cNvPr id="2683" name="Google Shape;2683;p28"/>
                  <p:cNvSpPr/>
                  <p:nvPr/>
                </p:nvSpPr>
                <p:spPr>
                  <a:xfrm>
                    <a:off x="5654408" y="444554"/>
                    <a:ext cx="456395" cy="38505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6395" h="385058" extrusionOk="0">
                        <a:moveTo>
                          <a:pt x="456390" y="207453"/>
                        </a:moveTo>
                        <a:cubicBezTo>
                          <a:pt x="457384" y="300881"/>
                          <a:pt x="324807" y="407119"/>
                          <a:pt x="199685" y="381056"/>
                        </a:cubicBezTo>
                        <a:cubicBezTo>
                          <a:pt x="74562" y="355049"/>
                          <a:pt x="-18259" y="273714"/>
                          <a:pt x="3055" y="157536"/>
                        </a:cubicBezTo>
                        <a:cubicBezTo>
                          <a:pt x="22271" y="52789"/>
                          <a:pt x="111779" y="-3478"/>
                          <a:pt x="232870" y="167"/>
                        </a:cubicBezTo>
                        <a:cubicBezTo>
                          <a:pt x="335906" y="3314"/>
                          <a:pt x="455230" y="102098"/>
                          <a:pt x="456390" y="207453"/>
                        </a:cubicBezTo>
                        <a:close/>
                      </a:path>
                    </a:pathLst>
                  </a:custGeom>
                  <a:solidFill>
                    <a:srgbClr val="D40B0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684" name="Google Shape;2684;p28"/>
                  <p:cNvSpPr/>
                  <p:nvPr/>
                </p:nvSpPr>
                <p:spPr>
                  <a:xfrm>
                    <a:off x="5656359" y="595133"/>
                    <a:ext cx="290056" cy="511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0056" h="51131" extrusionOk="0">
                        <a:moveTo>
                          <a:pt x="290057" y="51131"/>
                        </a:moveTo>
                        <a:lnTo>
                          <a:pt x="221" y="14964"/>
                        </a:lnTo>
                        <a:cubicBezTo>
                          <a:pt x="221" y="14964"/>
                          <a:pt x="-276" y="11430"/>
                          <a:pt x="221" y="7675"/>
                        </a:cubicBezTo>
                        <a:cubicBezTo>
                          <a:pt x="718" y="3920"/>
                          <a:pt x="2264" y="0"/>
                          <a:pt x="2264" y="0"/>
                        </a:cubicBezTo>
                        <a:lnTo>
                          <a:pt x="290057" y="51131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685" name="Google Shape;2685;p28"/>
                  <p:cNvSpPr/>
                  <p:nvPr/>
                </p:nvSpPr>
                <p:spPr>
                  <a:xfrm>
                    <a:off x="5933408" y="476875"/>
                    <a:ext cx="41553" cy="41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553" h="41525" extrusionOk="0">
                        <a:moveTo>
                          <a:pt x="7762" y="36978"/>
                        </a:moveTo>
                        <a:cubicBezTo>
                          <a:pt x="16707" y="44156"/>
                          <a:pt x="29849" y="42665"/>
                          <a:pt x="37027" y="33720"/>
                        </a:cubicBezTo>
                        <a:cubicBezTo>
                          <a:pt x="44205" y="24775"/>
                          <a:pt x="42659" y="11688"/>
                          <a:pt x="33714" y="4565"/>
                        </a:cubicBezTo>
                        <a:cubicBezTo>
                          <a:pt x="24769" y="-2613"/>
                          <a:pt x="11738" y="-1177"/>
                          <a:pt x="4615" y="7823"/>
                        </a:cubicBezTo>
                        <a:cubicBezTo>
                          <a:pt x="-2619" y="16768"/>
                          <a:pt x="-1183" y="29800"/>
                          <a:pt x="7762" y="36978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686" name="Google Shape;2686;p28"/>
                  <p:cNvSpPr/>
                  <p:nvPr/>
                </p:nvSpPr>
                <p:spPr>
                  <a:xfrm>
                    <a:off x="5816520" y="531474"/>
                    <a:ext cx="63959" cy="6398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3959" h="63982" extrusionOk="0">
                        <a:moveTo>
                          <a:pt x="12007" y="56977"/>
                        </a:moveTo>
                        <a:cubicBezTo>
                          <a:pt x="25811" y="68021"/>
                          <a:pt x="45966" y="65757"/>
                          <a:pt x="56954" y="51952"/>
                        </a:cubicBezTo>
                        <a:cubicBezTo>
                          <a:pt x="67997" y="38148"/>
                          <a:pt x="65733" y="18049"/>
                          <a:pt x="51929" y="7005"/>
                        </a:cubicBezTo>
                        <a:cubicBezTo>
                          <a:pt x="38125" y="-4038"/>
                          <a:pt x="18026" y="-1774"/>
                          <a:pt x="6982" y="12030"/>
                        </a:cubicBezTo>
                        <a:cubicBezTo>
                          <a:pt x="-4006" y="25834"/>
                          <a:pt x="-1797" y="45934"/>
                          <a:pt x="12007" y="56977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687" name="Google Shape;2687;p28"/>
                  <p:cNvSpPr/>
                  <p:nvPr/>
                </p:nvSpPr>
                <p:spPr>
                  <a:xfrm>
                    <a:off x="5709312" y="477133"/>
                    <a:ext cx="50827" cy="4935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827" h="49358" extrusionOk="0">
                        <a:moveTo>
                          <a:pt x="9332" y="43732"/>
                        </a:moveTo>
                        <a:cubicBezTo>
                          <a:pt x="20320" y="52567"/>
                          <a:pt x="36388" y="50800"/>
                          <a:pt x="45223" y="39812"/>
                        </a:cubicBezTo>
                        <a:cubicBezTo>
                          <a:pt x="54058" y="28823"/>
                          <a:pt x="52236" y="12700"/>
                          <a:pt x="41248" y="3865"/>
                        </a:cubicBezTo>
                        <a:cubicBezTo>
                          <a:pt x="38929" y="1988"/>
                          <a:pt x="36278" y="939"/>
                          <a:pt x="33628" y="0"/>
                        </a:cubicBezTo>
                        <a:cubicBezTo>
                          <a:pt x="21314" y="7289"/>
                          <a:pt x="9995" y="15737"/>
                          <a:pt x="0" y="25345"/>
                        </a:cubicBezTo>
                        <a:cubicBezTo>
                          <a:pt x="387" y="32302"/>
                          <a:pt x="3479" y="39039"/>
                          <a:pt x="9332" y="43732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688" name="Google Shape;2688;p28"/>
                  <p:cNvSpPr/>
                  <p:nvPr/>
                </p:nvSpPr>
                <p:spPr>
                  <a:xfrm>
                    <a:off x="5795975" y="662920"/>
                    <a:ext cx="63990" cy="640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3990" h="64010" extrusionOk="0">
                        <a:moveTo>
                          <a:pt x="9913" y="55182"/>
                        </a:moveTo>
                        <a:cubicBezTo>
                          <a:pt x="18968" y="63796"/>
                          <a:pt x="32607" y="66612"/>
                          <a:pt x="44755" y="61366"/>
                        </a:cubicBezTo>
                        <a:cubicBezTo>
                          <a:pt x="60934" y="54298"/>
                          <a:pt x="68388" y="35414"/>
                          <a:pt x="61320" y="19235"/>
                        </a:cubicBezTo>
                        <a:cubicBezTo>
                          <a:pt x="54252" y="3057"/>
                          <a:pt x="35368" y="-4398"/>
                          <a:pt x="19189" y="2670"/>
                        </a:cubicBezTo>
                        <a:cubicBezTo>
                          <a:pt x="3011" y="9738"/>
                          <a:pt x="-4389" y="28567"/>
                          <a:pt x="2679" y="44746"/>
                        </a:cubicBezTo>
                        <a:cubicBezTo>
                          <a:pt x="4446" y="48722"/>
                          <a:pt x="6876" y="52311"/>
                          <a:pt x="9913" y="55182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689" name="Google Shape;2689;p28"/>
                  <p:cNvSpPr/>
                  <p:nvPr/>
                </p:nvSpPr>
                <p:spPr>
                  <a:xfrm>
                    <a:off x="5677452" y="699956"/>
                    <a:ext cx="49683" cy="5083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683" h="50834" extrusionOk="0">
                        <a:moveTo>
                          <a:pt x="26338" y="50834"/>
                        </a:moveTo>
                        <a:cubicBezTo>
                          <a:pt x="29044" y="50613"/>
                          <a:pt x="31750" y="50116"/>
                          <a:pt x="34400" y="48957"/>
                        </a:cubicBezTo>
                        <a:cubicBezTo>
                          <a:pt x="47321" y="43325"/>
                          <a:pt x="53174" y="28250"/>
                          <a:pt x="47542" y="15329"/>
                        </a:cubicBezTo>
                        <a:cubicBezTo>
                          <a:pt x="41910" y="2409"/>
                          <a:pt x="26946" y="-3500"/>
                          <a:pt x="13970" y="2133"/>
                        </a:cubicBezTo>
                        <a:cubicBezTo>
                          <a:pt x="6902" y="5225"/>
                          <a:pt x="2154" y="11188"/>
                          <a:pt x="0" y="17980"/>
                        </a:cubicBezTo>
                        <a:cubicBezTo>
                          <a:pt x="7289" y="29741"/>
                          <a:pt x="16234" y="40619"/>
                          <a:pt x="26338" y="50834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690" name="Google Shape;2690;p28"/>
                  <p:cNvSpPr/>
                  <p:nvPr/>
                </p:nvSpPr>
                <p:spPr>
                  <a:xfrm>
                    <a:off x="5892057" y="765242"/>
                    <a:ext cx="41462" cy="415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462" h="41543" extrusionOk="0">
                        <a:moveTo>
                          <a:pt x="6374" y="35796"/>
                        </a:moveTo>
                        <a:cubicBezTo>
                          <a:pt x="12228" y="41373"/>
                          <a:pt x="21118" y="43251"/>
                          <a:pt x="29014" y="39827"/>
                        </a:cubicBezTo>
                        <a:cubicBezTo>
                          <a:pt x="39505" y="35244"/>
                          <a:pt x="44309" y="22986"/>
                          <a:pt x="39726" y="12495"/>
                        </a:cubicBezTo>
                        <a:cubicBezTo>
                          <a:pt x="35143" y="2003"/>
                          <a:pt x="22940" y="-2856"/>
                          <a:pt x="12449" y="1727"/>
                        </a:cubicBezTo>
                        <a:cubicBezTo>
                          <a:pt x="1957" y="6310"/>
                          <a:pt x="-2847" y="18569"/>
                          <a:pt x="1736" y="29060"/>
                        </a:cubicBezTo>
                        <a:cubicBezTo>
                          <a:pt x="2841" y="31655"/>
                          <a:pt x="4442" y="33974"/>
                          <a:pt x="6374" y="35796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691" name="Google Shape;2691;p28"/>
                  <p:cNvSpPr/>
                  <p:nvPr/>
                </p:nvSpPr>
                <p:spPr>
                  <a:xfrm>
                    <a:off x="5729996" y="707845"/>
                    <a:ext cx="248698" cy="9999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8698" h="99991" extrusionOk="0">
                        <a:moveTo>
                          <a:pt x="2838" y="42228"/>
                        </a:moveTo>
                        <a:cubicBezTo>
                          <a:pt x="19017" y="56916"/>
                          <a:pt x="85996" y="82592"/>
                          <a:pt x="122384" y="94298"/>
                        </a:cubicBezTo>
                        <a:cubicBezTo>
                          <a:pt x="161312" y="106832"/>
                          <a:pt x="250654" y="102636"/>
                          <a:pt x="248666" y="40682"/>
                        </a:cubicBezTo>
                        <a:cubicBezTo>
                          <a:pt x="246899" y="-13486"/>
                          <a:pt x="193670" y="-5259"/>
                          <a:pt x="136354" y="17711"/>
                        </a:cubicBezTo>
                        <a:cubicBezTo>
                          <a:pt x="40773" y="56088"/>
                          <a:pt x="-13340" y="27540"/>
                          <a:pt x="2838" y="42228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FFFFFF">
                          <a:alpha val="34901"/>
                        </a:srgbClr>
                      </a:gs>
                      <a:gs pos="100000">
                        <a:srgbClr val="FFFFFF">
                          <a:alpha val="26666"/>
                        </a:srgbClr>
                      </a:gs>
                    </a:gsLst>
                    <a:lin ang="13119129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2692" name="Google Shape;2692;p28"/>
                <p:cNvSpPr/>
                <p:nvPr/>
              </p:nvSpPr>
              <p:spPr>
                <a:xfrm>
                  <a:off x="5962686" y="580112"/>
                  <a:ext cx="69426" cy="1564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426" h="156459" extrusionOk="0">
                      <a:moveTo>
                        <a:pt x="43806" y="156432"/>
                      </a:moveTo>
                      <a:cubicBezTo>
                        <a:pt x="43806" y="156432"/>
                        <a:pt x="-12902" y="160574"/>
                        <a:pt x="2724" y="66262"/>
                      </a:cubicBezTo>
                      <a:cubicBezTo>
                        <a:pt x="15093" y="-8613"/>
                        <a:pt x="69427" y="333"/>
                        <a:pt x="69427" y="333"/>
                      </a:cubicBezTo>
                      <a:lnTo>
                        <a:pt x="43806" y="156432"/>
                      </a:lnTo>
                      <a:close/>
                    </a:path>
                  </a:pathLst>
                </a:custGeom>
                <a:solidFill>
                  <a:srgbClr val="FBFDFB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93" name="Google Shape;2693;p28"/>
                <p:cNvSpPr/>
                <p:nvPr/>
              </p:nvSpPr>
              <p:spPr>
                <a:xfrm>
                  <a:off x="5942656" y="525227"/>
                  <a:ext cx="195602" cy="2747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602" h="274761" extrusionOk="0">
                      <a:moveTo>
                        <a:pt x="61076" y="274762"/>
                      </a:moveTo>
                      <a:cubicBezTo>
                        <a:pt x="61076" y="274762"/>
                        <a:pt x="47271" y="237103"/>
                        <a:pt x="48376" y="207286"/>
                      </a:cubicBezTo>
                      <a:cubicBezTo>
                        <a:pt x="49811" y="168744"/>
                        <a:pt x="56051" y="146105"/>
                        <a:pt x="49645" y="146657"/>
                      </a:cubicBezTo>
                      <a:cubicBezTo>
                        <a:pt x="46388" y="146933"/>
                        <a:pt x="25902" y="172775"/>
                        <a:pt x="15687" y="166646"/>
                      </a:cubicBezTo>
                      <a:cubicBezTo>
                        <a:pt x="-10155" y="151240"/>
                        <a:pt x="-602" y="99005"/>
                        <a:pt x="19386" y="92710"/>
                      </a:cubicBezTo>
                      <a:cubicBezTo>
                        <a:pt x="33467" y="88293"/>
                        <a:pt x="51799" y="117227"/>
                        <a:pt x="55609" y="114576"/>
                      </a:cubicBezTo>
                      <a:cubicBezTo>
                        <a:pt x="60744" y="110987"/>
                        <a:pt x="58812" y="88127"/>
                        <a:pt x="73886" y="49640"/>
                      </a:cubicBezTo>
                      <a:cubicBezTo>
                        <a:pt x="88961" y="11154"/>
                        <a:pt x="107955" y="0"/>
                        <a:pt x="107955" y="0"/>
                      </a:cubicBezTo>
                      <a:cubicBezTo>
                        <a:pt x="107955" y="0"/>
                        <a:pt x="208009" y="44008"/>
                        <a:pt x="194315" y="150743"/>
                      </a:cubicBezTo>
                      <a:cubicBezTo>
                        <a:pt x="180235" y="260460"/>
                        <a:pt x="61076" y="274762"/>
                        <a:pt x="61076" y="274762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2694" name="Google Shape;2694;p28"/>
                <p:cNvGrpSpPr/>
                <p:nvPr/>
              </p:nvGrpSpPr>
              <p:grpSpPr>
                <a:xfrm>
                  <a:off x="6024106" y="543560"/>
                  <a:ext cx="99833" cy="249140"/>
                  <a:chOff x="6024106" y="543560"/>
                  <a:chExt cx="99833" cy="249140"/>
                </a:xfrm>
              </p:grpSpPr>
              <p:sp>
                <p:nvSpPr>
                  <p:cNvPr id="2695" name="Google Shape;2695;p28"/>
                  <p:cNvSpPr/>
                  <p:nvPr/>
                </p:nvSpPr>
                <p:spPr>
                  <a:xfrm>
                    <a:off x="6024106" y="730084"/>
                    <a:ext cx="71728" cy="626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1728" h="62616" extrusionOk="0">
                        <a:moveTo>
                          <a:pt x="10768" y="62616"/>
                        </a:moveTo>
                        <a:cubicBezTo>
                          <a:pt x="28990" y="56542"/>
                          <a:pt x="51739" y="46051"/>
                          <a:pt x="71728" y="27608"/>
                        </a:cubicBezTo>
                        <a:cubicBezTo>
                          <a:pt x="69796" y="20209"/>
                          <a:pt x="66206" y="13197"/>
                          <a:pt x="59801" y="8061"/>
                        </a:cubicBezTo>
                        <a:cubicBezTo>
                          <a:pt x="43899" y="-4639"/>
                          <a:pt x="20707" y="-2043"/>
                          <a:pt x="8007" y="13804"/>
                        </a:cubicBezTo>
                        <a:cubicBezTo>
                          <a:pt x="-3809" y="28602"/>
                          <a:pt x="-2263" y="49530"/>
                          <a:pt x="10768" y="62616"/>
                        </a:cubicBezTo>
                        <a:close/>
                      </a:path>
                    </a:pathLst>
                  </a:custGeom>
                  <a:solidFill>
                    <a:srgbClr val="FBFDFB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696" name="Google Shape;2696;p28"/>
                  <p:cNvSpPr/>
                  <p:nvPr/>
                </p:nvSpPr>
                <p:spPr>
                  <a:xfrm>
                    <a:off x="6055652" y="543560"/>
                    <a:ext cx="68287" cy="7045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8287" h="70457" extrusionOk="0">
                        <a:moveTo>
                          <a:pt x="13788" y="62396"/>
                        </a:moveTo>
                        <a:cubicBezTo>
                          <a:pt x="29691" y="75096"/>
                          <a:pt x="52882" y="72500"/>
                          <a:pt x="65582" y="56653"/>
                        </a:cubicBezTo>
                        <a:cubicBezTo>
                          <a:pt x="66631" y="55328"/>
                          <a:pt x="67459" y="53892"/>
                          <a:pt x="68288" y="52512"/>
                        </a:cubicBezTo>
                        <a:cubicBezTo>
                          <a:pt x="56029" y="28492"/>
                          <a:pt x="38360" y="11430"/>
                          <a:pt x="23341" y="0"/>
                        </a:cubicBezTo>
                        <a:cubicBezTo>
                          <a:pt x="17598" y="2264"/>
                          <a:pt x="12242" y="5522"/>
                          <a:pt x="8100" y="10712"/>
                        </a:cubicBezTo>
                        <a:cubicBezTo>
                          <a:pt x="-4599" y="26504"/>
                          <a:pt x="-2115" y="49696"/>
                          <a:pt x="13788" y="62396"/>
                        </a:cubicBezTo>
                        <a:close/>
                      </a:path>
                    </a:pathLst>
                  </a:custGeom>
                  <a:solidFill>
                    <a:srgbClr val="FBFDFB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sp>
            <p:nvSpPr>
              <p:cNvPr id="2697" name="Google Shape;2697;p28"/>
              <p:cNvSpPr/>
              <p:nvPr/>
            </p:nvSpPr>
            <p:spPr>
              <a:xfrm>
                <a:off x="6096000" y="720531"/>
                <a:ext cx="83144" cy="81181"/>
              </a:xfrm>
              <a:custGeom>
                <a:avLst/>
                <a:gdLst/>
                <a:ahLst/>
                <a:cxnLst/>
                <a:rect l="l" t="t" r="r" b="b"/>
                <a:pathLst>
                  <a:path w="83144" h="81181" extrusionOk="0">
                    <a:moveTo>
                      <a:pt x="0" y="0"/>
                    </a:moveTo>
                    <a:cubicBezTo>
                      <a:pt x="0" y="0"/>
                      <a:pt x="21811" y="37382"/>
                      <a:pt x="33848" y="51021"/>
                    </a:cubicBezTo>
                    <a:cubicBezTo>
                      <a:pt x="45886" y="64660"/>
                      <a:pt x="78519" y="86857"/>
                      <a:pt x="82771" y="79844"/>
                    </a:cubicBezTo>
                    <a:cubicBezTo>
                      <a:pt x="87023" y="72832"/>
                      <a:pt x="53782" y="50524"/>
                      <a:pt x="44616" y="43511"/>
                    </a:cubicBezTo>
                    <a:cubicBezTo>
                      <a:pt x="27609" y="3042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98" name="Google Shape;2698;p28"/>
              <p:cNvSpPr/>
              <p:nvPr/>
            </p:nvSpPr>
            <p:spPr>
              <a:xfrm>
                <a:off x="6109473" y="576850"/>
                <a:ext cx="103054" cy="53952"/>
              </a:xfrm>
              <a:custGeom>
                <a:avLst/>
                <a:gdLst/>
                <a:ahLst/>
                <a:cxnLst/>
                <a:rect l="l" t="t" r="r" b="b"/>
                <a:pathLst>
                  <a:path w="103054" h="53952" extrusionOk="0">
                    <a:moveTo>
                      <a:pt x="0" y="53953"/>
                    </a:moveTo>
                    <a:cubicBezTo>
                      <a:pt x="0" y="53953"/>
                      <a:pt x="32026" y="24853"/>
                      <a:pt x="47653" y="15466"/>
                    </a:cubicBezTo>
                    <a:cubicBezTo>
                      <a:pt x="63224" y="6079"/>
                      <a:pt x="100992" y="-5295"/>
                      <a:pt x="102981" y="2711"/>
                    </a:cubicBezTo>
                    <a:cubicBezTo>
                      <a:pt x="104968" y="10718"/>
                      <a:pt x="66537" y="21982"/>
                      <a:pt x="55714" y="25903"/>
                    </a:cubicBezTo>
                    <a:cubicBezTo>
                      <a:pt x="35449" y="33191"/>
                      <a:pt x="0" y="53953"/>
                      <a:pt x="0" y="53953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2699" name="Google Shape;2699;p28"/>
          <p:cNvSpPr txBox="1">
            <a:spLocks noGrp="1"/>
          </p:cNvSpPr>
          <p:nvPr>
            <p:ph type="body" idx="1"/>
          </p:nvPr>
        </p:nvSpPr>
        <p:spPr>
          <a:xfrm>
            <a:off x="2401350" y="5086300"/>
            <a:ext cx="73893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endParaRPr dirty="0"/>
          </a:p>
        </p:txBody>
      </p:sp>
      <p:sp>
        <p:nvSpPr>
          <p:cNvPr id="2700" name="Google Shape;2700;p28"/>
          <p:cNvSpPr txBox="1">
            <a:spLocks noGrp="1"/>
          </p:cNvSpPr>
          <p:nvPr>
            <p:ph type="title"/>
          </p:nvPr>
        </p:nvSpPr>
        <p:spPr>
          <a:xfrm>
            <a:off x="3660732" y="933949"/>
            <a:ext cx="7389300" cy="2066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3200" dirty="0">
                <a:latin typeface="Gisha" panose="020B0502040204020203" pitchFamily="34" charset="-79"/>
                <a:cs typeface="Gisha" panose="020B0502040204020203" pitchFamily="34" charset="-79"/>
              </a:rPr>
              <a:t>הַיְּרָקוֹת לֹא תִּרְגְּלוּ מַסְפִּיק חֶשְׁבּוֹן וְהֵם שָׁכְחוּ כֵּיצַד פּוֹתְרִים תַּרְגִּילִים. תּוּכַל לַעֲזֹר לָהֶם </a:t>
            </a:r>
            <a:r>
              <a:rPr lang="he-IL" sz="3200" dirty="0" err="1">
                <a:latin typeface="Gisha" panose="020B0502040204020203" pitchFamily="34" charset="-79"/>
                <a:cs typeface="Gisha" panose="020B0502040204020203" pitchFamily="34" charset="-79"/>
              </a:rPr>
              <a:t>לִבְחֹר</a:t>
            </a:r>
            <a:r>
              <a:rPr lang="he-IL" sz="3200" dirty="0">
                <a:latin typeface="Gisha" panose="020B0502040204020203" pitchFamily="34" charset="-79"/>
                <a:cs typeface="Gisha" panose="020B0502040204020203" pitchFamily="34" charset="-79"/>
              </a:rPr>
              <a:t> אֶת הַפִּתְרוֹן הַנָּכוֹן לַתַּרְגִּיל שֶׁכָּתוּב בַּשְּׁקוּפִית?</a:t>
            </a:r>
            <a:endParaRPr sz="3200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2701" name="Google Shape;2701;p28"/>
          <p:cNvSpPr/>
          <p:nvPr/>
        </p:nvSpPr>
        <p:spPr>
          <a:xfrm>
            <a:off x="2313175" y="1290651"/>
            <a:ext cx="1438024" cy="124300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Chewy"/>
              </a:rPr>
              <a:t>01</a:t>
            </a:r>
          </a:p>
        </p:txBody>
      </p:sp>
      <p:sp>
        <p:nvSpPr>
          <p:cNvPr id="2" name="תיבת טקסט 1">
            <a:extLst>
              <a:ext uri="{FF2B5EF4-FFF2-40B4-BE49-F238E27FC236}">
                <a16:creationId xmlns:a16="http://schemas.microsoft.com/office/drawing/2014/main" id="{4D2E7E7B-8239-4C0A-C766-DB38115A5984}"/>
              </a:ext>
            </a:extLst>
          </p:cNvPr>
          <p:cNvSpPr txBox="1"/>
          <p:nvPr/>
        </p:nvSpPr>
        <p:spPr>
          <a:xfrm>
            <a:off x="5933554" y="2793808"/>
            <a:ext cx="1563387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4800" b="1" dirty="0">
                <a:solidFill>
                  <a:srgbClr val="C00000"/>
                </a:solidFill>
              </a:rPr>
              <a:t>14+6</a:t>
            </a:r>
          </a:p>
        </p:txBody>
      </p:sp>
      <p:pic>
        <p:nvPicPr>
          <p:cNvPr id="3" name="תמונה 2" descr="תמונה שמכילה פירות, ציור, אומנות קליפיפם, גזר&#10;&#10;התיאור נוצר באופן אוטומטי">
            <a:extLst>
              <a:ext uri="{FF2B5EF4-FFF2-40B4-BE49-F238E27FC236}">
                <a16:creationId xmlns:a16="http://schemas.microsoft.com/office/drawing/2014/main" id="{13B3FBB7-4E81-EA2C-5727-4A51FF41953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738" b="94757" l="8784" r="99324">
                        <a14:foregroundMark x1="77027" y1="43820" x2="62838" y2="47566"/>
                        <a14:foregroundMark x1="62838" y1="47566" x2="43243" y2="44195"/>
                        <a14:foregroundMark x1="46622" y1="46067" x2="62838" y2="53558"/>
                        <a14:foregroundMark x1="60811" y1="92135" x2="62162" y2="88390"/>
                        <a14:foregroundMark x1="88514" y1="32210" x2="87838" y2="46442"/>
                        <a14:foregroundMark x1="62838" y1="92509" x2="61486" y2="94757"/>
                        <a14:foregroundMark x1="44595" y1="46067" x2="52703" y2="49438"/>
                        <a14:foregroundMark x1="75676" y1="47191" x2="75676" y2="52434"/>
                        <a14:foregroundMark x1="85135" y1="53933" x2="99324" y2="516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827" y="4187258"/>
            <a:ext cx="1127858" cy="2034716"/>
          </a:xfrm>
          <a:prstGeom prst="rect">
            <a:avLst/>
          </a:prstGeom>
        </p:spPr>
      </p:pic>
      <p:pic>
        <p:nvPicPr>
          <p:cNvPr id="4" name="תמונה 3" descr="תמונה שמכילה סרט מצויר, אומנות קליפיפם, איור&#10;&#10;התיאור נוצר באופן אוטומטי">
            <a:extLst>
              <a:ext uri="{FF2B5EF4-FFF2-40B4-BE49-F238E27FC236}">
                <a16:creationId xmlns:a16="http://schemas.microsoft.com/office/drawing/2014/main" id="{2C74EB1D-E67C-7C4F-AAFE-8114A471FE3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804" b="89804" l="3955" r="89831">
                        <a14:foregroundMark x1="11299" y1="64706" x2="9040" y2="79216"/>
                        <a14:foregroundMark x1="9040" y1="88235" x2="3955" y2="858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1525" y="4654000"/>
            <a:ext cx="1348857" cy="1943268"/>
          </a:xfrm>
          <a:prstGeom prst="rect">
            <a:avLst/>
          </a:prstGeom>
        </p:spPr>
      </p:pic>
      <p:pic>
        <p:nvPicPr>
          <p:cNvPr id="5" name="תמונה 4" descr="תמונה שמכילה אומנות ילדים, סרט מצויר, סמיילי, אמוטיקון&#10;&#10;התיאור נוצר באופן אוטומטי">
            <a:extLst>
              <a:ext uri="{FF2B5EF4-FFF2-40B4-BE49-F238E27FC236}">
                <a16:creationId xmlns:a16="http://schemas.microsoft.com/office/drawing/2014/main" id="{158C4411-0DBE-C3BD-D7B7-83DEE5BCFB7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0" r="95238">
                        <a14:foregroundMark x1="74405" y1="44348" x2="53571" y2="44783"/>
                        <a14:foregroundMark x1="66071" y1="50870" x2="70238" y2="50870"/>
                        <a14:foregroundMark x1="35119" y1="41304" x2="38690" y2="56522"/>
                        <a14:foregroundMark x1="38095" y1="55652" x2="32738" y2="50435"/>
                        <a14:foregroundMark x1="50000" y1="55217" x2="59524" y2="55217"/>
                        <a14:foregroundMark x1="88095" y1="32609" x2="89286" y2="41739"/>
                        <a14:foregroundMark x1="11905" y1="47391" x2="11310" y2="40870"/>
                        <a14:foregroundMark x1="35119" y1="82174" x2="15476" y2="80435"/>
                        <a14:foregroundMark x1="76786" y1="79130" x2="91071" y2="83478"/>
                        <a14:foregroundMark x1="87500" y1="46957" x2="95833" y2="60435"/>
                        <a14:foregroundMark x1="18452" y1="49565" x2="0" y2="386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6941" y="4970782"/>
            <a:ext cx="1280271" cy="1634634"/>
          </a:xfrm>
          <a:prstGeom prst="rect">
            <a:avLst/>
          </a:prstGeom>
        </p:spPr>
      </p:pic>
      <p:pic>
        <p:nvPicPr>
          <p:cNvPr id="6" name="תמונה 5" descr="תמונה שמכילה סרט מצויר, אומנות ילדים, אומנות קליפיפם, אומנות&#10;&#10;התיאור נוצר באופן אוטומטי">
            <a:extLst>
              <a:ext uri="{FF2B5EF4-FFF2-40B4-BE49-F238E27FC236}">
                <a16:creationId xmlns:a16="http://schemas.microsoft.com/office/drawing/2014/main" id="{21420484-F15E-A437-8C2C-D3AF3120990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4846" b="90749" l="2532" r="93038">
                        <a14:foregroundMark x1="46835" y1="29075" x2="45570" y2="64758"/>
                        <a14:foregroundMark x1="48734" y1="18943" x2="39873" y2="14097"/>
                        <a14:foregroundMark x1="47468" y1="15419" x2="31013" y2="13656"/>
                        <a14:foregroundMark x1="39873" y1="13656" x2="51266" y2="4846"/>
                        <a14:foregroundMark x1="44937" y1="90749" x2="63924" y2="88987"/>
                        <a14:foregroundMark x1="46835" y1="28194" x2="37975" y2="38767"/>
                        <a14:foregroundMark x1="20886" y1="27753" x2="22785" y2="36123"/>
                        <a14:foregroundMark x1="25949" y1="79295" x2="3797" y2="88546"/>
                        <a14:foregroundMark x1="62658" y1="64758" x2="55063" y2="47137"/>
                        <a14:foregroundMark x1="16456" y1="44493" x2="2532" y2="33921"/>
                        <a14:foregroundMark x1="78481" y1="88106" x2="93038" y2="903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0543" y="4253854"/>
            <a:ext cx="1204064" cy="1729890"/>
          </a:xfrm>
          <a:prstGeom prst="rect">
            <a:avLst/>
          </a:prstGeom>
        </p:spPr>
      </p:pic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15C2EB22-72DD-11F0-5ADD-EE7CE183D700}"/>
              </a:ext>
            </a:extLst>
          </p:cNvPr>
          <p:cNvSpPr txBox="1"/>
          <p:nvPr/>
        </p:nvSpPr>
        <p:spPr>
          <a:xfrm>
            <a:off x="2471420" y="4186687"/>
            <a:ext cx="156338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4000" b="1" dirty="0">
                <a:solidFill>
                  <a:srgbClr val="FFC000"/>
                </a:solidFill>
              </a:rPr>
              <a:t>17</a:t>
            </a:r>
          </a:p>
        </p:txBody>
      </p:sp>
      <p:sp>
        <p:nvSpPr>
          <p:cNvPr id="8" name="תיבת טקסט 7">
            <a:extLst>
              <a:ext uri="{FF2B5EF4-FFF2-40B4-BE49-F238E27FC236}">
                <a16:creationId xmlns:a16="http://schemas.microsoft.com/office/drawing/2014/main" id="{382CEEE6-9C1F-666C-7698-B8226D1C6161}"/>
              </a:ext>
            </a:extLst>
          </p:cNvPr>
          <p:cNvSpPr txBox="1"/>
          <p:nvPr/>
        </p:nvSpPr>
        <p:spPr>
          <a:xfrm>
            <a:off x="4690881" y="3658829"/>
            <a:ext cx="156338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4000" b="1" dirty="0">
                <a:solidFill>
                  <a:srgbClr val="FFC000"/>
                </a:solidFill>
              </a:rPr>
              <a:t>20</a:t>
            </a:r>
          </a:p>
        </p:txBody>
      </p:sp>
      <p:sp>
        <p:nvSpPr>
          <p:cNvPr id="9" name="תיבת טקסט 8">
            <a:extLst>
              <a:ext uri="{FF2B5EF4-FFF2-40B4-BE49-F238E27FC236}">
                <a16:creationId xmlns:a16="http://schemas.microsoft.com/office/drawing/2014/main" id="{87944D3B-2CFF-3787-C8DD-34EE896B4BE0}"/>
              </a:ext>
            </a:extLst>
          </p:cNvPr>
          <p:cNvSpPr txBox="1"/>
          <p:nvPr/>
        </p:nvSpPr>
        <p:spPr>
          <a:xfrm>
            <a:off x="394318" y="3690788"/>
            <a:ext cx="156338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4000" b="1" dirty="0">
                <a:solidFill>
                  <a:srgbClr val="FFC000"/>
                </a:solidFill>
              </a:rPr>
              <a:t>18</a:t>
            </a:r>
          </a:p>
        </p:txBody>
      </p:sp>
      <p:sp>
        <p:nvSpPr>
          <p:cNvPr id="10" name="תיבת טקסט 9">
            <a:extLst>
              <a:ext uri="{FF2B5EF4-FFF2-40B4-BE49-F238E27FC236}">
                <a16:creationId xmlns:a16="http://schemas.microsoft.com/office/drawing/2014/main" id="{5888EDD0-8F1B-8505-4A2B-88F0B5E54955}"/>
              </a:ext>
            </a:extLst>
          </p:cNvPr>
          <p:cNvSpPr txBox="1"/>
          <p:nvPr/>
        </p:nvSpPr>
        <p:spPr>
          <a:xfrm>
            <a:off x="7355382" y="4519386"/>
            <a:ext cx="156338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4000" b="1" dirty="0">
                <a:solidFill>
                  <a:srgbClr val="FFC000"/>
                </a:solidFill>
              </a:rPr>
              <a:t>19</a:t>
            </a:r>
          </a:p>
        </p:txBody>
      </p:sp>
      <p:sp>
        <p:nvSpPr>
          <p:cNvPr id="11" name="לחצן פעולה: קדימה או הבא 10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75BE23C9-0C4D-6CE0-252B-597296C0D0E4}"/>
              </a:ext>
            </a:extLst>
          </p:cNvPr>
          <p:cNvSpPr/>
          <p:nvPr/>
        </p:nvSpPr>
        <p:spPr>
          <a:xfrm>
            <a:off x="6302477" y="5875838"/>
            <a:ext cx="904568" cy="707923"/>
          </a:xfrm>
          <a:prstGeom prst="actionButtonForwardNex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12" name="מוזיקת רקע נעימה">
            <a:hlinkClick r:id="" action="ppaction://media"/>
            <a:extLst>
              <a:ext uri="{FF2B5EF4-FFF2-40B4-BE49-F238E27FC236}">
                <a16:creationId xmlns:a16="http://schemas.microsoft.com/office/drawing/2014/main" id="{0612D4B9-EB20-4A4C-4489-FD2F867661B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365352" y="445592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3.7037E-6 C 0.06901 3.7037E-6 0.125 0.05601 0.125 0.125 C 0.125 0.19398 0.06901 0.25 1.875E-6 0.25 C -0.06901 0.25 -0.125 0.19398 -0.125 0.125 C -0.125 0.05601 -0.06901 3.7037E-6 1.875E-6 3.7037E-6 Z " pathEditMode="relative" rAng="0" ptsTypes="AAAAA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 numSld="999" showWhenStopped="0">
                <p:cTn id="2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6" name="Google Shape;2706;p29"/>
          <p:cNvSpPr txBox="1">
            <a:spLocks noGrp="1"/>
          </p:cNvSpPr>
          <p:nvPr>
            <p:ph type="title"/>
          </p:nvPr>
        </p:nvSpPr>
        <p:spPr>
          <a:xfrm>
            <a:off x="2712462" y="1178746"/>
            <a:ext cx="77940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3200" dirty="0">
                <a:latin typeface="Gisha" panose="020B0502040204020203" pitchFamily="34" charset="-79"/>
                <a:cs typeface="Gisha" panose="020B0502040204020203" pitchFamily="34" charset="-79"/>
              </a:rPr>
              <a:t>פָּרַץ וִכּוּחַ בֵּין הַיְּרָקוֹת מָה הַפִּתְרוֹן שֶׁל הַתַּרְגִּיל שֶׁכָּתוּב בִּשְׁקוּפִית זוֹ. עָלֶיךָ לְחַשֵּׁב אֶת הַפִּתְרוֹן, וְאָז לְהַחֲלִיט מִי מִבֵּין הַיְּרָקוֹת צוֹדֵק.</a:t>
            </a:r>
            <a:endParaRPr sz="3200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2707" name="Google Shape;2707;p29"/>
          <p:cNvSpPr txBox="1">
            <a:spLocks noGrp="1"/>
          </p:cNvSpPr>
          <p:nvPr>
            <p:ph type="subTitle" idx="1"/>
          </p:nvPr>
        </p:nvSpPr>
        <p:spPr>
          <a:xfrm>
            <a:off x="2712462" y="2946645"/>
            <a:ext cx="7794000" cy="717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he-IL" sz="4800" dirty="0"/>
              <a:t>17+3</a:t>
            </a:r>
            <a:endParaRPr sz="4800" dirty="0"/>
          </a:p>
        </p:txBody>
      </p:sp>
      <p:pic>
        <p:nvPicPr>
          <p:cNvPr id="2" name="תמונה 1" descr="תמונה שמכילה אומנות ילדים, סרט מצויר, עוגת יום הולדת, איור&#10;&#10;התיאור נוצר באופן אוטומטי">
            <a:extLst>
              <a:ext uri="{FF2B5EF4-FFF2-40B4-BE49-F238E27FC236}">
                <a16:creationId xmlns:a16="http://schemas.microsoft.com/office/drawing/2014/main" id="{D195AB5E-AC97-512A-980B-8D6F29E55C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626" b="96257" l="1974" r="95395">
                        <a14:foregroundMark x1="13158" y1="50267" x2="7237" y2="63636"/>
                        <a14:foregroundMark x1="36842" y1="51872" x2="32895" y2="63636"/>
                        <a14:foregroundMark x1="65789" y1="47059" x2="60526" y2="64706"/>
                        <a14:foregroundMark x1="42763" y1="60963" x2="51316" y2="62567"/>
                        <a14:foregroundMark x1="32895" y1="55615" x2="21053" y2="64171"/>
                        <a14:foregroundMark x1="30921" y1="55080" x2="26974" y2="55080"/>
                        <a14:foregroundMark x1="64474" y1="56150" x2="66447" y2="54011"/>
                        <a14:foregroundMark x1="1974" y1="38503" x2="7237" y2="49198"/>
                        <a14:foregroundMark x1="86842" y1="56150" x2="95395" y2="72193"/>
                        <a14:foregroundMark x1="62500" y1="81283" x2="75658" y2="88770"/>
                        <a14:foregroundMark x1="30921" y1="81818" x2="30921" y2="962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122" y="4478568"/>
            <a:ext cx="1158340" cy="1425063"/>
          </a:xfrm>
          <a:prstGeom prst="rect">
            <a:avLst/>
          </a:prstGeom>
        </p:spPr>
      </p:pic>
      <p:pic>
        <p:nvPicPr>
          <p:cNvPr id="3" name="תמונה 2" descr="תמונה שמכילה סמיילי, אמוטיקון, סרט מצויר, אומנות קליפיפם&#10;&#10;התיאור נוצר באופן אוטומטי">
            <a:extLst>
              <a:ext uri="{FF2B5EF4-FFF2-40B4-BE49-F238E27FC236}">
                <a16:creationId xmlns:a16="http://schemas.microsoft.com/office/drawing/2014/main" id="{8688627C-A419-EB82-BEA1-1E97C6A6930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442" b="89700" l="9697" r="98788">
                        <a14:foregroundMark x1="49697" y1="36481" x2="33939" y2="45064"/>
                        <a14:foregroundMark x1="68485" y1="36052" x2="71515" y2="48498"/>
                        <a14:foregroundMark x1="66061" y1="36052" x2="60606" y2="40343"/>
                        <a14:foregroundMark x1="69091" y1="36481" x2="69091" y2="36481"/>
                        <a14:foregroundMark x1="69091" y1="35193" x2="62424" y2="35193"/>
                        <a14:foregroundMark x1="61818" y1="50644" x2="61818" y2="45923"/>
                        <a14:foregroundMark x1="49697" y1="48498" x2="56970" y2="48498"/>
                        <a14:foregroundMark x1="89091" y1="50644" x2="89091" y2="64378"/>
                        <a14:foregroundMark x1="83030" y1="78112" x2="92121" y2="85837"/>
                        <a14:foregroundMark x1="33939" y1="75536" x2="17576" y2="85837"/>
                        <a14:foregroundMark x1="20606" y1="40773" x2="20606" y2="21459"/>
                        <a14:foregroundMark x1="84848" y1="43777" x2="98788" y2="403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5983" y="4425224"/>
            <a:ext cx="1257409" cy="1775614"/>
          </a:xfrm>
          <a:prstGeom prst="rect">
            <a:avLst/>
          </a:prstGeom>
        </p:spPr>
      </p:pic>
      <p:pic>
        <p:nvPicPr>
          <p:cNvPr id="4" name="תמונה 3" descr="תמונה שמכילה סרט מצויר, אומנות קליפיפם&#10;&#10;התיאור נוצר באופן אוטומטי">
            <a:extLst>
              <a:ext uri="{FF2B5EF4-FFF2-40B4-BE49-F238E27FC236}">
                <a16:creationId xmlns:a16="http://schemas.microsoft.com/office/drawing/2014/main" id="{305EDF69-0CF9-056D-C80B-A6887B832EC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434" b="90943" l="7345" r="89831">
                        <a14:foregroundMark x1="10169" y1="35849" x2="7345" y2="48302"/>
                        <a14:foregroundMark x1="57627" y1="87547" x2="62147" y2="90943"/>
                        <a14:foregroundMark x1="33898" y1="89811" x2="32203" y2="898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3223" y="4181363"/>
            <a:ext cx="1348857" cy="2019475"/>
          </a:xfrm>
          <a:prstGeom prst="rect">
            <a:avLst/>
          </a:prstGeom>
        </p:spPr>
      </p:pic>
      <p:sp>
        <p:nvSpPr>
          <p:cNvPr id="5" name="תיבת טקסט 4">
            <a:extLst>
              <a:ext uri="{FF2B5EF4-FFF2-40B4-BE49-F238E27FC236}">
                <a16:creationId xmlns:a16="http://schemas.microsoft.com/office/drawing/2014/main" id="{D29C2EFC-924C-74E0-0782-6AAB0351DD21}"/>
              </a:ext>
            </a:extLst>
          </p:cNvPr>
          <p:cNvSpPr txBox="1"/>
          <p:nvPr/>
        </p:nvSpPr>
        <p:spPr>
          <a:xfrm>
            <a:off x="1246533" y="3999045"/>
            <a:ext cx="156338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4000" b="1" dirty="0">
                <a:solidFill>
                  <a:srgbClr val="FFC000"/>
                </a:solidFill>
              </a:rPr>
              <a:t>19</a:t>
            </a:r>
          </a:p>
        </p:txBody>
      </p:sp>
      <p:sp>
        <p:nvSpPr>
          <p:cNvPr id="6" name="תיבת טקסט 5">
            <a:extLst>
              <a:ext uri="{FF2B5EF4-FFF2-40B4-BE49-F238E27FC236}">
                <a16:creationId xmlns:a16="http://schemas.microsoft.com/office/drawing/2014/main" id="{F64163F6-2983-DAA0-3059-744691867322}"/>
              </a:ext>
            </a:extLst>
          </p:cNvPr>
          <p:cNvSpPr txBox="1"/>
          <p:nvPr/>
        </p:nvSpPr>
        <p:spPr>
          <a:xfrm>
            <a:off x="4392993" y="4071281"/>
            <a:ext cx="156338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4000" b="1" dirty="0">
                <a:solidFill>
                  <a:srgbClr val="FFC000"/>
                </a:solidFill>
              </a:rPr>
              <a:t>18</a:t>
            </a:r>
          </a:p>
        </p:txBody>
      </p:sp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07030EDA-10E6-748D-7CD1-047A4C499217}"/>
              </a:ext>
            </a:extLst>
          </p:cNvPr>
          <p:cNvSpPr txBox="1"/>
          <p:nvPr/>
        </p:nvSpPr>
        <p:spPr>
          <a:xfrm>
            <a:off x="8147226" y="3961058"/>
            <a:ext cx="156338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4000" b="1" dirty="0">
                <a:solidFill>
                  <a:srgbClr val="FFC000"/>
                </a:solidFill>
              </a:rPr>
              <a:t>20</a:t>
            </a:r>
          </a:p>
        </p:txBody>
      </p:sp>
      <p:sp>
        <p:nvSpPr>
          <p:cNvPr id="8" name="לחצן פעולה: קדימה או הבא 7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D95D4ECB-97E9-5183-459D-638D457B3330}"/>
              </a:ext>
            </a:extLst>
          </p:cNvPr>
          <p:cNvSpPr/>
          <p:nvPr/>
        </p:nvSpPr>
        <p:spPr>
          <a:xfrm>
            <a:off x="6302477" y="5875838"/>
            <a:ext cx="904568" cy="707923"/>
          </a:xfrm>
          <a:prstGeom prst="actionButtonForwardNex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4.44444E-6 C 0.06901 -4.44444E-6 0.125 0.05602 0.125 0.125 C 0.125 0.19399 0.06901 0.25 -2.70833E-6 0.25 C -0.06901 0.25 -0.125 0.19399 -0.125 0.125 C -0.125 0.05602 -0.06901 -4.44444E-6 -2.70833E-6 -4.44444E-6 Z " pathEditMode="relative" rAng="0" ptsTypes="AAA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2" name="Google Shape;2722;p31"/>
          <p:cNvSpPr txBox="1">
            <a:spLocks noGrp="1"/>
          </p:cNvSpPr>
          <p:nvPr>
            <p:ph type="title"/>
          </p:nvPr>
        </p:nvSpPr>
        <p:spPr>
          <a:xfrm>
            <a:off x="420448" y="793919"/>
            <a:ext cx="11095500" cy="2537474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3200" dirty="0">
                <a:latin typeface="Gisha" panose="020B0502040204020203" pitchFamily="34" charset="-79"/>
                <a:cs typeface="Gisha" panose="020B0502040204020203" pitchFamily="34" charset="-79"/>
              </a:rPr>
              <a:t>הַיְּרָקוֹת הֶחְלִיטוּ לַעֲשׂוֹת תַּחֲרוּת רִיצָה.</a:t>
            </a:r>
            <a:br>
              <a:rPr lang="he-IL" sz="3200" dirty="0">
                <a:latin typeface="Gisha" panose="020B0502040204020203" pitchFamily="34" charset="-79"/>
                <a:cs typeface="Gisha" panose="020B0502040204020203" pitchFamily="34" charset="-79"/>
              </a:rPr>
            </a:br>
            <a:r>
              <a:rPr lang="he-IL" sz="3200" dirty="0">
                <a:latin typeface="Gisha" panose="020B0502040204020203" pitchFamily="34" charset="-79"/>
                <a:cs typeface="Gisha" panose="020B0502040204020203" pitchFamily="34" charset="-79"/>
              </a:rPr>
              <a:t> עָלֶיךָ לְחַשֵּׁב אֶת הַמְּהִירוּת שֶׁל כָּל יֶרֶק</a:t>
            </a:r>
            <a:br>
              <a:rPr lang="he-IL" sz="3200" dirty="0">
                <a:latin typeface="Gisha" panose="020B0502040204020203" pitchFamily="34" charset="-79"/>
                <a:cs typeface="Gisha" panose="020B0502040204020203" pitchFamily="34" charset="-79"/>
              </a:rPr>
            </a:br>
            <a:r>
              <a:rPr lang="he-IL" sz="3200" dirty="0">
                <a:latin typeface="Gisha" panose="020B0502040204020203" pitchFamily="34" charset="-79"/>
                <a:cs typeface="Gisha" panose="020B0502040204020203" pitchFamily="34" charset="-79"/>
              </a:rPr>
              <a:t> לְפִי הַתַּרְגִּילִים שֶׁכְּתוּבִים לְיָדָם,</a:t>
            </a:r>
            <a:br>
              <a:rPr lang="he-IL" sz="3200" dirty="0">
                <a:latin typeface="Gisha" panose="020B0502040204020203" pitchFamily="34" charset="-79"/>
                <a:cs typeface="Gisha" panose="020B0502040204020203" pitchFamily="34" charset="-79"/>
              </a:rPr>
            </a:br>
            <a:r>
              <a:rPr lang="he-IL" sz="3200" dirty="0">
                <a:latin typeface="Gisha" panose="020B0502040204020203" pitchFamily="34" charset="-79"/>
                <a:cs typeface="Gisha" panose="020B0502040204020203" pitchFamily="34" charset="-79"/>
              </a:rPr>
              <a:t> וְאָז לִלְחֹץ עַל הַיֶּרֶק הַמָּהִיר בְּיוֹתֵר.</a:t>
            </a:r>
            <a:endParaRPr sz="3200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2723" name="Google Shape;2723;p31"/>
          <p:cNvSpPr txBox="1">
            <a:spLocks noGrp="1"/>
          </p:cNvSpPr>
          <p:nvPr>
            <p:ph type="subTitle" idx="1"/>
          </p:nvPr>
        </p:nvSpPr>
        <p:spPr>
          <a:xfrm>
            <a:off x="632875" y="5919475"/>
            <a:ext cx="11379900" cy="7179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marL="45720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2" name="תמונה 1" descr="תמונה שמכילה סרט מצויר, אומנות ילדים, אומנות קליפיפם, אומנות&#10;&#10;התיאור נוצר באופן אוטומטי">
            <a:extLst>
              <a:ext uri="{FF2B5EF4-FFF2-40B4-BE49-F238E27FC236}">
                <a16:creationId xmlns:a16="http://schemas.microsoft.com/office/drawing/2014/main" id="{4A072CAF-526A-1A2F-C8DD-F5ED7575B9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846" b="90749" l="2532" r="93038">
                        <a14:foregroundMark x1="46835" y1="29075" x2="45570" y2="64758"/>
                        <a14:foregroundMark x1="48734" y1="18943" x2="39873" y2="14097"/>
                        <a14:foregroundMark x1="47468" y1="15419" x2="31013" y2="13656"/>
                        <a14:foregroundMark x1="39873" y1="13656" x2="51266" y2="4846"/>
                        <a14:foregroundMark x1="44937" y1="90749" x2="63924" y2="88987"/>
                        <a14:foregroundMark x1="46835" y1="28194" x2="37975" y2="38767"/>
                        <a14:foregroundMark x1="20886" y1="27753" x2="22785" y2="36123"/>
                        <a14:foregroundMark x1="25949" y1="79295" x2="3797" y2="88546"/>
                        <a14:foregroundMark x1="62658" y1="64758" x2="55063" y2="47137"/>
                        <a14:foregroundMark x1="16456" y1="44493" x2="2532" y2="33921"/>
                        <a14:foregroundMark x1="78481" y1="88106" x2="93038" y2="903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6551" y="4573323"/>
            <a:ext cx="1204064" cy="1729890"/>
          </a:xfrm>
          <a:prstGeom prst="rect">
            <a:avLst/>
          </a:prstGeom>
        </p:spPr>
      </p:pic>
      <p:pic>
        <p:nvPicPr>
          <p:cNvPr id="3" name="תמונה 2" descr="תמונה שמכילה סרט מצויר, אומנות קליפיפם, איור&#10;&#10;התיאור נוצר באופן אוטומטי">
            <a:extLst>
              <a:ext uri="{FF2B5EF4-FFF2-40B4-BE49-F238E27FC236}">
                <a16:creationId xmlns:a16="http://schemas.microsoft.com/office/drawing/2014/main" id="{7EB9C087-0C70-C6C9-4B32-FAACDFD415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04" b="89804" l="3955" r="89831">
                        <a14:foregroundMark x1="11299" y1="64706" x2="9040" y2="79216"/>
                        <a14:foregroundMark x1="9040" y1="88235" x2="3955" y2="858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5503" y="4209632"/>
            <a:ext cx="1348857" cy="1943268"/>
          </a:xfrm>
          <a:prstGeom prst="rect">
            <a:avLst/>
          </a:prstGeom>
        </p:spPr>
      </p:pic>
      <p:pic>
        <p:nvPicPr>
          <p:cNvPr id="4" name="תמונה 3" descr="תמונה שמכילה אומנות ילדים, סרט מצויר, עוגת יום הולדת, איור&#10;&#10;התיאור נוצר באופן אוטומטי">
            <a:extLst>
              <a:ext uri="{FF2B5EF4-FFF2-40B4-BE49-F238E27FC236}">
                <a16:creationId xmlns:a16="http://schemas.microsoft.com/office/drawing/2014/main" id="{B307BFED-9530-B7C3-6507-A6CAEECADE0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626" b="96257" l="1974" r="95395">
                        <a14:foregroundMark x1="13158" y1="50267" x2="7237" y2="63636"/>
                        <a14:foregroundMark x1="36842" y1="51872" x2="32895" y2="63636"/>
                        <a14:foregroundMark x1="65789" y1="47059" x2="60526" y2="64706"/>
                        <a14:foregroundMark x1="42763" y1="60963" x2="51316" y2="62567"/>
                        <a14:foregroundMark x1="32895" y1="55615" x2="21053" y2="64171"/>
                        <a14:foregroundMark x1="30921" y1="55080" x2="26974" y2="55080"/>
                        <a14:foregroundMark x1="64474" y1="56150" x2="66447" y2="54011"/>
                        <a14:foregroundMark x1="1974" y1="38503" x2="7237" y2="49198"/>
                        <a14:foregroundMark x1="86842" y1="56150" x2="95395" y2="72193"/>
                        <a14:foregroundMark x1="62500" y1="81283" x2="75658" y2="88770"/>
                        <a14:foregroundMark x1="30921" y1="81818" x2="30921" y2="962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6944" y="4347367"/>
            <a:ext cx="1158340" cy="1425063"/>
          </a:xfrm>
          <a:prstGeom prst="rect">
            <a:avLst/>
          </a:prstGeom>
        </p:spPr>
      </p:pic>
      <p:pic>
        <p:nvPicPr>
          <p:cNvPr id="5" name="תמונה 4" descr="תמונה שמכילה אומנות ילדים, סרט מצויר, סמיילי, אמוטיקון&#10;&#10;התיאור נוצר באופן אוטומטי">
            <a:extLst>
              <a:ext uri="{FF2B5EF4-FFF2-40B4-BE49-F238E27FC236}">
                <a16:creationId xmlns:a16="http://schemas.microsoft.com/office/drawing/2014/main" id="{37F951FC-3D17-0115-BC60-5D2FA3656AE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0" r="95238">
                        <a14:foregroundMark x1="74405" y1="44348" x2="53571" y2="44783"/>
                        <a14:foregroundMark x1="66071" y1="50870" x2="70238" y2="50870"/>
                        <a14:foregroundMark x1="35119" y1="41304" x2="38690" y2="56522"/>
                        <a14:foregroundMark x1="38095" y1="55652" x2="32738" y2="50435"/>
                        <a14:foregroundMark x1="50000" y1="55217" x2="59524" y2="55217"/>
                        <a14:foregroundMark x1="88095" y1="32609" x2="89286" y2="41739"/>
                        <a14:foregroundMark x1="11905" y1="47391" x2="11310" y2="40870"/>
                        <a14:foregroundMark x1="35119" y1="82174" x2="15476" y2="80435"/>
                        <a14:foregroundMark x1="76786" y1="79130" x2="91071" y2="83478"/>
                        <a14:foregroundMark x1="87500" y1="46957" x2="95833" y2="60435"/>
                        <a14:foregroundMark x1="18452" y1="49565" x2="0" y2="386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0059" y="3891254"/>
            <a:ext cx="1280271" cy="1752752"/>
          </a:xfrm>
          <a:prstGeom prst="rect">
            <a:avLst/>
          </a:prstGeom>
        </p:spPr>
      </p:pic>
      <p:sp>
        <p:nvSpPr>
          <p:cNvPr id="6" name="תיבת טקסט 5">
            <a:extLst>
              <a:ext uri="{FF2B5EF4-FFF2-40B4-BE49-F238E27FC236}">
                <a16:creationId xmlns:a16="http://schemas.microsoft.com/office/drawing/2014/main" id="{71866ED5-D8D0-F954-40A8-6201DCBB229C}"/>
              </a:ext>
            </a:extLst>
          </p:cNvPr>
          <p:cNvSpPr txBox="1"/>
          <p:nvPr/>
        </p:nvSpPr>
        <p:spPr>
          <a:xfrm>
            <a:off x="10473440" y="4042827"/>
            <a:ext cx="1563387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3200" b="1" dirty="0"/>
              <a:t>18+1</a:t>
            </a:r>
          </a:p>
        </p:txBody>
      </p:sp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5826B0ED-FA49-4BB6-6530-D398C125EF7E}"/>
              </a:ext>
            </a:extLst>
          </p:cNvPr>
          <p:cNvSpPr txBox="1"/>
          <p:nvPr/>
        </p:nvSpPr>
        <p:spPr>
          <a:xfrm>
            <a:off x="7880973" y="3762592"/>
            <a:ext cx="1563387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3200" b="1" dirty="0"/>
              <a:t>13+7</a:t>
            </a:r>
          </a:p>
        </p:txBody>
      </p:sp>
      <p:sp>
        <p:nvSpPr>
          <p:cNvPr id="8" name="תיבת טקסט 7">
            <a:extLst>
              <a:ext uri="{FF2B5EF4-FFF2-40B4-BE49-F238E27FC236}">
                <a16:creationId xmlns:a16="http://schemas.microsoft.com/office/drawing/2014/main" id="{C048755B-4845-EB18-A1D0-56CDDB734611}"/>
              </a:ext>
            </a:extLst>
          </p:cNvPr>
          <p:cNvSpPr txBox="1"/>
          <p:nvPr/>
        </p:nvSpPr>
        <p:spPr>
          <a:xfrm>
            <a:off x="4656377" y="3988548"/>
            <a:ext cx="1563387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3200" b="1" dirty="0"/>
              <a:t>12+6</a:t>
            </a:r>
          </a:p>
        </p:txBody>
      </p:sp>
      <p:sp>
        <p:nvSpPr>
          <p:cNvPr id="9" name="תיבת טקסט 8">
            <a:extLst>
              <a:ext uri="{FF2B5EF4-FFF2-40B4-BE49-F238E27FC236}">
                <a16:creationId xmlns:a16="http://schemas.microsoft.com/office/drawing/2014/main" id="{8C07F509-7BE6-2D27-B8E6-1029D660CCE3}"/>
              </a:ext>
            </a:extLst>
          </p:cNvPr>
          <p:cNvSpPr txBox="1"/>
          <p:nvPr/>
        </p:nvSpPr>
        <p:spPr>
          <a:xfrm>
            <a:off x="1678500" y="3518944"/>
            <a:ext cx="1563387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3200" b="1" dirty="0"/>
              <a:t>17+2</a:t>
            </a:r>
          </a:p>
        </p:txBody>
      </p:sp>
      <p:sp>
        <p:nvSpPr>
          <p:cNvPr id="10" name="לחצן פעולה: קדימה או הבא 9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38296E85-837F-7545-D68D-487A9576FBA1}"/>
              </a:ext>
            </a:extLst>
          </p:cNvPr>
          <p:cNvSpPr/>
          <p:nvPr/>
        </p:nvSpPr>
        <p:spPr>
          <a:xfrm>
            <a:off x="6302477" y="5875838"/>
            <a:ext cx="904568" cy="707923"/>
          </a:xfrm>
          <a:prstGeom prst="actionButtonForwardNex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99 -0.09537 C 0.078 -0.09537 0.13399 -0.03936 0.13399 0.02963 C 0.13399 0.09861 0.078 0.15463 0.00899 0.15463 C -0.06003 0.15463 -0.11601 0.09861 -0.11601 0.02963 C -0.11601 -0.03936 -0.06003 -0.09537 0.00899 -0.09537 Z " pathEditMode="relative" rAng="0" ptsTypes="AAAAA">
                                      <p:cBhvr>
                                        <p:cTn id="2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3" name="Google Shape;2743;p33"/>
          <p:cNvSpPr txBox="1">
            <a:spLocks noGrp="1"/>
          </p:cNvSpPr>
          <p:nvPr>
            <p:ph type="body" idx="4294967295"/>
          </p:nvPr>
        </p:nvSpPr>
        <p:spPr>
          <a:xfrm>
            <a:off x="548250" y="3810000"/>
            <a:ext cx="11095500" cy="2823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endParaRPr sz="1200" dirty="0"/>
          </a:p>
        </p:txBody>
      </p:sp>
      <p:grpSp>
        <p:nvGrpSpPr>
          <p:cNvPr id="2744" name="Google Shape;2744;p33"/>
          <p:cNvGrpSpPr/>
          <p:nvPr/>
        </p:nvGrpSpPr>
        <p:grpSpPr>
          <a:xfrm>
            <a:off x="8856865" y="633795"/>
            <a:ext cx="942431" cy="846889"/>
            <a:chOff x="8467136" y="943451"/>
            <a:chExt cx="818580" cy="735594"/>
          </a:xfrm>
        </p:grpSpPr>
        <p:sp>
          <p:nvSpPr>
            <p:cNvPr id="2745" name="Google Shape;2745;p33"/>
            <p:cNvSpPr/>
            <p:nvPr/>
          </p:nvSpPr>
          <p:spPr>
            <a:xfrm>
              <a:off x="8631941" y="1014377"/>
              <a:ext cx="611865" cy="570365"/>
            </a:xfrm>
            <a:custGeom>
              <a:avLst/>
              <a:gdLst/>
              <a:ahLst/>
              <a:cxnLst/>
              <a:rect l="l" t="t" r="r" b="b"/>
              <a:pathLst>
                <a:path w="611865" h="570365" extrusionOk="0">
                  <a:moveTo>
                    <a:pt x="47791" y="491235"/>
                  </a:moveTo>
                  <a:cubicBezTo>
                    <a:pt x="-42103" y="394107"/>
                    <a:pt x="-4003" y="156452"/>
                    <a:pt x="152151" y="64736"/>
                  </a:cubicBezTo>
                  <a:cubicBezTo>
                    <a:pt x="308251" y="-26980"/>
                    <a:pt x="483014" y="-29907"/>
                    <a:pt x="571251" y="112388"/>
                  </a:cubicBezTo>
                  <a:cubicBezTo>
                    <a:pt x="650654" y="240658"/>
                    <a:pt x="610235" y="384886"/>
                    <a:pt x="479646" y="496204"/>
                  </a:cubicBezTo>
                  <a:cubicBezTo>
                    <a:pt x="368438" y="590957"/>
                    <a:pt x="149225" y="600841"/>
                    <a:pt x="47791" y="49123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6" name="Google Shape;2746;p33"/>
            <p:cNvSpPr/>
            <p:nvPr/>
          </p:nvSpPr>
          <p:spPr>
            <a:xfrm>
              <a:off x="8638401" y="943451"/>
              <a:ext cx="647315" cy="645186"/>
            </a:xfrm>
            <a:custGeom>
              <a:avLst/>
              <a:gdLst/>
              <a:ahLst/>
              <a:cxnLst/>
              <a:rect l="l" t="t" r="r" b="b"/>
              <a:pathLst>
                <a:path w="647315" h="645186" extrusionOk="0">
                  <a:moveTo>
                    <a:pt x="2789" y="523123"/>
                  </a:moveTo>
                  <a:cubicBezTo>
                    <a:pt x="2789" y="523123"/>
                    <a:pt x="-28740" y="582978"/>
                    <a:pt x="187933" y="635656"/>
                  </a:cubicBezTo>
                  <a:cubicBezTo>
                    <a:pt x="389698" y="684744"/>
                    <a:pt x="575338" y="533504"/>
                    <a:pt x="621114" y="426492"/>
                  </a:cubicBezTo>
                  <a:cubicBezTo>
                    <a:pt x="678098" y="293584"/>
                    <a:pt x="627243" y="255042"/>
                    <a:pt x="607862" y="236158"/>
                  </a:cubicBezTo>
                  <a:cubicBezTo>
                    <a:pt x="587486" y="216280"/>
                    <a:pt x="148839" y="428259"/>
                    <a:pt x="148839" y="428259"/>
                  </a:cubicBezTo>
                  <a:cubicBezTo>
                    <a:pt x="148839" y="428259"/>
                    <a:pt x="566227" y="148914"/>
                    <a:pt x="541545" y="109158"/>
                  </a:cubicBezTo>
                  <a:cubicBezTo>
                    <a:pt x="525091" y="82598"/>
                    <a:pt x="471806" y="19650"/>
                    <a:pt x="390360" y="2975"/>
                  </a:cubicBezTo>
                  <a:cubicBezTo>
                    <a:pt x="303559" y="-14805"/>
                    <a:pt x="149999" y="48363"/>
                    <a:pt x="73964" y="159130"/>
                  </a:cubicBezTo>
                  <a:cubicBezTo>
                    <a:pt x="-21617" y="298498"/>
                    <a:pt x="2789" y="523123"/>
                    <a:pt x="2789" y="523123"/>
                  </a:cubicBezTo>
                  <a:close/>
                </a:path>
              </a:pathLst>
            </a:custGeom>
            <a:solidFill>
              <a:srgbClr val="D40B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7" name="Google Shape;2747;p33"/>
            <p:cNvSpPr/>
            <p:nvPr/>
          </p:nvSpPr>
          <p:spPr>
            <a:xfrm>
              <a:off x="8874386" y="989612"/>
              <a:ext cx="46688" cy="46695"/>
            </a:xfrm>
            <a:custGeom>
              <a:avLst/>
              <a:gdLst/>
              <a:ahLst/>
              <a:cxnLst/>
              <a:rect l="l" t="t" r="r" b="b"/>
              <a:pathLst>
                <a:path w="46688" h="46695" extrusionOk="0">
                  <a:moveTo>
                    <a:pt x="21964" y="49"/>
                  </a:moveTo>
                  <a:cubicBezTo>
                    <a:pt x="9098" y="822"/>
                    <a:pt x="-730" y="11976"/>
                    <a:pt x="43" y="24841"/>
                  </a:cubicBezTo>
                  <a:cubicBezTo>
                    <a:pt x="815" y="37707"/>
                    <a:pt x="11969" y="47425"/>
                    <a:pt x="24835" y="46652"/>
                  </a:cubicBezTo>
                  <a:cubicBezTo>
                    <a:pt x="37701" y="45879"/>
                    <a:pt x="47419" y="34836"/>
                    <a:pt x="46646" y="21970"/>
                  </a:cubicBezTo>
                  <a:cubicBezTo>
                    <a:pt x="45817" y="9049"/>
                    <a:pt x="34829" y="-779"/>
                    <a:pt x="21964" y="4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8" name="Google Shape;2748;p33"/>
            <p:cNvSpPr/>
            <p:nvPr/>
          </p:nvSpPr>
          <p:spPr>
            <a:xfrm>
              <a:off x="9165914" y="1316437"/>
              <a:ext cx="58869" cy="58863"/>
            </a:xfrm>
            <a:custGeom>
              <a:avLst/>
              <a:gdLst/>
              <a:ahLst/>
              <a:cxnLst/>
              <a:rect l="l" t="t" r="r" b="b"/>
              <a:pathLst>
                <a:path w="58869" h="58863" extrusionOk="0">
                  <a:moveTo>
                    <a:pt x="27615" y="56"/>
                  </a:moveTo>
                  <a:cubicBezTo>
                    <a:pt x="11437" y="1050"/>
                    <a:pt x="-987" y="15075"/>
                    <a:pt x="62" y="31309"/>
                  </a:cubicBezTo>
                  <a:cubicBezTo>
                    <a:pt x="1056" y="47543"/>
                    <a:pt x="15026" y="59801"/>
                    <a:pt x="31315" y="58807"/>
                  </a:cubicBezTo>
                  <a:cubicBezTo>
                    <a:pt x="47549" y="57813"/>
                    <a:pt x="59807" y="43898"/>
                    <a:pt x="58813" y="27720"/>
                  </a:cubicBezTo>
                  <a:cubicBezTo>
                    <a:pt x="57764" y="11486"/>
                    <a:pt x="43850" y="-938"/>
                    <a:pt x="27615" y="5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9" name="Google Shape;2749;p33"/>
            <p:cNvSpPr/>
            <p:nvPr/>
          </p:nvSpPr>
          <p:spPr>
            <a:xfrm>
              <a:off x="9041509" y="1020140"/>
              <a:ext cx="58869" cy="58863"/>
            </a:xfrm>
            <a:custGeom>
              <a:avLst/>
              <a:gdLst/>
              <a:ahLst/>
              <a:cxnLst/>
              <a:rect l="l" t="t" r="r" b="b"/>
              <a:pathLst>
                <a:path w="58869" h="58863" extrusionOk="0">
                  <a:moveTo>
                    <a:pt x="27615" y="56"/>
                  </a:moveTo>
                  <a:cubicBezTo>
                    <a:pt x="11382" y="1050"/>
                    <a:pt x="-987" y="15075"/>
                    <a:pt x="62" y="31309"/>
                  </a:cubicBezTo>
                  <a:cubicBezTo>
                    <a:pt x="1112" y="47543"/>
                    <a:pt x="15082" y="59801"/>
                    <a:pt x="31315" y="58807"/>
                  </a:cubicBezTo>
                  <a:cubicBezTo>
                    <a:pt x="47550" y="57813"/>
                    <a:pt x="59808" y="43899"/>
                    <a:pt x="58813" y="27720"/>
                  </a:cubicBezTo>
                  <a:cubicBezTo>
                    <a:pt x="57765" y="11431"/>
                    <a:pt x="43850" y="-938"/>
                    <a:pt x="27615" y="5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0" name="Google Shape;2750;p33"/>
            <p:cNvSpPr/>
            <p:nvPr/>
          </p:nvSpPr>
          <p:spPr>
            <a:xfrm>
              <a:off x="9100275" y="1439420"/>
              <a:ext cx="47748" cy="47687"/>
            </a:xfrm>
            <a:custGeom>
              <a:avLst/>
              <a:gdLst/>
              <a:ahLst/>
              <a:cxnLst/>
              <a:rect l="l" t="t" r="r" b="b"/>
              <a:pathLst>
                <a:path w="47748" h="47687" extrusionOk="0">
                  <a:moveTo>
                    <a:pt x="22411" y="42"/>
                  </a:moveTo>
                  <a:cubicBezTo>
                    <a:pt x="9324" y="870"/>
                    <a:pt x="-781" y="12245"/>
                    <a:pt x="48" y="25387"/>
                  </a:cubicBezTo>
                  <a:cubicBezTo>
                    <a:pt x="876" y="38528"/>
                    <a:pt x="12196" y="48467"/>
                    <a:pt x="25393" y="47639"/>
                  </a:cubicBezTo>
                  <a:cubicBezTo>
                    <a:pt x="38589" y="46811"/>
                    <a:pt x="48529" y="35602"/>
                    <a:pt x="47700" y="22460"/>
                  </a:cubicBezTo>
                  <a:cubicBezTo>
                    <a:pt x="46872" y="9318"/>
                    <a:pt x="35608" y="-731"/>
                    <a:pt x="22411" y="4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1" name="Google Shape;2751;p33"/>
            <p:cNvSpPr/>
            <p:nvPr/>
          </p:nvSpPr>
          <p:spPr>
            <a:xfrm>
              <a:off x="8922853" y="1462376"/>
              <a:ext cx="58863" cy="58863"/>
            </a:xfrm>
            <a:custGeom>
              <a:avLst/>
              <a:gdLst/>
              <a:ahLst/>
              <a:cxnLst/>
              <a:rect l="l" t="t" r="r" b="b"/>
              <a:pathLst>
                <a:path w="58863" h="58863" extrusionOk="0">
                  <a:moveTo>
                    <a:pt x="27665" y="56"/>
                  </a:moveTo>
                  <a:cubicBezTo>
                    <a:pt x="11431" y="1050"/>
                    <a:pt x="-938" y="15075"/>
                    <a:pt x="56" y="31309"/>
                  </a:cubicBezTo>
                  <a:cubicBezTo>
                    <a:pt x="1050" y="47543"/>
                    <a:pt x="15076" y="59801"/>
                    <a:pt x="31309" y="58807"/>
                  </a:cubicBezTo>
                  <a:cubicBezTo>
                    <a:pt x="47543" y="57813"/>
                    <a:pt x="59801" y="43899"/>
                    <a:pt x="58807" y="27720"/>
                  </a:cubicBezTo>
                  <a:cubicBezTo>
                    <a:pt x="57758" y="11431"/>
                    <a:pt x="43899" y="-938"/>
                    <a:pt x="27665" y="5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2" name="Google Shape;2752;p33"/>
            <p:cNvSpPr/>
            <p:nvPr/>
          </p:nvSpPr>
          <p:spPr>
            <a:xfrm>
              <a:off x="8979419" y="1288410"/>
              <a:ext cx="90671" cy="90676"/>
            </a:xfrm>
            <a:custGeom>
              <a:avLst/>
              <a:gdLst/>
              <a:ahLst/>
              <a:cxnLst/>
              <a:rect l="l" t="t" r="r" b="b"/>
              <a:pathLst>
                <a:path w="90671" h="90676" extrusionOk="0">
                  <a:moveTo>
                    <a:pt x="42551" y="88"/>
                  </a:moveTo>
                  <a:cubicBezTo>
                    <a:pt x="17537" y="1634"/>
                    <a:pt x="-1458" y="23113"/>
                    <a:pt x="88" y="48127"/>
                  </a:cubicBezTo>
                  <a:cubicBezTo>
                    <a:pt x="1634" y="73085"/>
                    <a:pt x="23114" y="92135"/>
                    <a:pt x="48128" y="90589"/>
                  </a:cubicBezTo>
                  <a:cubicBezTo>
                    <a:pt x="73141" y="89043"/>
                    <a:pt x="92080" y="67563"/>
                    <a:pt x="90589" y="42550"/>
                  </a:cubicBezTo>
                  <a:cubicBezTo>
                    <a:pt x="89043" y="17592"/>
                    <a:pt x="67509" y="-1458"/>
                    <a:pt x="42551" y="8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3" name="Google Shape;2753;p33"/>
            <p:cNvSpPr/>
            <p:nvPr/>
          </p:nvSpPr>
          <p:spPr>
            <a:xfrm>
              <a:off x="8883012" y="1140556"/>
              <a:ext cx="90727" cy="90734"/>
            </a:xfrm>
            <a:custGeom>
              <a:avLst/>
              <a:gdLst/>
              <a:ahLst/>
              <a:cxnLst/>
              <a:rect l="l" t="t" r="r" b="b"/>
              <a:pathLst>
                <a:path w="90727" h="90734" extrusionOk="0">
                  <a:moveTo>
                    <a:pt x="46468" y="14"/>
                  </a:moveTo>
                  <a:cubicBezTo>
                    <a:pt x="28798" y="-428"/>
                    <a:pt x="11736" y="9567"/>
                    <a:pt x="4006" y="26684"/>
                  </a:cubicBezTo>
                  <a:cubicBezTo>
                    <a:pt x="-6265" y="49489"/>
                    <a:pt x="3895" y="76380"/>
                    <a:pt x="26700" y="86705"/>
                  </a:cubicBezTo>
                  <a:cubicBezTo>
                    <a:pt x="49505" y="97031"/>
                    <a:pt x="76396" y="86816"/>
                    <a:pt x="86721" y="64011"/>
                  </a:cubicBezTo>
                  <a:cubicBezTo>
                    <a:pt x="96992" y="41206"/>
                    <a:pt x="86832" y="14426"/>
                    <a:pt x="64027" y="4155"/>
                  </a:cubicBezTo>
                  <a:cubicBezTo>
                    <a:pt x="58340" y="1560"/>
                    <a:pt x="52376" y="180"/>
                    <a:pt x="46468" y="1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4" name="Google Shape;2754;p33"/>
            <p:cNvSpPr/>
            <p:nvPr/>
          </p:nvSpPr>
          <p:spPr>
            <a:xfrm>
              <a:off x="8730689" y="1147187"/>
              <a:ext cx="58878" cy="58897"/>
            </a:xfrm>
            <a:custGeom>
              <a:avLst/>
              <a:gdLst/>
              <a:ahLst/>
              <a:cxnLst/>
              <a:rect l="l" t="t" r="r" b="b"/>
              <a:pathLst>
                <a:path w="58878" h="58897" extrusionOk="0">
                  <a:moveTo>
                    <a:pt x="30157" y="8"/>
                  </a:moveTo>
                  <a:cubicBezTo>
                    <a:pt x="18672" y="-268"/>
                    <a:pt x="7629" y="6193"/>
                    <a:pt x="2604" y="17347"/>
                  </a:cubicBezTo>
                  <a:cubicBezTo>
                    <a:pt x="-4078" y="32145"/>
                    <a:pt x="2548" y="49594"/>
                    <a:pt x="17347" y="56275"/>
                  </a:cubicBezTo>
                  <a:cubicBezTo>
                    <a:pt x="32145" y="62956"/>
                    <a:pt x="49594" y="56441"/>
                    <a:pt x="56275" y="41642"/>
                  </a:cubicBezTo>
                  <a:cubicBezTo>
                    <a:pt x="62956" y="26844"/>
                    <a:pt x="56330" y="9396"/>
                    <a:pt x="41532" y="2714"/>
                  </a:cubicBezTo>
                  <a:cubicBezTo>
                    <a:pt x="37832" y="1002"/>
                    <a:pt x="34023" y="119"/>
                    <a:pt x="30157" y="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5" name="Google Shape;2755;p33"/>
            <p:cNvSpPr/>
            <p:nvPr/>
          </p:nvSpPr>
          <p:spPr>
            <a:xfrm>
              <a:off x="8712711" y="991593"/>
              <a:ext cx="283685" cy="257000"/>
            </a:xfrm>
            <a:custGeom>
              <a:avLst/>
              <a:gdLst/>
              <a:ahLst/>
              <a:cxnLst/>
              <a:rect l="l" t="t" r="r" b="b"/>
              <a:pathLst>
                <a:path w="283685" h="257000" extrusionOk="0">
                  <a:moveTo>
                    <a:pt x="277066" y="0"/>
                  </a:moveTo>
                  <a:cubicBezTo>
                    <a:pt x="246144" y="-55"/>
                    <a:pt x="151337" y="36775"/>
                    <a:pt x="102027" y="59027"/>
                  </a:cubicBezTo>
                  <a:cubicBezTo>
                    <a:pt x="49240" y="82881"/>
                    <a:pt x="-40544" y="172334"/>
                    <a:pt x="20471" y="235447"/>
                  </a:cubicBezTo>
                  <a:cubicBezTo>
                    <a:pt x="73811" y="290664"/>
                    <a:pt x="121961" y="231361"/>
                    <a:pt x="160226" y="152676"/>
                  </a:cubicBezTo>
                  <a:cubicBezTo>
                    <a:pt x="224057" y="21480"/>
                    <a:pt x="307988" y="55"/>
                    <a:pt x="277066" y="0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38823"/>
                  </a:srgbClr>
                </a:gs>
                <a:gs pos="100000">
                  <a:srgbClr val="FFFFFF">
                    <a:alpha val="8627"/>
                  </a:srgbClr>
                </a:gs>
              </a:gsLst>
              <a:lin ang="21388286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6" name="Google Shape;2756;p33"/>
            <p:cNvSpPr/>
            <p:nvPr/>
          </p:nvSpPr>
          <p:spPr>
            <a:xfrm>
              <a:off x="8708831" y="1302723"/>
              <a:ext cx="153060" cy="203164"/>
            </a:xfrm>
            <a:custGeom>
              <a:avLst/>
              <a:gdLst/>
              <a:ahLst/>
              <a:cxnLst/>
              <a:rect l="l" t="t" r="r" b="b"/>
              <a:pathLst>
                <a:path w="153060" h="203164" extrusionOk="0">
                  <a:moveTo>
                    <a:pt x="0" y="14929"/>
                  </a:moveTo>
                  <a:cubicBezTo>
                    <a:pt x="0" y="14929"/>
                    <a:pt x="55549" y="-43381"/>
                    <a:pt x="128933" y="70477"/>
                  </a:cubicBezTo>
                  <a:cubicBezTo>
                    <a:pt x="187187" y="160868"/>
                    <a:pt x="121644" y="203165"/>
                    <a:pt x="121644" y="203165"/>
                  </a:cubicBezTo>
                  <a:lnTo>
                    <a:pt x="0" y="14929"/>
                  </a:lnTo>
                  <a:close/>
                </a:path>
              </a:pathLst>
            </a:custGeom>
            <a:solidFill>
              <a:srgbClr val="FBFDF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7" name="Google Shape;2757;p33"/>
            <p:cNvSpPr/>
            <p:nvPr/>
          </p:nvSpPr>
          <p:spPr>
            <a:xfrm>
              <a:off x="8594607" y="1248465"/>
              <a:ext cx="276935" cy="342354"/>
            </a:xfrm>
            <a:custGeom>
              <a:avLst/>
              <a:gdLst/>
              <a:ahLst/>
              <a:cxnLst/>
              <a:rect l="l" t="t" r="r" b="b"/>
              <a:pathLst>
                <a:path w="276935" h="342354" extrusionOk="0">
                  <a:moveTo>
                    <a:pt x="56743" y="0"/>
                  </a:moveTo>
                  <a:cubicBezTo>
                    <a:pt x="56743" y="0"/>
                    <a:pt x="107101" y="26449"/>
                    <a:pt x="134213" y="58751"/>
                  </a:cubicBezTo>
                  <a:cubicBezTo>
                    <a:pt x="169387" y="100606"/>
                    <a:pt x="184350" y="130258"/>
                    <a:pt x="190590" y="123576"/>
                  </a:cubicBezTo>
                  <a:cubicBezTo>
                    <a:pt x="193737" y="120208"/>
                    <a:pt x="190701" y="73605"/>
                    <a:pt x="207210" y="70237"/>
                  </a:cubicBezTo>
                  <a:cubicBezTo>
                    <a:pt x="249010" y="61788"/>
                    <a:pt x="288711" y="125730"/>
                    <a:pt x="273692" y="151351"/>
                  </a:cubicBezTo>
                  <a:cubicBezTo>
                    <a:pt x="263090" y="169407"/>
                    <a:pt x="216321" y="156486"/>
                    <a:pt x="214886" y="162836"/>
                  </a:cubicBezTo>
                  <a:cubicBezTo>
                    <a:pt x="212898" y="171505"/>
                    <a:pt x="236696" y="193647"/>
                    <a:pt x="257458" y="248368"/>
                  </a:cubicBezTo>
                  <a:cubicBezTo>
                    <a:pt x="278220" y="303143"/>
                    <a:pt x="268888" y="332906"/>
                    <a:pt x="268888" y="332906"/>
                  </a:cubicBezTo>
                  <a:cubicBezTo>
                    <a:pt x="268888" y="332906"/>
                    <a:pt x="122010" y="381884"/>
                    <a:pt x="34822" y="256816"/>
                  </a:cubicBezTo>
                  <a:cubicBezTo>
                    <a:pt x="-54741" y="128380"/>
                    <a:pt x="56743" y="0"/>
                    <a:pt x="5674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758" name="Google Shape;2758;p33"/>
            <p:cNvGrpSpPr/>
            <p:nvPr/>
          </p:nvGrpSpPr>
          <p:grpSpPr>
            <a:xfrm>
              <a:off x="8594918" y="1285681"/>
              <a:ext cx="227404" cy="304628"/>
              <a:chOff x="8594918" y="1285681"/>
              <a:chExt cx="227404" cy="304628"/>
            </a:xfrm>
          </p:grpSpPr>
          <p:sp>
            <p:nvSpPr>
              <p:cNvPr id="2759" name="Google Shape;2759;p33"/>
              <p:cNvSpPr/>
              <p:nvPr/>
            </p:nvSpPr>
            <p:spPr>
              <a:xfrm>
                <a:off x="8594918" y="1285681"/>
                <a:ext cx="80115" cy="104015"/>
              </a:xfrm>
              <a:custGeom>
                <a:avLst/>
                <a:gdLst/>
                <a:ahLst/>
                <a:cxnLst/>
                <a:rect l="l" t="t" r="r" b="b"/>
                <a:pathLst>
                  <a:path w="80115" h="104015" extrusionOk="0">
                    <a:moveTo>
                      <a:pt x="30701" y="0"/>
                    </a:moveTo>
                    <a:cubicBezTo>
                      <a:pt x="17393" y="23688"/>
                      <a:pt x="3423" y="56322"/>
                      <a:pt x="0" y="94808"/>
                    </a:cubicBezTo>
                    <a:cubicBezTo>
                      <a:pt x="9055" y="100717"/>
                      <a:pt x="19491" y="104692"/>
                      <a:pt x="31142" y="103919"/>
                    </a:cubicBezTo>
                    <a:cubicBezTo>
                      <a:pt x="59911" y="102152"/>
                      <a:pt x="81832" y="77360"/>
                      <a:pt x="80010" y="48591"/>
                    </a:cubicBezTo>
                    <a:cubicBezTo>
                      <a:pt x="78353" y="21921"/>
                      <a:pt x="56763" y="1436"/>
                      <a:pt x="30701" y="0"/>
                    </a:cubicBezTo>
                    <a:close/>
                  </a:path>
                </a:pathLst>
              </a:custGeom>
              <a:solidFill>
                <a:srgbClr val="FBFDF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60" name="Google Shape;2760;p33"/>
              <p:cNvSpPr/>
              <p:nvPr/>
            </p:nvSpPr>
            <p:spPr>
              <a:xfrm>
                <a:off x="8718002" y="1514617"/>
                <a:ext cx="104320" cy="75692"/>
              </a:xfrm>
              <a:custGeom>
                <a:avLst/>
                <a:gdLst/>
                <a:ahLst/>
                <a:cxnLst/>
                <a:rect l="l" t="t" r="r" b="b"/>
                <a:pathLst>
                  <a:path w="104320" h="75692" extrusionOk="0">
                    <a:moveTo>
                      <a:pt x="48973" y="106"/>
                    </a:moveTo>
                    <a:cubicBezTo>
                      <a:pt x="20205" y="1873"/>
                      <a:pt x="-1716" y="26665"/>
                      <a:pt x="106" y="55434"/>
                    </a:cubicBezTo>
                    <a:cubicBezTo>
                      <a:pt x="272" y="57808"/>
                      <a:pt x="713" y="60127"/>
                      <a:pt x="1210" y="62391"/>
                    </a:cubicBezTo>
                    <a:cubicBezTo>
                      <a:pt x="36881" y="75975"/>
                      <a:pt x="71723" y="77024"/>
                      <a:pt x="98393" y="74760"/>
                    </a:cubicBezTo>
                    <a:cubicBezTo>
                      <a:pt x="102258" y="66919"/>
                      <a:pt x="104798" y="58360"/>
                      <a:pt x="104246" y="49028"/>
                    </a:cubicBezTo>
                    <a:cubicBezTo>
                      <a:pt x="102369" y="20205"/>
                      <a:pt x="77742" y="-1716"/>
                      <a:pt x="48973" y="106"/>
                    </a:cubicBezTo>
                    <a:close/>
                  </a:path>
                </a:pathLst>
              </a:custGeom>
              <a:solidFill>
                <a:srgbClr val="FBFDF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761" name="Google Shape;2761;p33"/>
            <p:cNvSpPr/>
            <p:nvPr/>
          </p:nvSpPr>
          <p:spPr>
            <a:xfrm>
              <a:off x="8467136" y="1397778"/>
              <a:ext cx="162900" cy="22886"/>
            </a:xfrm>
            <a:custGeom>
              <a:avLst/>
              <a:gdLst/>
              <a:ahLst/>
              <a:cxnLst/>
              <a:rect l="l" t="t" r="r" b="b"/>
              <a:pathLst>
                <a:path w="162900" h="22886" extrusionOk="0">
                  <a:moveTo>
                    <a:pt x="162900" y="21915"/>
                  </a:moveTo>
                  <a:cubicBezTo>
                    <a:pt x="162900" y="21915"/>
                    <a:pt x="104425" y="3418"/>
                    <a:pt x="78804" y="602"/>
                  </a:cubicBezTo>
                  <a:cubicBezTo>
                    <a:pt x="53183" y="-2270"/>
                    <a:pt x="-2145" y="5461"/>
                    <a:pt x="64" y="16891"/>
                  </a:cubicBezTo>
                  <a:cubicBezTo>
                    <a:pt x="2272" y="28321"/>
                    <a:pt x="58373" y="20149"/>
                    <a:pt x="74662" y="18768"/>
                  </a:cubicBezTo>
                  <a:cubicBezTo>
                    <a:pt x="105032" y="16228"/>
                    <a:pt x="162900" y="21915"/>
                    <a:pt x="162900" y="2191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2" name="Google Shape;2762;p33"/>
            <p:cNvSpPr/>
            <p:nvPr/>
          </p:nvSpPr>
          <p:spPr>
            <a:xfrm>
              <a:off x="8640155" y="1526705"/>
              <a:ext cx="61166" cy="152340"/>
            </a:xfrm>
            <a:custGeom>
              <a:avLst/>
              <a:gdLst/>
              <a:ahLst/>
              <a:cxnLst/>
              <a:rect l="l" t="t" r="r" b="b"/>
              <a:pathLst>
                <a:path w="61166" h="152340" extrusionOk="0">
                  <a:moveTo>
                    <a:pt x="61167" y="0"/>
                  </a:moveTo>
                  <a:cubicBezTo>
                    <a:pt x="61167" y="0"/>
                    <a:pt x="55203" y="61015"/>
                    <a:pt x="47804" y="85698"/>
                  </a:cubicBezTo>
                  <a:cubicBezTo>
                    <a:pt x="40350" y="110380"/>
                    <a:pt x="11526" y="158253"/>
                    <a:pt x="1918" y="151737"/>
                  </a:cubicBezTo>
                  <a:cubicBezTo>
                    <a:pt x="-7745" y="145222"/>
                    <a:pt x="21852" y="96851"/>
                    <a:pt x="29472" y="82384"/>
                  </a:cubicBezTo>
                  <a:cubicBezTo>
                    <a:pt x="43663" y="55494"/>
                    <a:pt x="61167" y="0"/>
                    <a:pt x="6116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" name="תיבת טקסט 2">
            <a:extLst>
              <a:ext uri="{FF2B5EF4-FFF2-40B4-BE49-F238E27FC236}">
                <a16:creationId xmlns:a16="http://schemas.microsoft.com/office/drawing/2014/main" id="{155E430C-203E-F704-AE60-668E0A80E8D6}"/>
              </a:ext>
            </a:extLst>
          </p:cNvPr>
          <p:cNvSpPr txBox="1"/>
          <p:nvPr/>
        </p:nvSpPr>
        <p:spPr>
          <a:xfrm>
            <a:off x="2992930" y="1314968"/>
            <a:ext cx="655811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e-IL" sz="3200" dirty="0">
                <a:latin typeface="Gisha" panose="020B0502040204020203" pitchFamily="34" charset="-79"/>
                <a:cs typeface="Gisha" panose="020B0502040204020203" pitchFamily="34" charset="-79"/>
              </a:rPr>
              <a:t>עָלֶיךָ לְחַשֵּׁב אֶת הַמִּשְׁקָל שֶׁל כָּל יֶרֶק,</a:t>
            </a:r>
          </a:p>
          <a:p>
            <a:pPr algn="ctr"/>
            <a:r>
              <a:rPr lang="he-IL" sz="3200" dirty="0">
                <a:latin typeface="Gisha" panose="020B0502040204020203" pitchFamily="34" charset="-79"/>
                <a:cs typeface="Gisha" panose="020B0502040204020203" pitchFamily="34" charset="-79"/>
              </a:rPr>
              <a:t> וְאָז לִלְחֹץ עַל הַיֶּרֶק שֶׁשּׁוֹקֵל הֲכִי מְעַט.</a:t>
            </a:r>
            <a:endParaRPr lang="he-IL" sz="3200" dirty="0"/>
          </a:p>
        </p:txBody>
      </p:sp>
      <p:pic>
        <p:nvPicPr>
          <p:cNvPr id="4" name="תמונה 3" descr="תמונה שמכילה אומנות ילדים, סרט מצויר, סמיילי, אמוטיקון&#10;&#10;התיאור נוצר באופן אוטומטי">
            <a:extLst>
              <a:ext uri="{FF2B5EF4-FFF2-40B4-BE49-F238E27FC236}">
                <a16:creationId xmlns:a16="http://schemas.microsoft.com/office/drawing/2014/main" id="{2314A3FD-046A-D620-DCE5-582C232D30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0" r="95238">
                        <a14:foregroundMark x1="74405" y1="44348" x2="53571" y2="44783"/>
                        <a14:foregroundMark x1="66071" y1="50870" x2="70238" y2="50870"/>
                        <a14:foregroundMark x1="35119" y1="41304" x2="38690" y2="56522"/>
                        <a14:foregroundMark x1="38095" y1="55652" x2="32738" y2="50435"/>
                        <a14:foregroundMark x1="50000" y1="55217" x2="59524" y2="55217"/>
                        <a14:foregroundMark x1="88095" y1="32609" x2="89286" y2="41739"/>
                        <a14:foregroundMark x1="11905" y1="47391" x2="11310" y2="40870"/>
                        <a14:foregroundMark x1="35119" y1="82174" x2="15476" y2="80435"/>
                        <a14:foregroundMark x1="76786" y1="79130" x2="91071" y2="83478"/>
                        <a14:foregroundMark x1="87500" y1="46957" x2="95833" y2="60435"/>
                        <a14:foregroundMark x1="18452" y1="49565" x2="0" y2="386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2972" y="4231382"/>
            <a:ext cx="1280271" cy="1752752"/>
          </a:xfrm>
          <a:prstGeom prst="rect">
            <a:avLst/>
          </a:prstGeom>
        </p:spPr>
      </p:pic>
      <p:pic>
        <p:nvPicPr>
          <p:cNvPr id="5" name="תמונה 4" descr="תמונה שמכילה סמיילי, אמוטיקון, סרט מצויר, אומנות קליפיפם&#10;&#10;התיאור נוצר באופן אוטומטי">
            <a:extLst>
              <a:ext uri="{FF2B5EF4-FFF2-40B4-BE49-F238E27FC236}">
                <a16:creationId xmlns:a16="http://schemas.microsoft.com/office/drawing/2014/main" id="{19EF717A-BAB8-8EFD-CDAF-5A821863BE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442" b="89700" l="9697" r="98788">
                        <a14:foregroundMark x1="49697" y1="36481" x2="33939" y2="45064"/>
                        <a14:foregroundMark x1="68485" y1="36052" x2="71515" y2="48498"/>
                        <a14:foregroundMark x1="66061" y1="36052" x2="60606" y2="40343"/>
                        <a14:foregroundMark x1="69091" y1="36481" x2="69091" y2="36481"/>
                        <a14:foregroundMark x1="69091" y1="35193" x2="62424" y2="35193"/>
                        <a14:foregroundMark x1="61818" y1="50644" x2="61818" y2="45923"/>
                        <a14:foregroundMark x1="49697" y1="48498" x2="56970" y2="48498"/>
                        <a14:foregroundMark x1="89091" y1="50644" x2="89091" y2="64378"/>
                        <a14:foregroundMark x1="83030" y1="78112" x2="92121" y2="85837"/>
                        <a14:foregroundMark x1="33939" y1="75536" x2="17576" y2="85837"/>
                        <a14:foregroundMark x1="20606" y1="40773" x2="20606" y2="21459"/>
                        <a14:foregroundMark x1="84848" y1="43777" x2="98788" y2="403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604" y="3654086"/>
            <a:ext cx="1257409" cy="1775614"/>
          </a:xfrm>
          <a:prstGeom prst="rect">
            <a:avLst/>
          </a:prstGeom>
        </p:spPr>
      </p:pic>
      <p:pic>
        <p:nvPicPr>
          <p:cNvPr id="6" name="תמונה 5" descr="תמונה שמכילה אומנות ילדים, סרט מצויר, עוגת יום הולדת, איור&#10;&#10;התיאור נוצר באופן אוטומטי">
            <a:extLst>
              <a:ext uri="{FF2B5EF4-FFF2-40B4-BE49-F238E27FC236}">
                <a16:creationId xmlns:a16="http://schemas.microsoft.com/office/drawing/2014/main" id="{5B672F7D-5FD0-E3F2-F893-661144D7197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626" b="96257" l="1974" r="95395">
                        <a14:foregroundMark x1="13158" y1="50267" x2="7237" y2="63636"/>
                        <a14:foregroundMark x1="36842" y1="51872" x2="32895" y2="63636"/>
                        <a14:foregroundMark x1="65789" y1="47059" x2="60526" y2="64706"/>
                        <a14:foregroundMark x1="42763" y1="60963" x2="51316" y2="62567"/>
                        <a14:foregroundMark x1="32895" y1="55615" x2="21053" y2="64171"/>
                        <a14:foregroundMark x1="30921" y1="55080" x2="26974" y2="55080"/>
                        <a14:foregroundMark x1="64474" y1="56150" x2="66447" y2="54011"/>
                        <a14:foregroundMark x1="1974" y1="38503" x2="7237" y2="49198"/>
                        <a14:foregroundMark x1="86842" y1="56150" x2="95395" y2="72193"/>
                        <a14:foregroundMark x1="62500" y1="81283" x2="75658" y2="88770"/>
                        <a14:foregroundMark x1="30921" y1="81818" x2="30921" y2="962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3812" y="2667237"/>
            <a:ext cx="1158340" cy="1425063"/>
          </a:xfrm>
          <a:prstGeom prst="rect">
            <a:avLst/>
          </a:prstGeom>
        </p:spPr>
      </p:pic>
      <p:pic>
        <p:nvPicPr>
          <p:cNvPr id="7" name="תמונה 6" descr="תמונה שמכילה סרט מצויר, אומנות ילדים, אומנות קליפיפם, אומנות&#10;&#10;התיאור נוצר באופן אוטומטי">
            <a:extLst>
              <a:ext uri="{FF2B5EF4-FFF2-40B4-BE49-F238E27FC236}">
                <a16:creationId xmlns:a16="http://schemas.microsoft.com/office/drawing/2014/main" id="{0C82FE36-5C44-4E51-E341-878D66106C9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846" b="90749" l="2532" r="93038">
                        <a14:foregroundMark x1="46835" y1="29075" x2="45570" y2="64758"/>
                        <a14:foregroundMark x1="48734" y1="18943" x2="39873" y2="14097"/>
                        <a14:foregroundMark x1="47468" y1="15419" x2="31013" y2="13656"/>
                        <a14:foregroundMark x1="39873" y1="13656" x2="51266" y2="4846"/>
                        <a14:foregroundMark x1="44937" y1="90749" x2="63924" y2="88987"/>
                        <a14:foregroundMark x1="46835" y1="28194" x2="37975" y2="38767"/>
                        <a14:foregroundMark x1="20886" y1="27753" x2="22785" y2="36123"/>
                        <a14:foregroundMark x1="25949" y1="79295" x2="3797" y2="88546"/>
                        <a14:foregroundMark x1="62658" y1="64758" x2="55063" y2="47137"/>
                        <a14:foregroundMark x1="16456" y1="44493" x2="2532" y2="33921"/>
                        <a14:foregroundMark x1="78481" y1="88106" x2="93038" y2="903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7488" y="2392186"/>
            <a:ext cx="1204064" cy="1729890"/>
          </a:xfrm>
          <a:prstGeom prst="rect">
            <a:avLst/>
          </a:prstGeom>
        </p:spPr>
      </p:pic>
      <p:sp>
        <p:nvSpPr>
          <p:cNvPr id="8" name="כותרת 7">
            <a:extLst>
              <a:ext uri="{FF2B5EF4-FFF2-40B4-BE49-F238E27FC236}">
                <a16:creationId xmlns:a16="http://schemas.microsoft.com/office/drawing/2014/main" id="{25D9B938-3C09-B28E-82C7-22240925D87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47688" y="2687420"/>
            <a:ext cx="11096625" cy="73862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endParaRPr lang="he-IL" sz="3200" b="1" dirty="0"/>
          </a:p>
        </p:txBody>
      </p:sp>
      <p:sp>
        <p:nvSpPr>
          <p:cNvPr id="9" name="תיבת טקסט 8">
            <a:extLst>
              <a:ext uri="{FF2B5EF4-FFF2-40B4-BE49-F238E27FC236}">
                <a16:creationId xmlns:a16="http://schemas.microsoft.com/office/drawing/2014/main" id="{1CF9B998-9AF3-2D31-93E6-EB8549238968}"/>
              </a:ext>
            </a:extLst>
          </p:cNvPr>
          <p:cNvSpPr txBox="1"/>
          <p:nvPr/>
        </p:nvSpPr>
        <p:spPr>
          <a:xfrm>
            <a:off x="9017602" y="2370365"/>
            <a:ext cx="1563387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3200" b="1" dirty="0"/>
              <a:t>19+1</a:t>
            </a:r>
          </a:p>
        </p:txBody>
      </p:sp>
      <p:sp>
        <p:nvSpPr>
          <p:cNvPr id="10" name="תיבת טקסט 9">
            <a:extLst>
              <a:ext uri="{FF2B5EF4-FFF2-40B4-BE49-F238E27FC236}">
                <a16:creationId xmlns:a16="http://schemas.microsoft.com/office/drawing/2014/main" id="{48084BC9-379C-18D3-6BCA-980FDB547E0D}"/>
              </a:ext>
            </a:extLst>
          </p:cNvPr>
          <p:cNvSpPr txBox="1"/>
          <p:nvPr/>
        </p:nvSpPr>
        <p:spPr>
          <a:xfrm>
            <a:off x="7167965" y="3891482"/>
            <a:ext cx="1563387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3200" b="1" dirty="0"/>
              <a:t>11+6</a:t>
            </a:r>
          </a:p>
        </p:txBody>
      </p:sp>
      <p:sp>
        <p:nvSpPr>
          <p:cNvPr id="11" name="תיבת טקסט 10">
            <a:extLst>
              <a:ext uri="{FF2B5EF4-FFF2-40B4-BE49-F238E27FC236}">
                <a16:creationId xmlns:a16="http://schemas.microsoft.com/office/drawing/2014/main" id="{753E9D53-920B-A866-447C-F76DD469078B}"/>
              </a:ext>
            </a:extLst>
          </p:cNvPr>
          <p:cNvSpPr txBox="1"/>
          <p:nvPr/>
        </p:nvSpPr>
        <p:spPr>
          <a:xfrm>
            <a:off x="3756691" y="3999221"/>
            <a:ext cx="1563387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3200" b="1" dirty="0"/>
              <a:t>16+2</a:t>
            </a:r>
          </a:p>
        </p:txBody>
      </p:sp>
      <p:sp>
        <p:nvSpPr>
          <p:cNvPr id="12" name="תיבת טקסט 11">
            <a:extLst>
              <a:ext uri="{FF2B5EF4-FFF2-40B4-BE49-F238E27FC236}">
                <a16:creationId xmlns:a16="http://schemas.microsoft.com/office/drawing/2014/main" id="{3ECFA5AB-8831-0DB8-DC15-9788EF335B71}"/>
              </a:ext>
            </a:extLst>
          </p:cNvPr>
          <p:cNvSpPr txBox="1"/>
          <p:nvPr/>
        </p:nvSpPr>
        <p:spPr>
          <a:xfrm>
            <a:off x="449614" y="3366375"/>
            <a:ext cx="1563387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3200" b="1" dirty="0"/>
              <a:t>13+6</a:t>
            </a:r>
          </a:p>
        </p:txBody>
      </p:sp>
      <p:sp>
        <p:nvSpPr>
          <p:cNvPr id="13" name="לחצן פעולה: קדימה או הבא 12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F92A6FB3-3BA5-9DBC-B76E-EC6F4A921874}"/>
              </a:ext>
            </a:extLst>
          </p:cNvPr>
          <p:cNvSpPr/>
          <p:nvPr/>
        </p:nvSpPr>
        <p:spPr>
          <a:xfrm>
            <a:off x="6302477" y="5875838"/>
            <a:ext cx="904568" cy="707923"/>
          </a:xfrm>
          <a:prstGeom prst="actionButtonForwardNex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4.07407E-6 C 0.06901 4.07407E-6 0.125 0.05601 0.125 0.125 C 0.125 0.19398 0.06901 0.25 -2.91667E-6 0.25 C -0.06901 0.25 -0.125 0.19398 -0.125 0.125 C -0.125 0.05601 -0.06901 4.07407E-6 -2.91667E-6 4.07407E-6 Z " pathEditMode="relative" rAng="0" ptsTypes="AAAAA">
                                      <p:cBhvr>
                                        <p:cTn id="2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274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9" name="Google Shape;3269;p40"/>
          <p:cNvSpPr txBox="1">
            <a:spLocks noGrp="1"/>
          </p:cNvSpPr>
          <p:nvPr>
            <p:ph type="title"/>
          </p:nvPr>
        </p:nvSpPr>
        <p:spPr>
          <a:xfrm>
            <a:off x="1189050" y="669575"/>
            <a:ext cx="97074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3200" dirty="0">
                <a:latin typeface="Gisha" panose="020B0502040204020203" pitchFamily="34" charset="-79"/>
                <a:cs typeface="Gisha" panose="020B0502040204020203" pitchFamily="34" charset="-79"/>
              </a:rPr>
              <a:t>עָלֶיךָ לְחַשֵּׁב אֶת הַמִּשְׁקָל שֶׁל כָּל יֶרֶק,</a:t>
            </a:r>
            <a:br>
              <a:rPr lang="he-IL" sz="3200" dirty="0">
                <a:latin typeface="Gisha" panose="020B0502040204020203" pitchFamily="34" charset="-79"/>
                <a:cs typeface="Gisha" panose="020B0502040204020203" pitchFamily="34" charset="-79"/>
              </a:rPr>
            </a:br>
            <a:r>
              <a:rPr lang="he-IL" sz="3200" dirty="0">
                <a:latin typeface="Gisha" panose="020B0502040204020203" pitchFamily="34" charset="-79"/>
                <a:cs typeface="Gisha" panose="020B0502040204020203" pitchFamily="34" charset="-79"/>
              </a:rPr>
              <a:t> וְאָז לִלְחֹץ עַל הַיֶּרֶק שֶׁשּׁוֹקֵל הֲכִי הַרְבֵּה.</a:t>
            </a:r>
            <a:endParaRPr sz="3200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3270" name="Google Shape;3270;p40"/>
          <p:cNvSpPr txBox="1">
            <a:spLocks noGrp="1"/>
          </p:cNvSpPr>
          <p:nvPr>
            <p:ph type="subTitle" idx="1"/>
          </p:nvPr>
        </p:nvSpPr>
        <p:spPr>
          <a:xfrm>
            <a:off x="1021729" y="3901397"/>
            <a:ext cx="26589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he-IL" sz="3200" dirty="0"/>
              <a:t>13+7</a:t>
            </a:r>
            <a:endParaRPr sz="3200" dirty="0"/>
          </a:p>
        </p:txBody>
      </p:sp>
      <p:sp>
        <p:nvSpPr>
          <p:cNvPr id="3271" name="Google Shape;3271;p40"/>
          <p:cNvSpPr txBox="1">
            <a:spLocks noGrp="1"/>
          </p:cNvSpPr>
          <p:nvPr>
            <p:ph type="subTitle" idx="2"/>
          </p:nvPr>
        </p:nvSpPr>
        <p:spPr>
          <a:xfrm>
            <a:off x="4566623" y="3873669"/>
            <a:ext cx="26589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he-IL" sz="3200" dirty="0"/>
              <a:t>6+12</a:t>
            </a:r>
            <a:endParaRPr sz="3200" dirty="0"/>
          </a:p>
        </p:txBody>
      </p:sp>
      <p:sp>
        <p:nvSpPr>
          <p:cNvPr id="3272" name="Google Shape;3272;p40"/>
          <p:cNvSpPr txBox="1">
            <a:spLocks noGrp="1"/>
          </p:cNvSpPr>
          <p:nvPr>
            <p:ph type="subTitle" idx="3"/>
          </p:nvPr>
        </p:nvSpPr>
        <p:spPr>
          <a:xfrm>
            <a:off x="8107558" y="3834733"/>
            <a:ext cx="26586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he-IL" sz="3200" dirty="0"/>
              <a:t>17+2</a:t>
            </a:r>
            <a:endParaRPr sz="3200" dirty="0"/>
          </a:p>
        </p:txBody>
      </p:sp>
      <p:sp>
        <p:nvSpPr>
          <p:cNvPr id="3273" name="Google Shape;3273;p40"/>
          <p:cNvSpPr txBox="1">
            <a:spLocks noGrp="1"/>
          </p:cNvSpPr>
          <p:nvPr>
            <p:ph type="body" idx="4"/>
          </p:nvPr>
        </p:nvSpPr>
        <p:spPr>
          <a:xfrm>
            <a:off x="1165792" y="4764403"/>
            <a:ext cx="2658900" cy="92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endParaRPr dirty="0"/>
          </a:p>
        </p:txBody>
      </p:sp>
      <p:sp>
        <p:nvSpPr>
          <p:cNvPr id="3274" name="Google Shape;3274;p40"/>
          <p:cNvSpPr txBox="1">
            <a:spLocks noGrp="1"/>
          </p:cNvSpPr>
          <p:nvPr>
            <p:ph type="body" idx="5"/>
          </p:nvPr>
        </p:nvSpPr>
        <p:spPr>
          <a:xfrm>
            <a:off x="4713300" y="4447196"/>
            <a:ext cx="2658900" cy="923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endParaRPr dirty="0"/>
          </a:p>
        </p:txBody>
      </p:sp>
      <p:sp>
        <p:nvSpPr>
          <p:cNvPr id="3275" name="Google Shape;3275;p40"/>
          <p:cNvSpPr txBox="1">
            <a:spLocks noGrp="1"/>
          </p:cNvSpPr>
          <p:nvPr>
            <p:ph type="body" idx="6"/>
          </p:nvPr>
        </p:nvSpPr>
        <p:spPr>
          <a:xfrm>
            <a:off x="8237550" y="4433967"/>
            <a:ext cx="2658900" cy="923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100"/>
              </a:spcAft>
              <a:buNone/>
            </a:pPr>
            <a:endParaRPr dirty="0"/>
          </a:p>
        </p:txBody>
      </p:sp>
      <p:sp>
        <p:nvSpPr>
          <p:cNvPr id="3276" name="Google Shape;3276;p40"/>
          <p:cNvSpPr/>
          <p:nvPr/>
        </p:nvSpPr>
        <p:spPr>
          <a:xfrm>
            <a:off x="1798642" y="2414438"/>
            <a:ext cx="1393200" cy="13932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7" name="Google Shape;3277;p40"/>
          <p:cNvSpPr/>
          <p:nvPr/>
        </p:nvSpPr>
        <p:spPr>
          <a:xfrm>
            <a:off x="5323717" y="2443167"/>
            <a:ext cx="1393200" cy="13932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8" name="Google Shape;3278;p40"/>
          <p:cNvSpPr/>
          <p:nvPr/>
        </p:nvSpPr>
        <p:spPr>
          <a:xfrm>
            <a:off x="8847142" y="2443184"/>
            <a:ext cx="1393200" cy="13932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282" name="Google Shape;3282;p40"/>
          <p:cNvGrpSpPr/>
          <p:nvPr/>
        </p:nvGrpSpPr>
        <p:grpSpPr>
          <a:xfrm>
            <a:off x="1297224" y="2844886"/>
            <a:ext cx="1209219" cy="1348435"/>
            <a:chOff x="1297224" y="2844886"/>
            <a:chExt cx="1209219" cy="1348435"/>
          </a:xfrm>
        </p:grpSpPr>
        <p:sp>
          <p:nvSpPr>
            <p:cNvPr id="3283" name="Google Shape;3283;p40"/>
            <p:cNvSpPr/>
            <p:nvPr/>
          </p:nvSpPr>
          <p:spPr>
            <a:xfrm rot="6021362" flipH="1">
              <a:off x="1690948" y="3095370"/>
              <a:ext cx="946386" cy="522774"/>
            </a:xfrm>
            <a:custGeom>
              <a:avLst/>
              <a:gdLst/>
              <a:ahLst/>
              <a:cxnLst/>
              <a:rect l="l" t="t" r="r" b="b"/>
              <a:pathLst>
                <a:path w="1890293" h="1124538" extrusionOk="0">
                  <a:moveTo>
                    <a:pt x="187606" y="2453"/>
                  </a:moveTo>
                  <a:cubicBezTo>
                    <a:pt x="260548" y="-2074"/>
                    <a:pt x="323716" y="-2406"/>
                    <a:pt x="395002" y="19902"/>
                  </a:cubicBezTo>
                  <a:cubicBezTo>
                    <a:pt x="567722" y="74015"/>
                    <a:pt x="670150" y="225421"/>
                    <a:pt x="769045" y="367109"/>
                  </a:cubicBezTo>
                  <a:cubicBezTo>
                    <a:pt x="831109" y="456009"/>
                    <a:pt x="1025530" y="732759"/>
                    <a:pt x="1305868" y="864673"/>
                  </a:cubicBezTo>
                  <a:cubicBezTo>
                    <a:pt x="1586207" y="996587"/>
                    <a:pt x="1886314" y="892171"/>
                    <a:pt x="1890289" y="894711"/>
                  </a:cubicBezTo>
                  <a:cubicBezTo>
                    <a:pt x="1891393" y="895429"/>
                    <a:pt x="1675825" y="1192057"/>
                    <a:pt x="1135743" y="1110280"/>
                  </a:cubicBezTo>
                  <a:cubicBezTo>
                    <a:pt x="720012" y="1047332"/>
                    <a:pt x="559053" y="739219"/>
                    <a:pt x="390916" y="549823"/>
                  </a:cubicBezTo>
                  <a:cubicBezTo>
                    <a:pt x="306986" y="455291"/>
                    <a:pt x="191636" y="403221"/>
                    <a:pt x="98153" y="320229"/>
                  </a:cubicBezTo>
                  <a:cubicBezTo>
                    <a:pt x="49893" y="277381"/>
                    <a:pt x="-4993" y="202948"/>
                    <a:pt x="363" y="133153"/>
                  </a:cubicBezTo>
                  <a:cubicBezTo>
                    <a:pt x="1523" y="118189"/>
                    <a:pt x="12787" y="105434"/>
                    <a:pt x="15272" y="90636"/>
                  </a:cubicBezTo>
                </a:path>
              </a:pathLst>
            </a:custGeom>
            <a:solidFill>
              <a:srgbClr val="88A10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4" name="Google Shape;3284;p40"/>
            <p:cNvSpPr/>
            <p:nvPr/>
          </p:nvSpPr>
          <p:spPr>
            <a:xfrm rot="2588424" flipH="1">
              <a:off x="1550273" y="3534264"/>
              <a:ext cx="732491" cy="372349"/>
            </a:xfrm>
            <a:custGeom>
              <a:avLst/>
              <a:gdLst/>
              <a:ahLst/>
              <a:cxnLst/>
              <a:rect l="l" t="t" r="r" b="b"/>
              <a:pathLst>
                <a:path w="1344614" h="683512" extrusionOk="0">
                  <a:moveTo>
                    <a:pt x="383927" y="0"/>
                  </a:moveTo>
                  <a:cubicBezTo>
                    <a:pt x="450243" y="5908"/>
                    <a:pt x="539916" y="10381"/>
                    <a:pt x="599275" y="46272"/>
                  </a:cubicBezTo>
                  <a:cubicBezTo>
                    <a:pt x="651344" y="77746"/>
                    <a:pt x="705071" y="108889"/>
                    <a:pt x="749963" y="150523"/>
                  </a:cubicBezTo>
                  <a:cubicBezTo>
                    <a:pt x="869287" y="261123"/>
                    <a:pt x="966580" y="390884"/>
                    <a:pt x="1077678" y="511700"/>
                  </a:cubicBezTo>
                  <a:cubicBezTo>
                    <a:pt x="1191812" y="635828"/>
                    <a:pt x="1332948" y="662830"/>
                    <a:pt x="1344599" y="682377"/>
                  </a:cubicBezTo>
                  <a:cubicBezTo>
                    <a:pt x="1346476" y="685579"/>
                    <a:pt x="1184579" y="682266"/>
                    <a:pt x="1121300" y="669124"/>
                  </a:cubicBezTo>
                  <a:cubicBezTo>
                    <a:pt x="1092035" y="663050"/>
                    <a:pt x="970722" y="652449"/>
                    <a:pt x="940463" y="651289"/>
                  </a:cubicBezTo>
                  <a:cubicBezTo>
                    <a:pt x="876300" y="648915"/>
                    <a:pt x="812027" y="644939"/>
                    <a:pt x="748582" y="635000"/>
                  </a:cubicBezTo>
                  <a:cubicBezTo>
                    <a:pt x="617110" y="614404"/>
                    <a:pt x="460955" y="560512"/>
                    <a:pt x="358968" y="470287"/>
                  </a:cubicBezTo>
                  <a:cubicBezTo>
                    <a:pt x="259301" y="382049"/>
                    <a:pt x="180892" y="283652"/>
                    <a:pt x="100275" y="178518"/>
                  </a:cubicBezTo>
                  <a:cubicBezTo>
                    <a:pt x="64163" y="131417"/>
                    <a:pt x="41358" y="75096"/>
                    <a:pt x="0" y="33517"/>
                  </a:cubicBezTo>
                </a:path>
              </a:pathLst>
            </a:custGeom>
            <a:solidFill>
              <a:srgbClr val="40510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5" name="Google Shape;3285;p40"/>
            <p:cNvSpPr/>
            <p:nvPr/>
          </p:nvSpPr>
          <p:spPr>
            <a:xfrm rot="2912489" flipH="1">
              <a:off x="1346710" y="3382469"/>
              <a:ext cx="935508" cy="553886"/>
            </a:xfrm>
            <a:custGeom>
              <a:avLst/>
              <a:gdLst/>
              <a:ahLst/>
              <a:cxnLst/>
              <a:rect l="l" t="t" r="r" b="b"/>
              <a:pathLst>
                <a:path w="1720497" h="1018654" extrusionOk="0">
                  <a:moveTo>
                    <a:pt x="458580" y="42908"/>
                  </a:moveTo>
                  <a:cubicBezTo>
                    <a:pt x="683260" y="28496"/>
                    <a:pt x="1020362" y="-43011"/>
                    <a:pt x="1231569" y="37993"/>
                  </a:cubicBezTo>
                  <a:cubicBezTo>
                    <a:pt x="1401417" y="103150"/>
                    <a:pt x="1501029" y="183160"/>
                    <a:pt x="1624717" y="433074"/>
                  </a:cubicBezTo>
                  <a:cubicBezTo>
                    <a:pt x="1774190" y="734947"/>
                    <a:pt x="1704064" y="1018654"/>
                    <a:pt x="1704064" y="1018654"/>
                  </a:cubicBezTo>
                  <a:cubicBezTo>
                    <a:pt x="1704064" y="1018654"/>
                    <a:pt x="1550449" y="603309"/>
                    <a:pt x="827764" y="466425"/>
                  </a:cubicBezTo>
                  <a:cubicBezTo>
                    <a:pt x="545327" y="412920"/>
                    <a:pt x="300327" y="326615"/>
                    <a:pt x="77801" y="135783"/>
                  </a:cubicBezTo>
                  <a:cubicBezTo>
                    <a:pt x="44450" y="107181"/>
                    <a:pt x="27112" y="67093"/>
                    <a:pt x="0" y="33852"/>
                  </a:cubicBezTo>
                  <a:cubicBezTo>
                    <a:pt x="55" y="33907"/>
                    <a:pt x="348532" y="49976"/>
                    <a:pt x="458580" y="42908"/>
                  </a:cubicBezTo>
                  <a:close/>
                </a:path>
              </a:pathLst>
            </a:custGeom>
            <a:solidFill>
              <a:srgbClr val="64770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286" name="Google Shape;3286;p40"/>
            <p:cNvGrpSpPr/>
            <p:nvPr/>
          </p:nvGrpSpPr>
          <p:grpSpPr>
            <a:xfrm rot="4383933" flipH="1">
              <a:off x="1812192" y="3454290"/>
              <a:ext cx="421927" cy="291096"/>
              <a:chOff x="5654408" y="444554"/>
              <a:chExt cx="558119" cy="385058"/>
            </a:xfrm>
          </p:grpSpPr>
          <p:grpSp>
            <p:nvGrpSpPr>
              <p:cNvPr id="3287" name="Google Shape;3287;p40"/>
              <p:cNvGrpSpPr/>
              <p:nvPr/>
            </p:nvGrpSpPr>
            <p:grpSpPr>
              <a:xfrm>
                <a:off x="5654408" y="444554"/>
                <a:ext cx="483850" cy="385058"/>
                <a:chOff x="5654408" y="444554"/>
                <a:chExt cx="483850" cy="385058"/>
              </a:xfrm>
            </p:grpSpPr>
            <p:grpSp>
              <p:nvGrpSpPr>
                <p:cNvPr id="3288" name="Google Shape;3288;p40"/>
                <p:cNvGrpSpPr/>
                <p:nvPr/>
              </p:nvGrpSpPr>
              <p:grpSpPr>
                <a:xfrm>
                  <a:off x="5654408" y="444554"/>
                  <a:ext cx="456395" cy="385058"/>
                  <a:chOff x="5654408" y="444554"/>
                  <a:chExt cx="456395" cy="385058"/>
                </a:xfrm>
              </p:grpSpPr>
              <p:sp>
                <p:nvSpPr>
                  <p:cNvPr id="3289" name="Google Shape;3289;p40"/>
                  <p:cNvSpPr/>
                  <p:nvPr/>
                </p:nvSpPr>
                <p:spPr>
                  <a:xfrm>
                    <a:off x="5654408" y="444554"/>
                    <a:ext cx="456395" cy="38505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6395" h="385058" extrusionOk="0">
                        <a:moveTo>
                          <a:pt x="456390" y="207453"/>
                        </a:moveTo>
                        <a:cubicBezTo>
                          <a:pt x="457384" y="300881"/>
                          <a:pt x="324807" y="407119"/>
                          <a:pt x="199685" y="381056"/>
                        </a:cubicBezTo>
                        <a:cubicBezTo>
                          <a:pt x="74562" y="355049"/>
                          <a:pt x="-18259" y="273714"/>
                          <a:pt x="3055" y="157536"/>
                        </a:cubicBezTo>
                        <a:cubicBezTo>
                          <a:pt x="22271" y="52789"/>
                          <a:pt x="111779" y="-3478"/>
                          <a:pt x="232870" y="167"/>
                        </a:cubicBezTo>
                        <a:cubicBezTo>
                          <a:pt x="335906" y="3314"/>
                          <a:pt x="455230" y="102098"/>
                          <a:pt x="456390" y="207453"/>
                        </a:cubicBezTo>
                        <a:close/>
                      </a:path>
                    </a:pathLst>
                  </a:custGeom>
                  <a:solidFill>
                    <a:srgbClr val="D40B0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290" name="Google Shape;3290;p40"/>
                  <p:cNvSpPr/>
                  <p:nvPr/>
                </p:nvSpPr>
                <p:spPr>
                  <a:xfrm>
                    <a:off x="5656359" y="595133"/>
                    <a:ext cx="290056" cy="511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0056" h="51131" extrusionOk="0">
                        <a:moveTo>
                          <a:pt x="290057" y="51131"/>
                        </a:moveTo>
                        <a:lnTo>
                          <a:pt x="221" y="14964"/>
                        </a:lnTo>
                        <a:cubicBezTo>
                          <a:pt x="221" y="14964"/>
                          <a:pt x="-276" y="11430"/>
                          <a:pt x="221" y="7675"/>
                        </a:cubicBezTo>
                        <a:cubicBezTo>
                          <a:pt x="718" y="3920"/>
                          <a:pt x="2264" y="0"/>
                          <a:pt x="2264" y="0"/>
                        </a:cubicBezTo>
                        <a:lnTo>
                          <a:pt x="290057" y="51131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291" name="Google Shape;3291;p40"/>
                  <p:cNvSpPr/>
                  <p:nvPr/>
                </p:nvSpPr>
                <p:spPr>
                  <a:xfrm>
                    <a:off x="5933408" y="476875"/>
                    <a:ext cx="41553" cy="41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553" h="41525" extrusionOk="0">
                        <a:moveTo>
                          <a:pt x="7762" y="36978"/>
                        </a:moveTo>
                        <a:cubicBezTo>
                          <a:pt x="16707" y="44156"/>
                          <a:pt x="29849" y="42665"/>
                          <a:pt x="37027" y="33720"/>
                        </a:cubicBezTo>
                        <a:cubicBezTo>
                          <a:pt x="44205" y="24775"/>
                          <a:pt x="42659" y="11688"/>
                          <a:pt x="33714" y="4565"/>
                        </a:cubicBezTo>
                        <a:cubicBezTo>
                          <a:pt x="24769" y="-2613"/>
                          <a:pt x="11738" y="-1177"/>
                          <a:pt x="4615" y="7823"/>
                        </a:cubicBezTo>
                        <a:cubicBezTo>
                          <a:pt x="-2619" y="16768"/>
                          <a:pt x="-1183" y="29800"/>
                          <a:pt x="7762" y="36978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292" name="Google Shape;3292;p40"/>
                  <p:cNvSpPr/>
                  <p:nvPr/>
                </p:nvSpPr>
                <p:spPr>
                  <a:xfrm>
                    <a:off x="5816520" y="531474"/>
                    <a:ext cx="63959" cy="6398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3959" h="63982" extrusionOk="0">
                        <a:moveTo>
                          <a:pt x="12007" y="56977"/>
                        </a:moveTo>
                        <a:cubicBezTo>
                          <a:pt x="25811" y="68021"/>
                          <a:pt x="45966" y="65757"/>
                          <a:pt x="56954" y="51952"/>
                        </a:cubicBezTo>
                        <a:cubicBezTo>
                          <a:pt x="67997" y="38148"/>
                          <a:pt x="65733" y="18049"/>
                          <a:pt x="51929" y="7005"/>
                        </a:cubicBezTo>
                        <a:cubicBezTo>
                          <a:pt x="38125" y="-4038"/>
                          <a:pt x="18026" y="-1774"/>
                          <a:pt x="6982" y="12030"/>
                        </a:cubicBezTo>
                        <a:cubicBezTo>
                          <a:pt x="-4006" y="25834"/>
                          <a:pt x="-1797" y="45934"/>
                          <a:pt x="12007" y="56977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293" name="Google Shape;3293;p40"/>
                  <p:cNvSpPr/>
                  <p:nvPr/>
                </p:nvSpPr>
                <p:spPr>
                  <a:xfrm>
                    <a:off x="5709312" y="477133"/>
                    <a:ext cx="50827" cy="4935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827" h="49358" extrusionOk="0">
                        <a:moveTo>
                          <a:pt x="9332" y="43732"/>
                        </a:moveTo>
                        <a:cubicBezTo>
                          <a:pt x="20320" y="52567"/>
                          <a:pt x="36388" y="50800"/>
                          <a:pt x="45223" y="39812"/>
                        </a:cubicBezTo>
                        <a:cubicBezTo>
                          <a:pt x="54058" y="28823"/>
                          <a:pt x="52236" y="12700"/>
                          <a:pt x="41248" y="3865"/>
                        </a:cubicBezTo>
                        <a:cubicBezTo>
                          <a:pt x="38929" y="1988"/>
                          <a:pt x="36278" y="939"/>
                          <a:pt x="33628" y="0"/>
                        </a:cubicBezTo>
                        <a:cubicBezTo>
                          <a:pt x="21314" y="7289"/>
                          <a:pt x="9995" y="15737"/>
                          <a:pt x="0" y="25345"/>
                        </a:cubicBezTo>
                        <a:cubicBezTo>
                          <a:pt x="387" y="32302"/>
                          <a:pt x="3479" y="39039"/>
                          <a:pt x="9332" y="43732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294" name="Google Shape;3294;p40"/>
                  <p:cNvSpPr/>
                  <p:nvPr/>
                </p:nvSpPr>
                <p:spPr>
                  <a:xfrm>
                    <a:off x="5795975" y="662920"/>
                    <a:ext cx="63990" cy="640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3990" h="64010" extrusionOk="0">
                        <a:moveTo>
                          <a:pt x="9913" y="55182"/>
                        </a:moveTo>
                        <a:cubicBezTo>
                          <a:pt x="18968" y="63796"/>
                          <a:pt x="32607" y="66612"/>
                          <a:pt x="44755" y="61366"/>
                        </a:cubicBezTo>
                        <a:cubicBezTo>
                          <a:pt x="60934" y="54298"/>
                          <a:pt x="68388" y="35414"/>
                          <a:pt x="61320" y="19235"/>
                        </a:cubicBezTo>
                        <a:cubicBezTo>
                          <a:pt x="54252" y="3057"/>
                          <a:pt x="35368" y="-4398"/>
                          <a:pt x="19189" y="2670"/>
                        </a:cubicBezTo>
                        <a:cubicBezTo>
                          <a:pt x="3011" y="9738"/>
                          <a:pt x="-4389" y="28567"/>
                          <a:pt x="2679" y="44746"/>
                        </a:cubicBezTo>
                        <a:cubicBezTo>
                          <a:pt x="4446" y="48722"/>
                          <a:pt x="6876" y="52311"/>
                          <a:pt x="9913" y="55182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295" name="Google Shape;3295;p40"/>
                  <p:cNvSpPr/>
                  <p:nvPr/>
                </p:nvSpPr>
                <p:spPr>
                  <a:xfrm>
                    <a:off x="5677452" y="699956"/>
                    <a:ext cx="49683" cy="5083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683" h="50834" extrusionOk="0">
                        <a:moveTo>
                          <a:pt x="26338" y="50834"/>
                        </a:moveTo>
                        <a:cubicBezTo>
                          <a:pt x="29044" y="50613"/>
                          <a:pt x="31750" y="50116"/>
                          <a:pt x="34400" y="48957"/>
                        </a:cubicBezTo>
                        <a:cubicBezTo>
                          <a:pt x="47321" y="43325"/>
                          <a:pt x="53174" y="28250"/>
                          <a:pt x="47542" y="15329"/>
                        </a:cubicBezTo>
                        <a:cubicBezTo>
                          <a:pt x="41910" y="2409"/>
                          <a:pt x="26946" y="-3500"/>
                          <a:pt x="13970" y="2133"/>
                        </a:cubicBezTo>
                        <a:cubicBezTo>
                          <a:pt x="6902" y="5225"/>
                          <a:pt x="2154" y="11188"/>
                          <a:pt x="0" y="17980"/>
                        </a:cubicBezTo>
                        <a:cubicBezTo>
                          <a:pt x="7289" y="29741"/>
                          <a:pt x="16234" y="40619"/>
                          <a:pt x="26338" y="50834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296" name="Google Shape;3296;p40"/>
                  <p:cNvSpPr/>
                  <p:nvPr/>
                </p:nvSpPr>
                <p:spPr>
                  <a:xfrm>
                    <a:off x="5892057" y="765242"/>
                    <a:ext cx="41462" cy="415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462" h="41543" extrusionOk="0">
                        <a:moveTo>
                          <a:pt x="6374" y="35796"/>
                        </a:moveTo>
                        <a:cubicBezTo>
                          <a:pt x="12228" y="41373"/>
                          <a:pt x="21118" y="43251"/>
                          <a:pt x="29014" y="39827"/>
                        </a:cubicBezTo>
                        <a:cubicBezTo>
                          <a:pt x="39505" y="35244"/>
                          <a:pt x="44309" y="22986"/>
                          <a:pt x="39726" y="12495"/>
                        </a:cubicBezTo>
                        <a:cubicBezTo>
                          <a:pt x="35143" y="2003"/>
                          <a:pt x="22940" y="-2856"/>
                          <a:pt x="12449" y="1727"/>
                        </a:cubicBezTo>
                        <a:cubicBezTo>
                          <a:pt x="1957" y="6310"/>
                          <a:pt x="-2847" y="18569"/>
                          <a:pt x="1736" y="29060"/>
                        </a:cubicBezTo>
                        <a:cubicBezTo>
                          <a:pt x="2841" y="31655"/>
                          <a:pt x="4442" y="33974"/>
                          <a:pt x="6374" y="35796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297" name="Google Shape;3297;p40"/>
                  <p:cNvSpPr/>
                  <p:nvPr/>
                </p:nvSpPr>
                <p:spPr>
                  <a:xfrm>
                    <a:off x="5729996" y="707845"/>
                    <a:ext cx="248698" cy="9999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8698" h="99991" extrusionOk="0">
                        <a:moveTo>
                          <a:pt x="2838" y="42228"/>
                        </a:moveTo>
                        <a:cubicBezTo>
                          <a:pt x="19017" y="56916"/>
                          <a:pt x="85996" y="82592"/>
                          <a:pt x="122384" y="94298"/>
                        </a:cubicBezTo>
                        <a:cubicBezTo>
                          <a:pt x="161312" y="106832"/>
                          <a:pt x="250654" y="102636"/>
                          <a:pt x="248666" y="40682"/>
                        </a:cubicBezTo>
                        <a:cubicBezTo>
                          <a:pt x="246899" y="-13486"/>
                          <a:pt x="193670" y="-5259"/>
                          <a:pt x="136354" y="17711"/>
                        </a:cubicBezTo>
                        <a:cubicBezTo>
                          <a:pt x="40773" y="56088"/>
                          <a:pt x="-13340" y="27540"/>
                          <a:pt x="2838" y="42228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FFFFFF">
                          <a:alpha val="34901"/>
                        </a:srgbClr>
                      </a:gs>
                      <a:gs pos="100000">
                        <a:srgbClr val="FFFFFF">
                          <a:alpha val="26666"/>
                        </a:srgbClr>
                      </a:gs>
                    </a:gsLst>
                    <a:lin ang="13119129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3298" name="Google Shape;3298;p40"/>
                <p:cNvSpPr/>
                <p:nvPr/>
              </p:nvSpPr>
              <p:spPr>
                <a:xfrm>
                  <a:off x="5962686" y="580112"/>
                  <a:ext cx="69426" cy="1564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426" h="156459" extrusionOk="0">
                      <a:moveTo>
                        <a:pt x="43806" y="156432"/>
                      </a:moveTo>
                      <a:cubicBezTo>
                        <a:pt x="43806" y="156432"/>
                        <a:pt x="-12902" y="160574"/>
                        <a:pt x="2724" y="66262"/>
                      </a:cubicBezTo>
                      <a:cubicBezTo>
                        <a:pt x="15093" y="-8613"/>
                        <a:pt x="69427" y="333"/>
                        <a:pt x="69427" y="333"/>
                      </a:cubicBezTo>
                      <a:lnTo>
                        <a:pt x="43806" y="156432"/>
                      </a:lnTo>
                      <a:close/>
                    </a:path>
                  </a:pathLst>
                </a:custGeom>
                <a:solidFill>
                  <a:srgbClr val="FBFDFB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99" name="Google Shape;3299;p40"/>
                <p:cNvSpPr/>
                <p:nvPr/>
              </p:nvSpPr>
              <p:spPr>
                <a:xfrm>
                  <a:off x="5942656" y="525227"/>
                  <a:ext cx="195602" cy="2747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602" h="274761" extrusionOk="0">
                      <a:moveTo>
                        <a:pt x="61076" y="274762"/>
                      </a:moveTo>
                      <a:cubicBezTo>
                        <a:pt x="61076" y="274762"/>
                        <a:pt x="47271" y="237103"/>
                        <a:pt x="48376" y="207286"/>
                      </a:cubicBezTo>
                      <a:cubicBezTo>
                        <a:pt x="49811" y="168744"/>
                        <a:pt x="56051" y="146105"/>
                        <a:pt x="49645" y="146657"/>
                      </a:cubicBezTo>
                      <a:cubicBezTo>
                        <a:pt x="46388" y="146933"/>
                        <a:pt x="25902" y="172775"/>
                        <a:pt x="15687" y="166646"/>
                      </a:cubicBezTo>
                      <a:cubicBezTo>
                        <a:pt x="-10155" y="151240"/>
                        <a:pt x="-602" y="99005"/>
                        <a:pt x="19386" y="92710"/>
                      </a:cubicBezTo>
                      <a:cubicBezTo>
                        <a:pt x="33467" y="88293"/>
                        <a:pt x="51799" y="117227"/>
                        <a:pt x="55609" y="114576"/>
                      </a:cubicBezTo>
                      <a:cubicBezTo>
                        <a:pt x="60744" y="110987"/>
                        <a:pt x="58812" y="88127"/>
                        <a:pt x="73886" y="49640"/>
                      </a:cubicBezTo>
                      <a:cubicBezTo>
                        <a:pt x="88961" y="11154"/>
                        <a:pt x="107955" y="0"/>
                        <a:pt x="107955" y="0"/>
                      </a:cubicBezTo>
                      <a:cubicBezTo>
                        <a:pt x="107955" y="0"/>
                        <a:pt x="208009" y="44008"/>
                        <a:pt x="194315" y="150743"/>
                      </a:cubicBezTo>
                      <a:cubicBezTo>
                        <a:pt x="180235" y="260460"/>
                        <a:pt x="61076" y="274762"/>
                        <a:pt x="61076" y="274762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3300" name="Google Shape;3300;p40"/>
                <p:cNvGrpSpPr/>
                <p:nvPr/>
              </p:nvGrpSpPr>
              <p:grpSpPr>
                <a:xfrm>
                  <a:off x="6024106" y="543560"/>
                  <a:ext cx="99833" cy="249140"/>
                  <a:chOff x="6024106" y="543560"/>
                  <a:chExt cx="99833" cy="249140"/>
                </a:xfrm>
              </p:grpSpPr>
              <p:sp>
                <p:nvSpPr>
                  <p:cNvPr id="3301" name="Google Shape;3301;p40"/>
                  <p:cNvSpPr/>
                  <p:nvPr/>
                </p:nvSpPr>
                <p:spPr>
                  <a:xfrm>
                    <a:off x="6024106" y="730084"/>
                    <a:ext cx="71728" cy="626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1728" h="62616" extrusionOk="0">
                        <a:moveTo>
                          <a:pt x="10768" y="62616"/>
                        </a:moveTo>
                        <a:cubicBezTo>
                          <a:pt x="28990" y="56542"/>
                          <a:pt x="51739" y="46051"/>
                          <a:pt x="71728" y="27608"/>
                        </a:cubicBezTo>
                        <a:cubicBezTo>
                          <a:pt x="69796" y="20209"/>
                          <a:pt x="66206" y="13197"/>
                          <a:pt x="59801" y="8061"/>
                        </a:cubicBezTo>
                        <a:cubicBezTo>
                          <a:pt x="43899" y="-4639"/>
                          <a:pt x="20707" y="-2043"/>
                          <a:pt x="8007" y="13804"/>
                        </a:cubicBezTo>
                        <a:cubicBezTo>
                          <a:pt x="-3809" y="28602"/>
                          <a:pt x="-2263" y="49530"/>
                          <a:pt x="10768" y="62616"/>
                        </a:cubicBezTo>
                        <a:close/>
                      </a:path>
                    </a:pathLst>
                  </a:custGeom>
                  <a:solidFill>
                    <a:srgbClr val="FBFDFB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302" name="Google Shape;3302;p40"/>
                  <p:cNvSpPr/>
                  <p:nvPr/>
                </p:nvSpPr>
                <p:spPr>
                  <a:xfrm>
                    <a:off x="6055652" y="543560"/>
                    <a:ext cx="68287" cy="7045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8287" h="70457" extrusionOk="0">
                        <a:moveTo>
                          <a:pt x="13788" y="62396"/>
                        </a:moveTo>
                        <a:cubicBezTo>
                          <a:pt x="29691" y="75096"/>
                          <a:pt x="52882" y="72500"/>
                          <a:pt x="65582" y="56653"/>
                        </a:cubicBezTo>
                        <a:cubicBezTo>
                          <a:pt x="66631" y="55328"/>
                          <a:pt x="67459" y="53892"/>
                          <a:pt x="68288" y="52512"/>
                        </a:cubicBezTo>
                        <a:cubicBezTo>
                          <a:pt x="56029" y="28492"/>
                          <a:pt x="38360" y="11430"/>
                          <a:pt x="23341" y="0"/>
                        </a:cubicBezTo>
                        <a:cubicBezTo>
                          <a:pt x="17598" y="2264"/>
                          <a:pt x="12242" y="5522"/>
                          <a:pt x="8100" y="10712"/>
                        </a:cubicBezTo>
                        <a:cubicBezTo>
                          <a:pt x="-4599" y="26504"/>
                          <a:pt x="-2115" y="49696"/>
                          <a:pt x="13788" y="62396"/>
                        </a:cubicBezTo>
                        <a:close/>
                      </a:path>
                    </a:pathLst>
                  </a:custGeom>
                  <a:solidFill>
                    <a:srgbClr val="FBFDFB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sp>
            <p:nvSpPr>
              <p:cNvPr id="3303" name="Google Shape;3303;p40"/>
              <p:cNvSpPr/>
              <p:nvPr/>
            </p:nvSpPr>
            <p:spPr>
              <a:xfrm>
                <a:off x="6096000" y="720531"/>
                <a:ext cx="83144" cy="81181"/>
              </a:xfrm>
              <a:custGeom>
                <a:avLst/>
                <a:gdLst/>
                <a:ahLst/>
                <a:cxnLst/>
                <a:rect l="l" t="t" r="r" b="b"/>
                <a:pathLst>
                  <a:path w="83144" h="81181" extrusionOk="0">
                    <a:moveTo>
                      <a:pt x="0" y="0"/>
                    </a:moveTo>
                    <a:cubicBezTo>
                      <a:pt x="0" y="0"/>
                      <a:pt x="21811" y="37382"/>
                      <a:pt x="33848" y="51021"/>
                    </a:cubicBezTo>
                    <a:cubicBezTo>
                      <a:pt x="45886" y="64660"/>
                      <a:pt x="78519" y="86857"/>
                      <a:pt x="82771" y="79844"/>
                    </a:cubicBezTo>
                    <a:cubicBezTo>
                      <a:pt x="87023" y="72832"/>
                      <a:pt x="53782" y="50524"/>
                      <a:pt x="44616" y="43511"/>
                    </a:cubicBezTo>
                    <a:cubicBezTo>
                      <a:pt x="27609" y="3042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04" name="Google Shape;3304;p40"/>
              <p:cNvSpPr/>
              <p:nvPr/>
            </p:nvSpPr>
            <p:spPr>
              <a:xfrm>
                <a:off x="6109473" y="576850"/>
                <a:ext cx="103054" cy="53952"/>
              </a:xfrm>
              <a:custGeom>
                <a:avLst/>
                <a:gdLst/>
                <a:ahLst/>
                <a:cxnLst/>
                <a:rect l="l" t="t" r="r" b="b"/>
                <a:pathLst>
                  <a:path w="103054" h="53952" extrusionOk="0">
                    <a:moveTo>
                      <a:pt x="0" y="53953"/>
                    </a:moveTo>
                    <a:cubicBezTo>
                      <a:pt x="0" y="53953"/>
                      <a:pt x="32026" y="24853"/>
                      <a:pt x="47653" y="15466"/>
                    </a:cubicBezTo>
                    <a:cubicBezTo>
                      <a:pt x="63224" y="6079"/>
                      <a:pt x="100992" y="-5295"/>
                      <a:pt x="102981" y="2711"/>
                    </a:cubicBezTo>
                    <a:cubicBezTo>
                      <a:pt x="104968" y="10718"/>
                      <a:pt x="66537" y="21982"/>
                      <a:pt x="55714" y="25903"/>
                    </a:cubicBezTo>
                    <a:cubicBezTo>
                      <a:pt x="35449" y="33191"/>
                      <a:pt x="0" y="53953"/>
                      <a:pt x="0" y="53953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3305" name="Google Shape;3305;p40"/>
          <p:cNvGrpSpPr/>
          <p:nvPr/>
        </p:nvGrpSpPr>
        <p:grpSpPr>
          <a:xfrm>
            <a:off x="4850327" y="2844886"/>
            <a:ext cx="1209219" cy="1348435"/>
            <a:chOff x="1297224" y="2844886"/>
            <a:chExt cx="1209219" cy="1348435"/>
          </a:xfrm>
        </p:grpSpPr>
        <p:sp>
          <p:nvSpPr>
            <p:cNvPr id="3306" name="Google Shape;3306;p40"/>
            <p:cNvSpPr/>
            <p:nvPr/>
          </p:nvSpPr>
          <p:spPr>
            <a:xfrm rot="6021362" flipH="1">
              <a:off x="1690948" y="3095370"/>
              <a:ext cx="946386" cy="522774"/>
            </a:xfrm>
            <a:custGeom>
              <a:avLst/>
              <a:gdLst/>
              <a:ahLst/>
              <a:cxnLst/>
              <a:rect l="l" t="t" r="r" b="b"/>
              <a:pathLst>
                <a:path w="1890293" h="1124538" extrusionOk="0">
                  <a:moveTo>
                    <a:pt x="187606" y="2453"/>
                  </a:moveTo>
                  <a:cubicBezTo>
                    <a:pt x="260548" y="-2074"/>
                    <a:pt x="323716" y="-2406"/>
                    <a:pt x="395002" y="19902"/>
                  </a:cubicBezTo>
                  <a:cubicBezTo>
                    <a:pt x="567722" y="74015"/>
                    <a:pt x="670150" y="225421"/>
                    <a:pt x="769045" y="367109"/>
                  </a:cubicBezTo>
                  <a:cubicBezTo>
                    <a:pt x="831109" y="456009"/>
                    <a:pt x="1025530" y="732759"/>
                    <a:pt x="1305868" y="864673"/>
                  </a:cubicBezTo>
                  <a:cubicBezTo>
                    <a:pt x="1586207" y="996587"/>
                    <a:pt x="1886314" y="892171"/>
                    <a:pt x="1890289" y="894711"/>
                  </a:cubicBezTo>
                  <a:cubicBezTo>
                    <a:pt x="1891393" y="895429"/>
                    <a:pt x="1675825" y="1192057"/>
                    <a:pt x="1135743" y="1110280"/>
                  </a:cubicBezTo>
                  <a:cubicBezTo>
                    <a:pt x="720012" y="1047332"/>
                    <a:pt x="559053" y="739219"/>
                    <a:pt x="390916" y="549823"/>
                  </a:cubicBezTo>
                  <a:cubicBezTo>
                    <a:pt x="306986" y="455291"/>
                    <a:pt x="191636" y="403221"/>
                    <a:pt x="98153" y="320229"/>
                  </a:cubicBezTo>
                  <a:cubicBezTo>
                    <a:pt x="49893" y="277381"/>
                    <a:pt x="-4993" y="202948"/>
                    <a:pt x="363" y="133153"/>
                  </a:cubicBezTo>
                  <a:cubicBezTo>
                    <a:pt x="1523" y="118189"/>
                    <a:pt x="12787" y="105434"/>
                    <a:pt x="15272" y="90636"/>
                  </a:cubicBezTo>
                </a:path>
              </a:pathLst>
            </a:custGeom>
            <a:solidFill>
              <a:srgbClr val="88A10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7" name="Google Shape;3307;p40"/>
            <p:cNvSpPr/>
            <p:nvPr/>
          </p:nvSpPr>
          <p:spPr>
            <a:xfrm rot="2588424" flipH="1">
              <a:off x="1550273" y="3534264"/>
              <a:ext cx="732491" cy="372349"/>
            </a:xfrm>
            <a:custGeom>
              <a:avLst/>
              <a:gdLst/>
              <a:ahLst/>
              <a:cxnLst/>
              <a:rect l="l" t="t" r="r" b="b"/>
              <a:pathLst>
                <a:path w="1344614" h="683512" extrusionOk="0">
                  <a:moveTo>
                    <a:pt x="383927" y="0"/>
                  </a:moveTo>
                  <a:cubicBezTo>
                    <a:pt x="450243" y="5908"/>
                    <a:pt x="539916" y="10381"/>
                    <a:pt x="599275" y="46272"/>
                  </a:cubicBezTo>
                  <a:cubicBezTo>
                    <a:pt x="651344" y="77746"/>
                    <a:pt x="705071" y="108889"/>
                    <a:pt x="749963" y="150523"/>
                  </a:cubicBezTo>
                  <a:cubicBezTo>
                    <a:pt x="869287" y="261123"/>
                    <a:pt x="966580" y="390884"/>
                    <a:pt x="1077678" y="511700"/>
                  </a:cubicBezTo>
                  <a:cubicBezTo>
                    <a:pt x="1191812" y="635828"/>
                    <a:pt x="1332948" y="662830"/>
                    <a:pt x="1344599" y="682377"/>
                  </a:cubicBezTo>
                  <a:cubicBezTo>
                    <a:pt x="1346476" y="685579"/>
                    <a:pt x="1184579" y="682266"/>
                    <a:pt x="1121300" y="669124"/>
                  </a:cubicBezTo>
                  <a:cubicBezTo>
                    <a:pt x="1092035" y="663050"/>
                    <a:pt x="970722" y="652449"/>
                    <a:pt x="940463" y="651289"/>
                  </a:cubicBezTo>
                  <a:cubicBezTo>
                    <a:pt x="876300" y="648915"/>
                    <a:pt x="812027" y="644939"/>
                    <a:pt x="748582" y="635000"/>
                  </a:cubicBezTo>
                  <a:cubicBezTo>
                    <a:pt x="617110" y="614404"/>
                    <a:pt x="460955" y="560512"/>
                    <a:pt x="358968" y="470287"/>
                  </a:cubicBezTo>
                  <a:cubicBezTo>
                    <a:pt x="259301" y="382049"/>
                    <a:pt x="180892" y="283652"/>
                    <a:pt x="100275" y="178518"/>
                  </a:cubicBezTo>
                  <a:cubicBezTo>
                    <a:pt x="64163" y="131417"/>
                    <a:pt x="41358" y="75096"/>
                    <a:pt x="0" y="33517"/>
                  </a:cubicBezTo>
                </a:path>
              </a:pathLst>
            </a:custGeom>
            <a:solidFill>
              <a:srgbClr val="40510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8" name="Google Shape;3308;p40"/>
            <p:cNvSpPr/>
            <p:nvPr/>
          </p:nvSpPr>
          <p:spPr>
            <a:xfrm rot="2912489" flipH="1">
              <a:off x="1346710" y="3382469"/>
              <a:ext cx="935508" cy="553886"/>
            </a:xfrm>
            <a:custGeom>
              <a:avLst/>
              <a:gdLst/>
              <a:ahLst/>
              <a:cxnLst/>
              <a:rect l="l" t="t" r="r" b="b"/>
              <a:pathLst>
                <a:path w="1720497" h="1018654" extrusionOk="0">
                  <a:moveTo>
                    <a:pt x="458580" y="42908"/>
                  </a:moveTo>
                  <a:cubicBezTo>
                    <a:pt x="683260" y="28496"/>
                    <a:pt x="1020362" y="-43011"/>
                    <a:pt x="1231569" y="37993"/>
                  </a:cubicBezTo>
                  <a:cubicBezTo>
                    <a:pt x="1401417" y="103150"/>
                    <a:pt x="1501029" y="183160"/>
                    <a:pt x="1624717" y="433074"/>
                  </a:cubicBezTo>
                  <a:cubicBezTo>
                    <a:pt x="1774190" y="734947"/>
                    <a:pt x="1704064" y="1018654"/>
                    <a:pt x="1704064" y="1018654"/>
                  </a:cubicBezTo>
                  <a:cubicBezTo>
                    <a:pt x="1704064" y="1018654"/>
                    <a:pt x="1550449" y="603309"/>
                    <a:pt x="827764" y="466425"/>
                  </a:cubicBezTo>
                  <a:cubicBezTo>
                    <a:pt x="545327" y="412920"/>
                    <a:pt x="300327" y="326615"/>
                    <a:pt x="77801" y="135783"/>
                  </a:cubicBezTo>
                  <a:cubicBezTo>
                    <a:pt x="44450" y="107181"/>
                    <a:pt x="27112" y="67093"/>
                    <a:pt x="0" y="33852"/>
                  </a:cubicBezTo>
                  <a:cubicBezTo>
                    <a:pt x="55" y="33907"/>
                    <a:pt x="348532" y="49976"/>
                    <a:pt x="458580" y="42908"/>
                  </a:cubicBezTo>
                  <a:close/>
                </a:path>
              </a:pathLst>
            </a:custGeom>
            <a:solidFill>
              <a:srgbClr val="64770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309" name="Google Shape;3309;p40"/>
            <p:cNvGrpSpPr/>
            <p:nvPr/>
          </p:nvGrpSpPr>
          <p:grpSpPr>
            <a:xfrm rot="4383933" flipH="1">
              <a:off x="1812192" y="3454290"/>
              <a:ext cx="421927" cy="291096"/>
              <a:chOff x="5654408" y="444554"/>
              <a:chExt cx="558119" cy="385058"/>
            </a:xfrm>
          </p:grpSpPr>
          <p:grpSp>
            <p:nvGrpSpPr>
              <p:cNvPr id="3310" name="Google Shape;3310;p40"/>
              <p:cNvGrpSpPr/>
              <p:nvPr/>
            </p:nvGrpSpPr>
            <p:grpSpPr>
              <a:xfrm>
                <a:off x="5654408" y="444554"/>
                <a:ext cx="483850" cy="385058"/>
                <a:chOff x="5654408" y="444554"/>
                <a:chExt cx="483850" cy="385058"/>
              </a:xfrm>
            </p:grpSpPr>
            <p:grpSp>
              <p:nvGrpSpPr>
                <p:cNvPr id="3311" name="Google Shape;3311;p40"/>
                <p:cNvGrpSpPr/>
                <p:nvPr/>
              </p:nvGrpSpPr>
              <p:grpSpPr>
                <a:xfrm>
                  <a:off x="5654408" y="444554"/>
                  <a:ext cx="456395" cy="385058"/>
                  <a:chOff x="5654408" y="444554"/>
                  <a:chExt cx="456395" cy="385058"/>
                </a:xfrm>
              </p:grpSpPr>
              <p:sp>
                <p:nvSpPr>
                  <p:cNvPr id="3312" name="Google Shape;3312;p40"/>
                  <p:cNvSpPr/>
                  <p:nvPr/>
                </p:nvSpPr>
                <p:spPr>
                  <a:xfrm>
                    <a:off x="5654408" y="444554"/>
                    <a:ext cx="456395" cy="38505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6395" h="385058" extrusionOk="0">
                        <a:moveTo>
                          <a:pt x="456390" y="207453"/>
                        </a:moveTo>
                        <a:cubicBezTo>
                          <a:pt x="457384" y="300881"/>
                          <a:pt x="324807" y="407119"/>
                          <a:pt x="199685" y="381056"/>
                        </a:cubicBezTo>
                        <a:cubicBezTo>
                          <a:pt x="74562" y="355049"/>
                          <a:pt x="-18259" y="273714"/>
                          <a:pt x="3055" y="157536"/>
                        </a:cubicBezTo>
                        <a:cubicBezTo>
                          <a:pt x="22271" y="52789"/>
                          <a:pt x="111779" y="-3478"/>
                          <a:pt x="232870" y="167"/>
                        </a:cubicBezTo>
                        <a:cubicBezTo>
                          <a:pt x="335906" y="3314"/>
                          <a:pt x="455230" y="102098"/>
                          <a:pt x="456390" y="207453"/>
                        </a:cubicBezTo>
                        <a:close/>
                      </a:path>
                    </a:pathLst>
                  </a:custGeom>
                  <a:solidFill>
                    <a:srgbClr val="D40B0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313" name="Google Shape;3313;p40"/>
                  <p:cNvSpPr/>
                  <p:nvPr/>
                </p:nvSpPr>
                <p:spPr>
                  <a:xfrm>
                    <a:off x="5656359" y="595133"/>
                    <a:ext cx="290056" cy="511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0056" h="51131" extrusionOk="0">
                        <a:moveTo>
                          <a:pt x="290057" y="51131"/>
                        </a:moveTo>
                        <a:lnTo>
                          <a:pt x="221" y="14964"/>
                        </a:lnTo>
                        <a:cubicBezTo>
                          <a:pt x="221" y="14964"/>
                          <a:pt x="-276" y="11430"/>
                          <a:pt x="221" y="7675"/>
                        </a:cubicBezTo>
                        <a:cubicBezTo>
                          <a:pt x="718" y="3920"/>
                          <a:pt x="2264" y="0"/>
                          <a:pt x="2264" y="0"/>
                        </a:cubicBezTo>
                        <a:lnTo>
                          <a:pt x="290057" y="51131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314" name="Google Shape;3314;p40"/>
                  <p:cNvSpPr/>
                  <p:nvPr/>
                </p:nvSpPr>
                <p:spPr>
                  <a:xfrm>
                    <a:off x="5933408" y="476875"/>
                    <a:ext cx="41553" cy="41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553" h="41525" extrusionOk="0">
                        <a:moveTo>
                          <a:pt x="7762" y="36978"/>
                        </a:moveTo>
                        <a:cubicBezTo>
                          <a:pt x="16707" y="44156"/>
                          <a:pt x="29849" y="42665"/>
                          <a:pt x="37027" y="33720"/>
                        </a:cubicBezTo>
                        <a:cubicBezTo>
                          <a:pt x="44205" y="24775"/>
                          <a:pt x="42659" y="11688"/>
                          <a:pt x="33714" y="4565"/>
                        </a:cubicBezTo>
                        <a:cubicBezTo>
                          <a:pt x="24769" y="-2613"/>
                          <a:pt x="11738" y="-1177"/>
                          <a:pt x="4615" y="7823"/>
                        </a:cubicBezTo>
                        <a:cubicBezTo>
                          <a:pt x="-2619" y="16768"/>
                          <a:pt x="-1183" y="29800"/>
                          <a:pt x="7762" y="36978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315" name="Google Shape;3315;p40"/>
                  <p:cNvSpPr/>
                  <p:nvPr/>
                </p:nvSpPr>
                <p:spPr>
                  <a:xfrm>
                    <a:off x="5816520" y="531474"/>
                    <a:ext cx="63959" cy="6398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3959" h="63982" extrusionOk="0">
                        <a:moveTo>
                          <a:pt x="12007" y="56977"/>
                        </a:moveTo>
                        <a:cubicBezTo>
                          <a:pt x="25811" y="68021"/>
                          <a:pt x="45966" y="65757"/>
                          <a:pt x="56954" y="51952"/>
                        </a:cubicBezTo>
                        <a:cubicBezTo>
                          <a:pt x="67997" y="38148"/>
                          <a:pt x="65733" y="18049"/>
                          <a:pt x="51929" y="7005"/>
                        </a:cubicBezTo>
                        <a:cubicBezTo>
                          <a:pt x="38125" y="-4038"/>
                          <a:pt x="18026" y="-1774"/>
                          <a:pt x="6982" y="12030"/>
                        </a:cubicBezTo>
                        <a:cubicBezTo>
                          <a:pt x="-4006" y="25834"/>
                          <a:pt x="-1797" y="45934"/>
                          <a:pt x="12007" y="56977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316" name="Google Shape;3316;p40"/>
                  <p:cNvSpPr/>
                  <p:nvPr/>
                </p:nvSpPr>
                <p:spPr>
                  <a:xfrm>
                    <a:off x="5709312" y="477133"/>
                    <a:ext cx="50827" cy="4935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827" h="49358" extrusionOk="0">
                        <a:moveTo>
                          <a:pt x="9332" y="43732"/>
                        </a:moveTo>
                        <a:cubicBezTo>
                          <a:pt x="20320" y="52567"/>
                          <a:pt x="36388" y="50800"/>
                          <a:pt x="45223" y="39812"/>
                        </a:cubicBezTo>
                        <a:cubicBezTo>
                          <a:pt x="54058" y="28823"/>
                          <a:pt x="52236" y="12700"/>
                          <a:pt x="41248" y="3865"/>
                        </a:cubicBezTo>
                        <a:cubicBezTo>
                          <a:pt x="38929" y="1988"/>
                          <a:pt x="36278" y="939"/>
                          <a:pt x="33628" y="0"/>
                        </a:cubicBezTo>
                        <a:cubicBezTo>
                          <a:pt x="21314" y="7289"/>
                          <a:pt x="9995" y="15737"/>
                          <a:pt x="0" y="25345"/>
                        </a:cubicBezTo>
                        <a:cubicBezTo>
                          <a:pt x="387" y="32302"/>
                          <a:pt x="3479" y="39039"/>
                          <a:pt x="9332" y="43732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317" name="Google Shape;3317;p40"/>
                  <p:cNvSpPr/>
                  <p:nvPr/>
                </p:nvSpPr>
                <p:spPr>
                  <a:xfrm>
                    <a:off x="5795975" y="662920"/>
                    <a:ext cx="63990" cy="640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3990" h="64010" extrusionOk="0">
                        <a:moveTo>
                          <a:pt x="9913" y="55182"/>
                        </a:moveTo>
                        <a:cubicBezTo>
                          <a:pt x="18968" y="63796"/>
                          <a:pt x="32607" y="66612"/>
                          <a:pt x="44755" y="61366"/>
                        </a:cubicBezTo>
                        <a:cubicBezTo>
                          <a:pt x="60934" y="54298"/>
                          <a:pt x="68388" y="35414"/>
                          <a:pt x="61320" y="19235"/>
                        </a:cubicBezTo>
                        <a:cubicBezTo>
                          <a:pt x="54252" y="3057"/>
                          <a:pt x="35368" y="-4398"/>
                          <a:pt x="19189" y="2670"/>
                        </a:cubicBezTo>
                        <a:cubicBezTo>
                          <a:pt x="3011" y="9738"/>
                          <a:pt x="-4389" y="28567"/>
                          <a:pt x="2679" y="44746"/>
                        </a:cubicBezTo>
                        <a:cubicBezTo>
                          <a:pt x="4446" y="48722"/>
                          <a:pt x="6876" y="52311"/>
                          <a:pt x="9913" y="55182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318" name="Google Shape;3318;p40"/>
                  <p:cNvSpPr/>
                  <p:nvPr/>
                </p:nvSpPr>
                <p:spPr>
                  <a:xfrm>
                    <a:off x="5677452" y="699956"/>
                    <a:ext cx="49683" cy="5083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683" h="50834" extrusionOk="0">
                        <a:moveTo>
                          <a:pt x="26338" y="50834"/>
                        </a:moveTo>
                        <a:cubicBezTo>
                          <a:pt x="29044" y="50613"/>
                          <a:pt x="31750" y="50116"/>
                          <a:pt x="34400" y="48957"/>
                        </a:cubicBezTo>
                        <a:cubicBezTo>
                          <a:pt x="47321" y="43325"/>
                          <a:pt x="53174" y="28250"/>
                          <a:pt x="47542" y="15329"/>
                        </a:cubicBezTo>
                        <a:cubicBezTo>
                          <a:pt x="41910" y="2409"/>
                          <a:pt x="26946" y="-3500"/>
                          <a:pt x="13970" y="2133"/>
                        </a:cubicBezTo>
                        <a:cubicBezTo>
                          <a:pt x="6902" y="5225"/>
                          <a:pt x="2154" y="11188"/>
                          <a:pt x="0" y="17980"/>
                        </a:cubicBezTo>
                        <a:cubicBezTo>
                          <a:pt x="7289" y="29741"/>
                          <a:pt x="16234" y="40619"/>
                          <a:pt x="26338" y="50834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319" name="Google Shape;3319;p40"/>
                  <p:cNvSpPr/>
                  <p:nvPr/>
                </p:nvSpPr>
                <p:spPr>
                  <a:xfrm>
                    <a:off x="5892057" y="765242"/>
                    <a:ext cx="41462" cy="415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462" h="41543" extrusionOk="0">
                        <a:moveTo>
                          <a:pt x="6374" y="35796"/>
                        </a:moveTo>
                        <a:cubicBezTo>
                          <a:pt x="12228" y="41373"/>
                          <a:pt x="21118" y="43251"/>
                          <a:pt x="29014" y="39827"/>
                        </a:cubicBezTo>
                        <a:cubicBezTo>
                          <a:pt x="39505" y="35244"/>
                          <a:pt x="44309" y="22986"/>
                          <a:pt x="39726" y="12495"/>
                        </a:cubicBezTo>
                        <a:cubicBezTo>
                          <a:pt x="35143" y="2003"/>
                          <a:pt x="22940" y="-2856"/>
                          <a:pt x="12449" y="1727"/>
                        </a:cubicBezTo>
                        <a:cubicBezTo>
                          <a:pt x="1957" y="6310"/>
                          <a:pt x="-2847" y="18569"/>
                          <a:pt x="1736" y="29060"/>
                        </a:cubicBezTo>
                        <a:cubicBezTo>
                          <a:pt x="2841" y="31655"/>
                          <a:pt x="4442" y="33974"/>
                          <a:pt x="6374" y="35796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320" name="Google Shape;3320;p40"/>
                  <p:cNvSpPr/>
                  <p:nvPr/>
                </p:nvSpPr>
                <p:spPr>
                  <a:xfrm>
                    <a:off x="5729996" y="707845"/>
                    <a:ext cx="248698" cy="9999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8698" h="99991" extrusionOk="0">
                        <a:moveTo>
                          <a:pt x="2838" y="42228"/>
                        </a:moveTo>
                        <a:cubicBezTo>
                          <a:pt x="19017" y="56916"/>
                          <a:pt x="85996" y="82592"/>
                          <a:pt x="122384" y="94298"/>
                        </a:cubicBezTo>
                        <a:cubicBezTo>
                          <a:pt x="161312" y="106832"/>
                          <a:pt x="250654" y="102636"/>
                          <a:pt x="248666" y="40682"/>
                        </a:cubicBezTo>
                        <a:cubicBezTo>
                          <a:pt x="246899" y="-13486"/>
                          <a:pt x="193670" y="-5259"/>
                          <a:pt x="136354" y="17711"/>
                        </a:cubicBezTo>
                        <a:cubicBezTo>
                          <a:pt x="40773" y="56088"/>
                          <a:pt x="-13340" y="27540"/>
                          <a:pt x="2838" y="42228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FFFFFF">
                          <a:alpha val="34901"/>
                        </a:srgbClr>
                      </a:gs>
                      <a:gs pos="100000">
                        <a:srgbClr val="FFFFFF">
                          <a:alpha val="26666"/>
                        </a:srgbClr>
                      </a:gs>
                    </a:gsLst>
                    <a:lin ang="13119129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3321" name="Google Shape;3321;p40"/>
                <p:cNvSpPr/>
                <p:nvPr/>
              </p:nvSpPr>
              <p:spPr>
                <a:xfrm>
                  <a:off x="5962686" y="580112"/>
                  <a:ext cx="69426" cy="1564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426" h="156459" extrusionOk="0">
                      <a:moveTo>
                        <a:pt x="43806" y="156432"/>
                      </a:moveTo>
                      <a:cubicBezTo>
                        <a:pt x="43806" y="156432"/>
                        <a:pt x="-12902" y="160574"/>
                        <a:pt x="2724" y="66262"/>
                      </a:cubicBezTo>
                      <a:cubicBezTo>
                        <a:pt x="15093" y="-8613"/>
                        <a:pt x="69427" y="333"/>
                        <a:pt x="69427" y="333"/>
                      </a:cubicBezTo>
                      <a:lnTo>
                        <a:pt x="43806" y="156432"/>
                      </a:lnTo>
                      <a:close/>
                    </a:path>
                  </a:pathLst>
                </a:custGeom>
                <a:solidFill>
                  <a:srgbClr val="FBFDFB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22" name="Google Shape;3322;p40"/>
                <p:cNvSpPr/>
                <p:nvPr/>
              </p:nvSpPr>
              <p:spPr>
                <a:xfrm>
                  <a:off x="5942656" y="525227"/>
                  <a:ext cx="195602" cy="2747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602" h="274761" extrusionOk="0">
                      <a:moveTo>
                        <a:pt x="61076" y="274762"/>
                      </a:moveTo>
                      <a:cubicBezTo>
                        <a:pt x="61076" y="274762"/>
                        <a:pt x="47271" y="237103"/>
                        <a:pt x="48376" y="207286"/>
                      </a:cubicBezTo>
                      <a:cubicBezTo>
                        <a:pt x="49811" y="168744"/>
                        <a:pt x="56051" y="146105"/>
                        <a:pt x="49645" y="146657"/>
                      </a:cubicBezTo>
                      <a:cubicBezTo>
                        <a:pt x="46388" y="146933"/>
                        <a:pt x="25902" y="172775"/>
                        <a:pt x="15687" y="166646"/>
                      </a:cubicBezTo>
                      <a:cubicBezTo>
                        <a:pt x="-10155" y="151240"/>
                        <a:pt x="-602" y="99005"/>
                        <a:pt x="19386" y="92710"/>
                      </a:cubicBezTo>
                      <a:cubicBezTo>
                        <a:pt x="33467" y="88293"/>
                        <a:pt x="51799" y="117227"/>
                        <a:pt x="55609" y="114576"/>
                      </a:cubicBezTo>
                      <a:cubicBezTo>
                        <a:pt x="60744" y="110987"/>
                        <a:pt x="58812" y="88127"/>
                        <a:pt x="73886" y="49640"/>
                      </a:cubicBezTo>
                      <a:cubicBezTo>
                        <a:pt x="88961" y="11154"/>
                        <a:pt x="107955" y="0"/>
                        <a:pt x="107955" y="0"/>
                      </a:cubicBezTo>
                      <a:cubicBezTo>
                        <a:pt x="107955" y="0"/>
                        <a:pt x="208009" y="44008"/>
                        <a:pt x="194315" y="150743"/>
                      </a:cubicBezTo>
                      <a:cubicBezTo>
                        <a:pt x="180235" y="260460"/>
                        <a:pt x="61076" y="274762"/>
                        <a:pt x="61076" y="274762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3323" name="Google Shape;3323;p40"/>
                <p:cNvGrpSpPr/>
                <p:nvPr/>
              </p:nvGrpSpPr>
              <p:grpSpPr>
                <a:xfrm>
                  <a:off x="6024106" y="543560"/>
                  <a:ext cx="99833" cy="249140"/>
                  <a:chOff x="6024106" y="543560"/>
                  <a:chExt cx="99833" cy="249140"/>
                </a:xfrm>
              </p:grpSpPr>
              <p:sp>
                <p:nvSpPr>
                  <p:cNvPr id="3324" name="Google Shape;3324;p40"/>
                  <p:cNvSpPr/>
                  <p:nvPr/>
                </p:nvSpPr>
                <p:spPr>
                  <a:xfrm>
                    <a:off x="6024106" y="730084"/>
                    <a:ext cx="71728" cy="626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1728" h="62616" extrusionOk="0">
                        <a:moveTo>
                          <a:pt x="10768" y="62616"/>
                        </a:moveTo>
                        <a:cubicBezTo>
                          <a:pt x="28990" y="56542"/>
                          <a:pt x="51739" y="46051"/>
                          <a:pt x="71728" y="27608"/>
                        </a:cubicBezTo>
                        <a:cubicBezTo>
                          <a:pt x="69796" y="20209"/>
                          <a:pt x="66206" y="13197"/>
                          <a:pt x="59801" y="8061"/>
                        </a:cubicBezTo>
                        <a:cubicBezTo>
                          <a:pt x="43899" y="-4639"/>
                          <a:pt x="20707" y="-2043"/>
                          <a:pt x="8007" y="13804"/>
                        </a:cubicBezTo>
                        <a:cubicBezTo>
                          <a:pt x="-3809" y="28602"/>
                          <a:pt x="-2263" y="49530"/>
                          <a:pt x="10768" y="62616"/>
                        </a:cubicBezTo>
                        <a:close/>
                      </a:path>
                    </a:pathLst>
                  </a:custGeom>
                  <a:solidFill>
                    <a:srgbClr val="FBFDFB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325" name="Google Shape;3325;p40"/>
                  <p:cNvSpPr/>
                  <p:nvPr/>
                </p:nvSpPr>
                <p:spPr>
                  <a:xfrm>
                    <a:off x="6055652" y="543560"/>
                    <a:ext cx="68287" cy="7045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8287" h="70457" extrusionOk="0">
                        <a:moveTo>
                          <a:pt x="13788" y="62396"/>
                        </a:moveTo>
                        <a:cubicBezTo>
                          <a:pt x="29691" y="75096"/>
                          <a:pt x="52882" y="72500"/>
                          <a:pt x="65582" y="56653"/>
                        </a:cubicBezTo>
                        <a:cubicBezTo>
                          <a:pt x="66631" y="55328"/>
                          <a:pt x="67459" y="53892"/>
                          <a:pt x="68288" y="52512"/>
                        </a:cubicBezTo>
                        <a:cubicBezTo>
                          <a:pt x="56029" y="28492"/>
                          <a:pt x="38360" y="11430"/>
                          <a:pt x="23341" y="0"/>
                        </a:cubicBezTo>
                        <a:cubicBezTo>
                          <a:pt x="17598" y="2264"/>
                          <a:pt x="12242" y="5522"/>
                          <a:pt x="8100" y="10712"/>
                        </a:cubicBezTo>
                        <a:cubicBezTo>
                          <a:pt x="-4599" y="26504"/>
                          <a:pt x="-2115" y="49696"/>
                          <a:pt x="13788" y="62396"/>
                        </a:cubicBezTo>
                        <a:close/>
                      </a:path>
                    </a:pathLst>
                  </a:custGeom>
                  <a:solidFill>
                    <a:srgbClr val="FBFDFB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sp>
            <p:nvSpPr>
              <p:cNvPr id="3326" name="Google Shape;3326;p40"/>
              <p:cNvSpPr/>
              <p:nvPr/>
            </p:nvSpPr>
            <p:spPr>
              <a:xfrm>
                <a:off x="6096000" y="720531"/>
                <a:ext cx="83144" cy="81181"/>
              </a:xfrm>
              <a:custGeom>
                <a:avLst/>
                <a:gdLst/>
                <a:ahLst/>
                <a:cxnLst/>
                <a:rect l="l" t="t" r="r" b="b"/>
                <a:pathLst>
                  <a:path w="83144" h="81181" extrusionOk="0">
                    <a:moveTo>
                      <a:pt x="0" y="0"/>
                    </a:moveTo>
                    <a:cubicBezTo>
                      <a:pt x="0" y="0"/>
                      <a:pt x="21811" y="37382"/>
                      <a:pt x="33848" y="51021"/>
                    </a:cubicBezTo>
                    <a:cubicBezTo>
                      <a:pt x="45886" y="64660"/>
                      <a:pt x="78519" y="86857"/>
                      <a:pt x="82771" y="79844"/>
                    </a:cubicBezTo>
                    <a:cubicBezTo>
                      <a:pt x="87023" y="72832"/>
                      <a:pt x="53782" y="50524"/>
                      <a:pt x="44616" y="43511"/>
                    </a:cubicBezTo>
                    <a:cubicBezTo>
                      <a:pt x="27609" y="3042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27" name="Google Shape;3327;p40"/>
              <p:cNvSpPr/>
              <p:nvPr/>
            </p:nvSpPr>
            <p:spPr>
              <a:xfrm>
                <a:off x="6109473" y="576850"/>
                <a:ext cx="103054" cy="53952"/>
              </a:xfrm>
              <a:custGeom>
                <a:avLst/>
                <a:gdLst/>
                <a:ahLst/>
                <a:cxnLst/>
                <a:rect l="l" t="t" r="r" b="b"/>
                <a:pathLst>
                  <a:path w="103054" h="53952" extrusionOk="0">
                    <a:moveTo>
                      <a:pt x="0" y="53953"/>
                    </a:moveTo>
                    <a:cubicBezTo>
                      <a:pt x="0" y="53953"/>
                      <a:pt x="32026" y="24853"/>
                      <a:pt x="47653" y="15466"/>
                    </a:cubicBezTo>
                    <a:cubicBezTo>
                      <a:pt x="63224" y="6079"/>
                      <a:pt x="100992" y="-5295"/>
                      <a:pt x="102981" y="2711"/>
                    </a:cubicBezTo>
                    <a:cubicBezTo>
                      <a:pt x="104968" y="10718"/>
                      <a:pt x="66537" y="21982"/>
                      <a:pt x="55714" y="25903"/>
                    </a:cubicBezTo>
                    <a:cubicBezTo>
                      <a:pt x="35449" y="33191"/>
                      <a:pt x="0" y="53953"/>
                      <a:pt x="0" y="53953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3328" name="Google Shape;3328;p40"/>
          <p:cNvGrpSpPr/>
          <p:nvPr/>
        </p:nvGrpSpPr>
        <p:grpSpPr>
          <a:xfrm>
            <a:off x="8227748" y="2844886"/>
            <a:ext cx="1209219" cy="1348435"/>
            <a:chOff x="1297224" y="2844886"/>
            <a:chExt cx="1209219" cy="1348435"/>
          </a:xfrm>
        </p:grpSpPr>
        <p:sp>
          <p:nvSpPr>
            <p:cNvPr id="3329" name="Google Shape;3329;p40"/>
            <p:cNvSpPr/>
            <p:nvPr/>
          </p:nvSpPr>
          <p:spPr>
            <a:xfrm rot="6021362" flipH="1">
              <a:off x="1690948" y="3095370"/>
              <a:ext cx="946386" cy="522774"/>
            </a:xfrm>
            <a:custGeom>
              <a:avLst/>
              <a:gdLst/>
              <a:ahLst/>
              <a:cxnLst/>
              <a:rect l="l" t="t" r="r" b="b"/>
              <a:pathLst>
                <a:path w="1890293" h="1124538" extrusionOk="0">
                  <a:moveTo>
                    <a:pt x="187606" y="2453"/>
                  </a:moveTo>
                  <a:cubicBezTo>
                    <a:pt x="260548" y="-2074"/>
                    <a:pt x="323716" y="-2406"/>
                    <a:pt x="395002" y="19902"/>
                  </a:cubicBezTo>
                  <a:cubicBezTo>
                    <a:pt x="567722" y="74015"/>
                    <a:pt x="670150" y="225421"/>
                    <a:pt x="769045" y="367109"/>
                  </a:cubicBezTo>
                  <a:cubicBezTo>
                    <a:pt x="831109" y="456009"/>
                    <a:pt x="1025530" y="732759"/>
                    <a:pt x="1305868" y="864673"/>
                  </a:cubicBezTo>
                  <a:cubicBezTo>
                    <a:pt x="1586207" y="996587"/>
                    <a:pt x="1886314" y="892171"/>
                    <a:pt x="1890289" y="894711"/>
                  </a:cubicBezTo>
                  <a:cubicBezTo>
                    <a:pt x="1891393" y="895429"/>
                    <a:pt x="1675825" y="1192057"/>
                    <a:pt x="1135743" y="1110280"/>
                  </a:cubicBezTo>
                  <a:cubicBezTo>
                    <a:pt x="720012" y="1047332"/>
                    <a:pt x="559053" y="739219"/>
                    <a:pt x="390916" y="549823"/>
                  </a:cubicBezTo>
                  <a:cubicBezTo>
                    <a:pt x="306986" y="455291"/>
                    <a:pt x="191636" y="403221"/>
                    <a:pt x="98153" y="320229"/>
                  </a:cubicBezTo>
                  <a:cubicBezTo>
                    <a:pt x="49893" y="277381"/>
                    <a:pt x="-4993" y="202948"/>
                    <a:pt x="363" y="133153"/>
                  </a:cubicBezTo>
                  <a:cubicBezTo>
                    <a:pt x="1523" y="118189"/>
                    <a:pt x="12787" y="105434"/>
                    <a:pt x="15272" y="90636"/>
                  </a:cubicBezTo>
                </a:path>
              </a:pathLst>
            </a:custGeom>
            <a:solidFill>
              <a:srgbClr val="88A10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0" name="Google Shape;3330;p40"/>
            <p:cNvSpPr/>
            <p:nvPr/>
          </p:nvSpPr>
          <p:spPr>
            <a:xfrm rot="2588424" flipH="1">
              <a:off x="1550273" y="3534264"/>
              <a:ext cx="732491" cy="372349"/>
            </a:xfrm>
            <a:custGeom>
              <a:avLst/>
              <a:gdLst/>
              <a:ahLst/>
              <a:cxnLst/>
              <a:rect l="l" t="t" r="r" b="b"/>
              <a:pathLst>
                <a:path w="1344614" h="683512" extrusionOk="0">
                  <a:moveTo>
                    <a:pt x="383927" y="0"/>
                  </a:moveTo>
                  <a:cubicBezTo>
                    <a:pt x="450243" y="5908"/>
                    <a:pt x="539916" y="10381"/>
                    <a:pt x="599275" y="46272"/>
                  </a:cubicBezTo>
                  <a:cubicBezTo>
                    <a:pt x="651344" y="77746"/>
                    <a:pt x="705071" y="108889"/>
                    <a:pt x="749963" y="150523"/>
                  </a:cubicBezTo>
                  <a:cubicBezTo>
                    <a:pt x="869287" y="261123"/>
                    <a:pt x="966580" y="390884"/>
                    <a:pt x="1077678" y="511700"/>
                  </a:cubicBezTo>
                  <a:cubicBezTo>
                    <a:pt x="1191812" y="635828"/>
                    <a:pt x="1332948" y="662830"/>
                    <a:pt x="1344599" y="682377"/>
                  </a:cubicBezTo>
                  <a:cubicBezTo>
                    <a:pt x="1346476" y="685579"/>
                    <a:pt x="1184579" y="682266"/>
                    <a:pt x="1121300" y="669124"/>
                  </a:cubicBezTo>
                  <a:cubicBezTo>
                    <a:pt x="1092035" y="663050"/>
                    <a:pt x="970722" y="652449"/>
                    <a:pt x="940463" y="651289"/>
                  </a:cubicBezTo>
                  <a:cubicBezTo>
                    <a:pt x="876300" y="648915"/>
                    <a:pt x="812027" y="644939"/>
                    <a:pt x="748582" y="635000"/>
                  </a:cubicBezTo>
                  <a:cubicBezTo>
                    <a:pt x="617110" y="614404"/>
                    <a:pt x="460955" y="560512"/>
                    <a:pt x="358968" y="470287"/>
                  </a:cubicBezTo>
                  <a:cubicBezTo>
                    <a:pt x="259301" y="382049"/>
                    <a:pt x="180892" y="283652"/>
                    <a:pt x="100275" y="178518"/>
                  </a:cubicBezTo>
                  <a:cubicBezTo>
                    <a:pt x="64163" y="131417"/>
                    <a:pt x="41358" y="75096"/>
                    <a:pt x="0" y="33517"/>
                  </a:cubicBezTo>
                </a:path>
              </a:pathLst>
            </a:custGeom>
            <a:solidFill>
              <a:srgbClr val="40510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1" name="Google Shape;3331;p40"/>
            <p:cNvSpPr/>
            <p:nvPr/>
          </p:nvSpPr>
          <p:spPr>
            <a:xfrm rot="2912489" flipH="1">
              <a:off x="1346710" y="3382469"/>
              <a:ext cx="935508" cy="553886"/>
            </a:xfrm>
            <a:custGeom>
              <a:avLst/>
              <a:gdLst/>
              <a:ahLst/>
              <a:cxnLst/>
              <a:rect l="l" t="t" r="r" b="b"/>
              <a:pathLst>
                <a:path w="1720497" h="1018654" extrusionOk="0">
                  <a:moveTo>
                    <a:pt x="458580" y="42908"/>
                  </a:moveTo>
                  <a:cubicBezTo>
                    <a:pt x="683260" y="28496"/>
                    <a:pt x="1020362" y="-43011"/>
                    <a:pt x="1231569" y="37993"/>
                  </a:cubicBezTo>
                  <a:cubicBezTo>
                    <a:pt x="1401417" y="103150"/>
                    <a:pt x="1501029" y="183160"/>
                    <a:pt x="1624717" y="433074"/>
                  </a:cubicBezTo>
                  <a:cubicBezTo>
                    <a:pt x="1774190" y="734947"/>
                    <a:pt x="1704064" y="1018654"/>
                    <a:pt x="1704064" y="1018654"/>
                  </a:cubicBezTo>
                  <a:cubicBezTo>
                    <a:pt x="1704064" y="1018654"/>
                    <a:pt x="1550449" y="603309"/>
                    <a:pt x="827764" y="466425"/>
                  </a:cubicBezTo>
                  <a:cubicBezTo>
                    <a:pt x="545327" y="412920"/>
                    <a:pt x="300327" y="326615"/>
                    <a:pt x="77801" y="135783"/>
                  </a:cubicBezTo>
                  <a:cubicBezTo>
                    <a:pt x="44450" y="107181"/>
                    <a:pt x="27112" y="67093"/>
                    <a:pt x="0" y="33852"/>
                  </a:cubicBezTo>
                  <a:cubicBezTo>
                    <a:pt x="55" y="33907"/>
                    <a:pt x="348532" y="49976"/>
                    <a:pt x="458580" y="42908"/>
                  </a:cubicBezTo>
                  <a:close/>
                </a:path>
              </a:pathLst>
            </a:custGeom>
            <a:solidFill>
              <a:srgbClr val="64770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332" name="Google Shape;3332;p40"/>
            <p:cNvGrpSpPr/>
            <p:nvPr/>
          </p:nvGrpSpPr>
          <p:grpSpPr>
            <a:xfrm rot="4383933" flipH="1">
              <a:off x="1812192" y="3454290"/>
              <a:ext cx="421927" cy="291096"/>
              <a:chOff x="5654408" y="444554"/>
              <a:chExt cx="558119" cy="385058"/>
            </a:xfrm>
          </p:grpSpPr>
          <p:grpSp>
            <p:nvGrpSpPr>
              <p:cNvPr id="3333" name="Google Shape;3333;p40"/>
              <p:cNvGrpSpPr/>
              <p:nvPr/>
            </p:nvGrpSpPr>
            <p:grpSpPr>
              <a:xfrm>
                <a:off x="5654408" y="444554"/>
                <a:ext cx="483850" cy="385058"/>
                <a:chOff x="5654408" y="444554"/>
                <a:chExt cx="483850" cy="385058"/>
              </a:xfrm>
            </p:grpSpPr>
            <p:grpSp>
              <p:nvGrpSpPr>
                <p:cNvPr id="3334" name="Google Shape;3334;p40"/>
                <p:cNvGrpSpPr/>
                <p:nvPr/>
              </p:nvGrpSpPr>
              <p:grpSpPr>
                <a:xfrm>
                  <a:off x="5654408" y="444554"/>
                  <a:ext cx="456395" cy="385058"/>
                  <a:chOff x="5654408" y="444554"/>
                  <a:chExt cx="456395" cy="385058"/>
                </a:xfrm>
              </p:grpSpPr>
              <p:sp>
                <p:nvSpPr>
                  <p:cNvPr id="3335" name="Google Shape;3335;p40"/>
                  <p:cNvSpPr/>
                  <p:nvPr/>
                </p:nvSpPr>
                <p:spPr>
                  <a:xfrm>
                    <a:off x="5654408" y="444554"/>
                    <a:ext cx="456395" cy="38505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6395" h="385058" extrusionOk="0">
                        <a:moveTo>
                          <a:pt x="456390" y="207453"/>
                        </a:moveTo>
                        <a:cubicBezTo>
                          <a:pt x="457384" y="300881"/>
                          <a:pt x="324807" y="407119"/>
                          <a:pt x="199685" y="381056"/>
                        </a:cubicBezTo>
                        <a:cubicBezTo>
                          <a:pt x="74562" y="355049"/>
                          <a:pt x="-18259" y="273714"/>
                          <a:pt x="3055" y="157536"/>
                        </a:cubicBezTo>
                        <a:cubicBezTo>
                          <a:pt x="22271" y="52789"/>
                          <a:pt x="111779" y="-3478"/>
                          <a:pt x="232870" y="167"/>
                        </a:cubicBezTo>
                        <a:cubicBezTo>
                          <a:pt x="335906" y="3314"/>
                          <a:pt x="455230" y="102098"/>
                          <a:pt x="456390" y="207453"/>
                        </a:cubicBezTo>
                        <a:close/>
                      </a:path>
                    </a:pathLst>
                  </a:custGeom>
                  <a:solidFill>
                    <a:srgbClr val="D40B0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336" name="Google Shape;3336;p40"/>
                  <p:cNvSpPr/>
                  <p:nvPr/>
                </p:nvSpPr>
                <p:spPr>
                  <a:xfrm>
                    <a:off x="5656359" y="595133"/>
                    <a:ext cx="290056" cy="511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0056" h="51131" extrusionOk="0">
                        <a:moveTo>
                          <a:pt x="290057" y="51131"/>
                        </a:moveTo>
                        <a:lnTo>
                          <a:pt x="221" y="14964"/>
                        </a:lnTo>
                        <a:cubicBezTo>
                          <a:pt x="221" y="14964"/>
                          <a:pt x="-276" y="11430"/>
                          <a:pt x="221" y="7675"/>
                        </a:cubicBezTo>
                        <a:cubicBezTo>
                          <a:pt x="718" y="3920"/>
                          <a:pt x="2264" y="0"/>
                          <a:pt x="2264" y="0"/>
                        </a:cubicBezTo>
                        <a:lnTo>
                          <a:pt x="290057" y="51131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337" name="Google Shape;3337;p40"/>
                  <p:cNvSpPr/>
                  <p:nvPr/>
                </p:nvSpPr>
                <p:spPr>
                  <a:xfrm>
                    <a:off x="5933408" y="476875"/>
                    <a:ext cx="41553" cy="41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553" h="41525" extrusionOk="0">
                        <a:moveTo>
                          <a:pt x="7762" y="36978"/>
                        </a:moveTo>
                        <a:cubicBezTo>
                          <a:pt x="16707" y="44156"/>
                          <a:pt x="29849" y="42665"/>
                          <a:pt x="37027" y="33720"/>
                        </a:cubicBezTo>
                        <a:cubicBezTo>
                          <a:pt x="44205" y="24775"/>
                          <a:pt x="42659" y="11688"/>
                          <a:pt x="33714" y="4565"/>
                        </a:cubicBezTo>
                        <a:cubicBezTo>
                          <a:pt x="24769" y="-2613"/>
                          <a:pt x="11738" y="-1177"/>
                          <a:pt x="4615" y="7823"/>
                        </a:cubicBezTo>
                        <a:cubicBezTo>
                          <a:pt x="-2619" y="16768"/>
                          <a:pt x="-1183" y="29800"/>
                          <a:pt x="7762" y="36978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338" name="Google Shape;3338;p40"/>
                  <p:cNvSpPr/>
                  <p:nvPr/>
                </p:nvSpPr>
                <p:spPr>
                  <a:xfrm>
                    <a:off x="5816520" y="531474"/>
                    <a:ext cx="63959" cy="6398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3959" h="63982" extrusionOk="0">
                        <a:moveTo>
                          <a:pt x="12007" y="56977"/>
                        </a:moveTo>
                        <a:cubicBezTo>
                          <a:pt x="25811" y="68021"/>
                          <a:pt x="45966" y="65757"/>
                          <a:pt x="56954" y="51952"/>
                        </a:cubicBezTo>
                        <a:cubicBezTo>
                          <a:pt x="67997" y="38148"/>
                          <a:pt x="65733" y="18049"/>
                          <a:pt x="51929" y="7005"/>
                        </a:cubicBezTo>
                        <a:cubicBezTo>
                          <a:pt x="38125" y="-4038"/>
                          <a:pt x="18026" y="-1774"/>
                          <a:pt x="6982" y="12030"/>
                        </a:cubicBezTo>
                        <a:cubicBezTo>
                          <a:pt x="-4006" y="25834"/>
                          <a:pt x="-1797" y="45934"/>
                          <a:pt x="12007" y="56977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339" name="Google Shape;3339;p40"/>
                  <p:cNvSpPr/>
                  <p:nvPr/>
                </p:nvSpPr>
                <p:spPr>
                  <a:xfrm>
                    <a:off x="5709312" y="477133"/>
                    <a:ext cx="50827" cy="4935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827" h="49358" extrusionOk="0">
                        <a:moveTo>
                          <a:pt x="9332" y="43732"/>
                        </a:moveTo>
                        <a:cubicBezTo>
                          <a:pt x="20320" y="52567"/>
                          <a:pt x="36388" y="50800"/>
                          <a:pt x="45223" y="39812"/>
                        </a:cubicBezTo>
                        <a:cubicBezTo>
                          <a:pt x="54058" y="28823"/>
                          <a:pt x="52236" y="12700"/>
                          <a:pt x="41248" y="3865"/>
                        </a:cubicBezTo>
                        <a:cubicBezTo>
                          <a:pt x="38929" y="1988"/>
                          <a:pt x="36278" y="939"/>
                          <a:pt x="33628" y="0"/>
                        </a:cubicBezTo>
                        <a:cubicBezTo>
                          <a:pt x="21314" y="7289"/>
                          <a:pt x="9995" y="15737"/>
                          <a:pt x="0" y="25345"/>
                        </a:cubicBezTo>
                        <a:cubicBezTo>
                          <a:pt x="387" y="32302"/>
                          <a:pt x="3479" y="39039"/>
                          <a:pt x="9332" y="43732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340" name="Google Shape;3340;p40"/>
                  <p:cNvSpPr/>
                  <p:nvPr/>
                </p:nvSpPr>
                <p:spPr>
                  <a:xfrm>
                    <a:off x="5795975" y="662920"/>
                    <a:ext cx="63990" cy="640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3990" h="64010" extrusionOk="0">
                        <a:moveTo>
                          <a:pt x="9913" y="55182"/>
                        </a:moveTo>
                        <a:cubicBezTo>
                          <a:pt x="18968" y="63796"/>
                          <a:pt x="32607" y="66612"/>
                          <a:pt x="44755" y="61366"/>
                        </a:cubicBezTo>
                        <a:cubicBezTo>
                          <a:pt x="60934" y="54298"/>
                          <a:pt x="68388" y="35414"/>
                          <a:pt x="61320" y="19235"/>
                        </a:cubicBezTo>
                        <a:cubicBezTo>
                          <a:pt x="54252" y="3057"/>
                          <a:pt x="35368" y="-4398"/>
                          <a:pt x="19189" y="2670"/>
                        </a:cubicBezTo>
                        <a:cubicBezTo>
                          <a:pt x="3011" y="9738"/>
                          <a:pt x="-4389" y="28567"/>
                          <a:pt x="2679" y="44746"/>
                        </a:cubicBezTo>
                        <a:cubicBezTo>
                          <a:pt x="4446" y="48722"/>
                          <a:pt x="6876" y="52311"/>
                          <a:pt x="9913" y="55182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341" name="Google Shape;3341;p40"/>
                  <p:cNvSpPr/>
                  <p:nvPr/>
                </p:nvSpPr>
                <p:spPr>
                  <a:xfrm>
                    <a:off x="5677452" y="699956"/>
                    <a:ext cx="49683" cy="5083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683" h="50834" extrusionOk="0">
                        <a:moveTo>
                          <a:pt x="26338" y="50834"/>
                        </a:moveTo>
                        <a:cubicBezTo>
                          <a:pt x="29044" y="50613"/>
                          <a:pt x="31750" y="50116"/>
                          <a:pt x="34400" y="48957"/>
                        </a:cubicBezTo>
                        <a:cubicBezTo>
                          <a:pt x="47321" y="43325"/>
                          <a:pt x="53174" y="28250"/>
                          <a:pt x="47542" y="15329"/>
                        </a:cubicBezTo>
                        <a:cubicBezTo>
                          <a:pt x="41910" y="2409"/>
                          <a:pt x="26946" y="-3500"/>
                          <a:pt x="13970" y="2133"/>
                        </a:cubicBezTo>
                        <a:cubicBezTo>
                          <a:pt x="6902" y="5225"/>
                          <a:pt x="2154" y="11188"/>
                          <a:pt x="0" y="17980"/>
                        </a:cubicBezTo>
                        <a:cubicBezTo>
                          <a:pt x="7289" y="29741"/>
                          <a:pt x="16234" y="40619"/>
                          <a:pt x="26338" y="50834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342" name="Google Shape;3342;p40"/>
                  <p:cNvSpPr/>
                  <p:nvPr/>
                </p:nvSpPr>
                <p:spPr>
                  <a:xfrm>
                    <a:off x="5892057" y="765242"/>
                    <a:ext cx="41462" cy="415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462" h="41543" extrusionOk="0">
                        <a:moveTo>
                          <a:pt x="6374" y="35796"/>
                        </a:moveTo>
                        <a:cubicBezTo>
                          <a:pt x="12228" y="41373"/>
                          <a:pt x="21118" y="43251"/>
                          <a:pt x="29014" y="39827"/>
                        </a:cubicBezTo>
                        <a:cubicBezTo>
                          <a:pt x="39505" y="35244"/>
                          <a:pt x="44309" y="22986"/>
                          <a:pt x="39726" y="12495"/>
                        </a:cubicBezTo>
                        <a:cubicBezTo>
                          <a:pt x="35143" y="2003"/>
                          <a:pt x="22940" y="-2856"/>
                          <a:pt x="12449" y="1727"/>
                        </a:cubicBezTo>
                        <a:cubicBezTo>
                          <a:pt x="1957" y="6310"/>
                          <a:pt x="-2847" y="18569"/>
                          <a:pt x="1736" y="29060"/>
                        </a:cubicBezTo>
                        <a:cubicBezTo>
                          <a:pt x="2841" y="31655"/>
                          <a:pt x="4442" y="33974"/>
                          <a:pt x="6374" y="35796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343" name="Google Shape;3343;p40"/>
                  <p:cNvSpPr/>
                  <p:nvPr/>
                </p:nvSpPr>
                <p:spPr>
                  <a:xfrm>
                    <a:off x="5729996" y="707845"/>
                    <a:ext cx="248698" cy="9999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8698" h="99991" extrusionOk="0">
                        <a:moveTo>
                          <a:pt x="2838" y="42228"/>
                        </a:moveTo>
                        <a:cubicBezTo>
                          <a:pt x="19017" y="56916"/>
                          <a:pt x="85996" y="82592"/>
                          <a:pt x="122384" y="94298"/>
                        </a:cubicBezTo>
                        <a:cubicBezTo>
                          <a:pt x="161312" y="106832"/>
                          <a:pt x="250654" y="102636"/>
                          <a:pt x="248666" y="40682"/>
                        </a:cubicBezTo>
                        <a:cubicBezTo>
                          <a:pt x="246899" y="-13486"/>
                          <a:pt x="193670" y="-5259"/>
                          <a:pt x="136354" y="17711"/>
                        </a:cubicBezTo>
                        <a:cubicBezTo>
                          <a:pt x="40773" y="56088"/>
                          <a:pt x="-13340" y="27540"/>
                          <a:pt x="2838" y="42228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FFFFFF">
                          <a:alpha val="34901"/>
                        </a:srgbClr>
                      </a:gs>
                      <a:gs pos="100000">
                        <a:srgbClr val="FFFFFF">
                          <a:alpha val="26666"/>
                        </a:srgbClr>
                      </a:gs>
                    </a:gsLst>
                    <a:lin ang="13119129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3344" name="Google Shape;3344;p40"/>
                <p:cNvSpPr/>
                <p:nvPr/>
              </p:nvSpPr>
              <p:spPr>
                <a:xfrm>
                  <a:off x="5962686" y="580112"/>
                  <a:ext cx="69426" cy="1564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426" h="156459" extrusionOk="0">
                      <a:moveTo>
                        <a:pt x="43806" y="156432"/>
                      </a:moveTo>
                      <a:cubicBezTo>
                        <a:pt x="43806" y="156432"/>
                        <a:pt x="-12902" y="160574"/>
                        <a:pt x="2724" y="66262"/>
                      </a:cubicBezTo>
                      <a:cubicBezTo>
                        <a:pt x="15093" y="-8613"/>
                        <a:pt x="69427" y="333"/>
                        <a:pt x="69427" y="333"/>
                      </a:cubicBezTo>
                      <a:lnTo>
                        <a:pt x="43806" y="156432"/>
                      </a:lnTo>
                      <a:close/>
                    </a:path>
                  </a:pathLst>
                </a:custGeom>
                <a:solidFill>
                  <a:srgbClr val="FBFDFB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45" name="Google Shape;3345;p40"/>
                <p:cNvSpPr/>
                <p:nvPr/>
              </p:nvSpPr>
              <p:spPr>
                <a:xfrm>
                  <a:off x="5942656" y="525227"/>
                  <a:ext cx="195602" cy="2747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602" h="274761" extrusionOk="0">
                      <a:moveTo>
                        <a:pt x="61076" y="274762"/>
                      </a:moveTo>
                      <a:cubicBezTo>
                        <a:pt x="61076" y="274762"/>
                        <a:pt x="47271" y="237103"/>
                        <a:pt x="48376" y="207286"/>
                      </a:cubicBezTo>
                      <a:cubicBezTo>
                        <a:pt x="49811" y="168744"/>
                        <a:pt x="56051" y="146105"/>
                        <a:pt x="49645" y="146657"/>
                      </a:cubicBezTo>
                      <a:cubicBezTo>
                        <a:pt x="46388" y="146933"/>
                        <a:pt x="25902" y="172775"/>
                        <a:pt x="15687" y="166646"/>
                      </a:cubicBezTo>
                      <a:cubicBezTo>
                        <a:pt x="-10155" y="151240"/>
                        <a:pt x="-602" y="99005"/>
                        <a:pt x="19386" y="92710"/>
                      </a:cubicBezTo>
                      <a:cubicBezTo>
                        <a:pt x="33467" y="88293"/>
                        <a:pt x="51799" y="117227"/>
                        <a:pt x="55609" y="114576"/>
                      </a:cubicBezTo>
                      <a:cubicBezTo>
                        <a:pt x="60744" y="110987"/>
                        <a:pt x="58812" y="88127"/>
                        <a:pt x="73886" y="49640"/>
                      </a:cubicBezTo>
                      <a:cubicBezTo>
                        <a:pt x="88961" y="11154"/>
                        <a:pt x="107955" y="0"/>
                        <a:pt x="107955" y="0"/>
                      </a:cubicBezTo>
                      <a:cubicBezTo>
                        <a:pt x="107955" y="0"/>
                        <a:pt x="208009" y="44008"/>
                        <a:pt x="194315" y="150743"/>
                      </a:cubicBezTo>
                      <a:cubicBezTo>
                        <a:pt x="180235" y="260460"/>
                        <a:pt x="61076" y="274762"/>
                        <a:pt x="61076" y="274762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3346" name="Google Shape;3346;p40"/>
                <p:cNvGrpSpPr/>
                <p:nvPr/>
              </p:nvGrpSpPr>
              <p:grpSpPr>
                <a:xfrm>
                  <a:off x="6024106" y="543560"/>
                  <a:ext cx="99833" cy="249140"/>
                  <a:chOff x="6024106" y="543560"/>
                  <a:chExt cx="99833" cy="249140"/>
                </a:xfrm>
              </p:grpSpPr>
              <p:sp>
                <p:nvSpPr>
                  <p:cNvPr id="3347" name="Google Shape;3347;p40"/>
                  <p:cNvSpPr/>
                  <p:nvPr/>
                </p:nvSpPr>
                <p:spPr>
                  <a:xfrm>
                    <a:off x="6024106" y="730084"/>
                    <a:ext cx="71728" cy="626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1728" h="62616" extrusionOk="0">
                        <a:moveTo>
                          <a:pt x="10768" y="62616"/>
                        </a:moveTo>
                        <a:cubicBezTo>
                          <a:pt x="28990" y="56542"/>
                          <a:pt x="51739" y="46051"/>
                          <a:pt x="71728" y="27608"/>
                        </a:cubicBezTo>
                        <a:cubicBezTo>
                          <a:pt x="69796" y="20209"/>
                          <a:pt x="66206" y="13197"/>
                          <a:pt x="59801" y="8061"/>
                        </a:cubicBezTo>
                        <a:cubicBezTo>
                          <a:pt x="43899" y="-4639"/>
                          <a:pt x="20707" y="-2043"/>
                          <a:pt x="8007" y="13804"/>
                        </a:cubicBezTo>
                        <a:cubicBezTo>
                          <a:pt x="-3809" y="28602"/>
                          <a:pt x="-2263" y="49530"/>
                          <a:pt x="10768" y="62616"/>
                        </a:cubicBezTo>
                        <a:close/>
                      </a:path>
                    </a:pathLst>
                  </a:custGeom>
                  <a:solidFill>
                    <a:srgbClr val="FBFDFB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348" name="Google Shape;3348;p40"/>
                  <p:cNvSpPr/>
                  <p:nvPr/>
                </p:nvSpPr>
                <p:spPr>
                  <a:xfrm>
                    <a:off x="6055652" y="543560"/>
                    <a:ext cx="68287" cy="7045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8287" h="70457" extrusionOk="0">
                        <a:moveTo>
                          <a:pt x="13788" y="62396"/>
                        </a:moveTo>
                        <a:cubicBezTo>
                          <a:pt x="29691" y="75096"/>
                          <a:pt x="52882" y="72500"/>
                          <a:pt x="65582" y="56653"/>
                        </a:cubicBezTo>
                        <a:cubicBezTo>
                          <a:pt x="66631" y="55328"/>
                          <a:pt x="67459" y="53892"/>
                          <a:pt x="68288" y="52512"/>
                        </a:cubicBezTo>
                        <a:cubicBezTo>
                          <a:pt x="56029" y="28492"/>
                          <a:pt x="38360" y="11430"/>
                          <a:pt x="23341" y="0"/>
                        </a:cubicBezTo>
                        <a:cubicBezTo>
                          <a:pt x="17598" y="2264"/>
                          <a:pt x="12242" y="5522"/>
                          <a:pt x="8100" y="10712"/>
                        </a:cubicBezTo>
                        <a:cubicBezTo>
                          <a:pt x="-4599" y="26504"/>
                          <a:pt x="-2115" y="49696"/>
                          <a:pt x="13788" y="62396"/>
                        </a:cubicBezTo>
                        <a:close/>
                      </a:path>
                    </a:pathLst>
                  </a:custGeom>
                  <a:solidFill>
                    <a:srgbClr val="FBFDFB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sp>
            <p:nvSpPr>
              <p:cNvPr id="3349" name="Google Shape;3349;p40"/>
              <p:cNvSpPr/>
              <p:nvPr/>
            </p:nvSpPr>
            <p:spPr>
              <a:xfrm>
                <a:off x="6096000" y="720531"/>
                <a:ext cx="83144" cy="81181"/>
              </a:xfrm>
              <a:custGeom>
                <a:avLst/>
                <a:gdLst/>
                <a:ahLst/>
                <a:cxnLst/>
                <a:rect l="l" t="t" r="r" b="b"/>
                <a:pathLst>
                  <a:path w="83144" h="81181" extrusionOk="0">
                    <a:moveTo>
                      <a:pt x="0" y="0"/>
                    </a:moveTo>
                    <a:cubicBezTo>
                      <a:pt x="0" y="0"/>
                      <a:pt x="21811" y="37382"/>
                      <a:pt x="33848" y="51021"/>
                    </a:cubicBezTo>
                    <a:cubicBezTo>
                      <a:pt x="45886" y="64660"/>
                      <a:pt x="78519" y="86857"/>
                      <a:pt x="82771" y="79844"/>
                    </a:cubicBezTo>
                    <a:cubicBezTo>
                      <a:pt x="87023" y="72832"/>
                      <a:pt x="53782" y="50524"/>
                      <a:pt x="44616" y="43511"/>
                    </a:cubicBezTo>
                    <a:cubicBezTo>
                      <a:pt x="27609" y="3042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50" name="Google Shape;3350;p40"/>
              <p:cNvSpPr/>
              <p:nvPr/>
            </p:nvSpPr>
            <p:spPr>
              <a:xfrm>
                <a:off x="6109473" y="576850"/>
                <a:ext cx="103054" cy="53952"/>
              </a:xfrm>
              <a:custGeom>
                <a:avLst/>
                <a:gdLst/>
                <a:ahLst/>
                <a:cxnLst/>
                <a:rect l="l" t="t" r="r" b="b"/>
                <a:pathLst>
                  <a:path w="103054" h="53952" extrusionOk="0">
                    <a:moveTo>
                      <a:pt x="0" y="53953"/>
                    </a:moveTo>
                    <a:cubicBezTo>
                      <a:pt x="0" y="53953"/>
                      <a:pt x="32026" y="24853"/>
                      <a:pt x="47653" y="15466"/>
                    </a:cubicBezTo>
                    <a:cubicBezTo>
                      <a:pt x="63224" y="6079"/>
                      <a:pt x="100992" y="-5295"/>
                      <a:pt x="102981" y="2711"/>
                    </a:cubicBezTo>
                    <a:cubicBezTo>
                      <a:pt x="104968" y="10718"/>
                      <a:pt x="66537" y="21982"/>
                      <a:pt x="55714" y="25903"/>
                    </a:cubicBezTo>
                    <a:cubicBezTo>
                      <a:pt x="35449" y="33191"/>
                      <a:pt x="0" y="53953"/>
                      <a:pt x="0" y="53953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" name="תמונה 1" descr="תמונה שמכילה פירות, ציור, אומנות קליפיפם, גזר&#10;&#10;התיאור נוצר באופן אוטומטי">
            <a:extLst>
              <a:ext uri="{FF2B5EF4-FFF2-40B4-BE49-F238E27FC236}">
                <a16:creationId xmlns:a16="http://schemas.microsoft.com/office/drawing/2014/main" id="{F1AB3325-5FC2-2F9C-540F-BDD1E56B25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38" b="94757" l="8784" r="99324">
                        <a14:foregroundMark x1="77027" y1="43820" x2="62838" y2="47566"/>
                        <a14:foregroundMark x1="62838" y1="47566" x2="43243" y2="44195"/>
                        <a14:foregroundMark x1="46622" y1="46067" x2="62838" y2="53558"/>
                        <a14:foregroundMark x1="60811" y1="92135" x2="62162" y2="88390"/>
                        <a14:foregroundMark x1="88514" y1="32210" x2="87838" y2="46442"/>
                        <a14:foregroundMark x1="62838" y1="92509" x2="61486" y2="94757"/>
                        <a14:foregroundMark x1="44595" y1="46067" x2="52703" y2="49438"/>
                        <a14:foregroundMark x1="75676" y1="47191" x2="75676" y2="52434"/>
                        <a14:foregroundMark x1="85135" y1="53933" x2="99324" y2="516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1419" y="1595535"/>
            <a:ext cx="1127858" cy="2034716"/>
          </a:xfrm>
          <a:prstGeom prst="rect">
            <a:avLst/>
          </a:prstGeom>
        </p:spPr>
      </p:pic>
      <p:pic>
        <p:nvPicPr>
          <p:cNvPr id="3" name="תמונה 2" descr="תמונה שמכילה סרט מצויר, אומנות קליפיפם, איור&#10;&#10;התיאור נוצר באופן אוטומטי">
            <a:extLst>
              <a:ext uri="{FF2B5EF4-FFF2-40B4-BE49-F238E27FC236}">
                <a16:creationId xmlns:a16="http://schemas.microsoft.com/office/drawing/2014/main" id="{CC009C8B-206C-E2CF-918F-6B29A867D4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04" b="89804" l="3955" r="89831">
                        <a14:foregroundMark x1="11299" y1="64706" x2="9040" y2="79216"/>
                        <a14:foregroundMark x1="9040" y1="88235" x2="3955" y2="858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3414" y="1800425"/>
            <a:ext cx="1348857" cy="1943268"/>
          </a:xfrm>
          <a:prstGeom prst="rect">
            <a:avLst/>
          </a:prstGeom>
        </p:spPr>
      </p:pic>
      <p:pic>
        <p:nvPicPr>
          <p:cNvPr id="4" name="תמונה 3" descr="תמונה שמכילה סרט מצויר, איור, אומנות&#10;&#10;התיאור נוצר באופן אוטומטי">
            <a:extLst>
              <a:ext uri="{FF2B5EF4-FFF2-40B4-BE49-F238E27FC236}">
                <a16:creationId xmlns:a16="http://schemas.microsoft.com/office/drawing/2014/main" id="{C8C7D5AB-7A0E-BF70-45D3-C8FDCA72668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9805" y="1512066"/>
            <a:ext cx="1501270" cy="2324301"/>
          </a:xfrm>
          <a:prstGeom prst="rect">
            <a:avLst/>
          </a:prstGeom>
        </p:spPr>
      </p:pic>
      <p:sp>
        <p:nvSpPr>
          <p:cNvPr id="5" name="לחצן פעולה: קדימה או הבא 4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005DD8FA-BCFE-E8A7-A089-DC7DA4A7DC22}"/>
              </a:ext>
            </a:extLst>
          </p:cNvPr>
          <p:cNvSpPr/>
          <p:nvPr/>
        </p:nvSpPr>
        <p:spPr>
          <a:xfrm>
            <a:off x="6302477" y="5875838"/>
            <a:ext cx="904568" cy="707923"/>
          </a:xfrm>
          <a:prstGeom prst="actionButtonForwardNex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69 0 0.125 0.056 0.125 0.125 C 0.125 0.194 0.069 0.25 0 0.25 C -0.069 0.25 -0.125 0.194 -0.125 0.125 C -0.125 0.056 -0.069 0 0 0 Z" pathEditMode="relative" ptsTypes="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5" name="Google Shape;4045;p47"/>
          <p:cNvSpPr txBox="1">
            <a:spLocks noGrp="1"/>
          </p:cNvSpPr>
          <p:nvPr>
            <p:ph type="title"/>
          </p:nvPr>
        </p:nvSpPr>
        <p:spPr>
          <a:xfrm>
            <a:off x="2718651" y="807272"/>
            <a:ext cx="7350524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3200" dirty="0">
                <a:latin typeface="Gisha" panose="020B0502040204020203" pitchFamily="34" charset="-79"/>
                <a:cs typeface="Gisha" panose="020B0502040204020203" pitchFamily="34" charset="-79"/>
              </a:rPr>
              <a:t>עָלֶיךָ לְחַשֵּׁב אֶת הַמְּחִיר שֶׁל כָּל יֶרֶק,</a:t>
            </a:r>
            <a:br>
              <a:rPr lang="he-IL" sz="3200" dirty="0">
                <a:latin typeface="Gisha" panose="020B0502040204020203" pitchFamily="34" charset="-79"/>
                <a:cs typeface="Gisha" panose="020B0502040204020203" pitchFamily="34" charset="-79"/>
              </a:rPr>
            </a:br>
            <a:r>
              <a:rPr lang="he-IL" sz="3200" dirty="0">
                <a:latin typeface="Gisha" panose="020B0502040204020203" pitchFamily="34" charset="-79"/>
                <a:cs typeface="Gisha" panose="020B0502040204020203" pitchFamily="34" charset="-79"/>
              </a:rPr>
              <a:t> וְאָז לִלְחֹץ עַל הַיֶּרֶק שֶׁעוֹלֶה הֲכִי הַרְבֵּה כֶּסֶף.</a:t>
            </a:r>
            <a:endParaRPr sz="3200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4046" name="Google Shape;4046;p47"/>
          <p:cNvSpPr txBox="1">
            <a:spLocks noGrp="1"/>
          </p:cNvSpPr>
          <p:nvPr>
            <p:ph type="body" idx="1"/>
          </p:nvPr>
        </p:nvSpPr>
        <p:spPr>
          <a:xfrm>
            <a:off x="1177450" y="2783500"/>
            <a:ext cx="5581500" cy="3565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2100"/>
              </a:spcBef>
              <a:spcAft>
                <a:spcPts val="2100"/>
              </a:spcAft>
              <a:buNone/>
            </a:pPr>
            <a:endParaRPr dirty="0"/>
          </a:p>
        </p:txBody>
      </p:sp>
      <p:grpSp>
        <p:nvGrpSpPr>
          <p:cNvPr id="4047" name="Google Shape;4047;p47"/>
          <p:cNvGrpSpPr/>
          <p:nvPr/>
        </p:nvGrpSpPr>
        <p:grpSpPr>
          <a:xfrm>
            <a:off x="7373930" y="923842"/>
            <a:ext cx="6486145" cy="6267972"/>
            <a:chOff x="8261962" y="2076103"/>
            <a:chExt cx="5294380" cy="5116294"/>
          </a:xfrm>
        </p:grpSpPr>
        <p:sp>
          <p:nvSpPr>
            <p:cNvPr id="4048" name="Google Shape;4048;p47"/>
            <p:cNvSpPr/>
            <p:nvPr/>
          </p:nvSpPr>
          <p:spPr>
            <a:xfrm rot="2850915">
              <a:off x="9813603" y="2044505"/>
              <a:ext cx="2191097" cy="5172540"/>
            </a:xfrm>
            <a:custGeom>
              <a:avLst/>
              <a:gdLst/>
              <a:ahLst/>
              <a:cxnLst/>
              <a:rect l="l" t="t" r="r" b="b"/>
              <a:pathLst>
                <a:path w="1599842" h="3776759" extrusionOk="0">
                  <a:moveTo>
                    <a:pt x="140637" y="0"/>
                  </a:moveTo>
                  <a:cubicBezTo>
                    <a:pt x="140637" y="0"/>
                    <a:pt x="-133737" y="445439"/>
                    <a:pt x="83984" y="914952"/>
                  </a:cubicBezTo>
                  <a:cubicBezTo>
                    <a:pt x="301652" y="1384466"/>
                    <a:pt x="912135" y="1672701"/>
                    <a:pt x="1397772" y="2174903"/>
                  </a:cubicBezTo>
                  <a:cubicBezTo>
                    <a:pt x="1755415" y="2544749"/>
                    <a:pt x="1605445" y="3542417"/>
                    <a:pt x="1204953" y="3776759"/>
                  </a:cubicBezTo>
                </a:path>
              </a:pathLst>
            </a:custGeom>
            <a:noFill/>
            <a:ln w="15650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049" name="Google Shape;4049;p47"/>
            <p:cNvGrpSpPr/>
            <p:nvPr/>
          </p:nvGrpSpPr>
          <p:grpSpPr>
            <a:xfrm>
              <a:off x="11277332" y="2993030"/>
              <a:ext cx="485470" cy="330302"/>
              <a:chOff x="10016117" y="731733"/>
              <a:chExt cx="707992" cy="481701"/>
            </a:xfrm>
          </p:grpSpPr>
          <p:sp>
            <p:nvSpPr>
              <p:cNvPr id="4050" name="Google Shape;4050;p47"/>
              <p:cNvSpPr/>
              <p:nvPr/>
            </p:nvSpPr>
            <p:spPr>
              <a:xfrm>
                <a:off x="10016117" y="849975"/>
                <a:ext cx="223547" cy="223547"/>
              </a:xfrm>
              <a:custGeom>
                <a:avLst/>
                <a:gdLst/>
                <a:ahLst/>
                <a:cxnLst/>
                <a:rect l="l" t="t" r="r" b="b"/>
                <a:pathLst>
                  <a:path w="223547" h="223547" extrusionOk="0">
                    <a:moveTo>
                      <a:pt x="215443" y="153490"/>
                    </a:moveTo>
                    <a:cubicBezTo>
                      <a:pt x="192308" y="210751"/>
                      <a:pt x="127317" y="238470"/>
                      <a:pt x="70001" y="215444"/>
                    </a:cubicBezTo>
                    <a:cubicBezTo>
                      <a:pt x="12796" y="192419"/>
                      <a:pt x="-14979" y="127317"/>
                      <a:pt x="8158" y="70057"/>
                    </a:cubicBezTo>
                    <a:cubicBezTo>
                      <a:pt x="31183" y="12797"/>
                      <a:pt x="96285" y="-14923"/>
                      <a:pt x="153545" y="8103"/>
                    </a:cubicBezTo>
                    <a:cubicBezTo>
                      <a:pt x="210750" y="31129"/>
                      <a:pt x="238469" y="96230"/>
                      <a:pt x="215443" y="15349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51" name="Google Shape;4051;p47"/>
              <p:cNvSpPr/>
              <p:nvPr/>
            </p:nvSpPr>
            <p:spPr>
              <a:xfrm>
                <a:off x="10322281" y="928636"/>
                <a:ext cx="175216" cy="175223"/>
              </a:xfrm>
              <a:custGeom>
                <a:avLst/>
                <a:gdLst/>
                <a:ahLst/>
                <a:cxnLst/>
                <a:rect l="l" t="t" r="r" b="b"/>
                <a:pathLst>
                  <a:path w="175216" h="175223" extrusionOk="0">
                    <a:moveTo>
                      <a:pt x="168857" y="120328"/>
                    </a:moveTo>
                    <a:cubicBezTo>
                      <a:pt x="150801" y="165220"/>
                      <a:pt x="99780" y="186920"/>
                      <a:pt x="54888" y="168864"/>
                    </a:cubicBezTo>
                    <a:cubicBezTo>
                      <a:pt x="10052" y="150808"/>
                      <a:pt x="-11704" y="99787"/>
                      <a:pt x="6352" y="54896"/>
                    </a:cubicBezTo>
                    <a:cubicBezTo>
                      <a:pt x="24409" y="10004"/>
                      <a:pt x="75429" y="-11697"/>
                      <a:pt x="120321" y="6360"/>
                    </a:cubicBezTo>
                    <a:cubicBezTo>
                      <a:pt x="165213" y="24416"/>
                      <a:pt x="186913" y="75437"/>
                      <a:pt x="168857" y="12032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52" name="Google Shape;4052;p47"/>
              <p:cNvSpPr/>
              <p:nvPr/>
            </p:nvSpPr>
            <p:spPr>
              <a:xfrm>
                <a:off x="10532702" y="912777"/>
                <a:ext cx="89233" cy="89217"/>
              </a:xfrm>
              <a:custGeom>
                <a:avLst/>
                <a:gdLst/>
                <a:ahLst/>
                <a:cxnLst/>
                <a:rect l="l" t="t" r="r" b="b"/>
                <a:pathLst>
                  <a:path w="89233" h="89217" extrusionOk="0">
                    <a:moveTo>
                      <a:pt x="85988" y="61257"/>
                    </a:moveTo>
                    <a:cubicBezTo>
                      <a:pt x="76822" y="84117"/>
                      <a:pt x="50759" y="95160"/>
                      <a:pt x="27899" y="85994"/>
                    </a:cubicBezTo>
                    <a:cubicBezTo>
                      <a:pt x="5150" y="76773"/>
                      <a:pt x="-5949" y="50821"/>
                      <a:pt x="3217" y="27961"/>
                    </a:cubicBezTo>
                    <a:cubicBezTo>
                      <a:pt x="12438" y="5101"/>
                      <a:pt x="38446" y="-5943"/>
                      <a:pt x="61195" y="3224"/>
                    </a:cubicBezTo>
                    <a:cubicBezTo>
                      <a:pt x="84110" y="12445"/>
                      <a:pt x="95209" y="38397"/>
                      <a:pt x="85988" y="6125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53" name="Google Shape;4053;p47"/>
              <p:cNvSpPr/>
              <p:nvPr/>
            </p:nvSpPr>
            <p:spPr>
              <a:xfrm>
                <a:off x="10211565" y="1108843"/>
                <a:ext cx="104628" cy="104591"/>
              </a:xfrm>
              <a:custGeom>
                <a:avLst/>
                <a:gdLst/>
                <a:ahLst/>
                <a:cxnLst/>
                <a:rect l="l" t="t" r="r" b="b"/>
                <a:pathLst>
                  <a:path w="104628" h="104591" extrusionOk="0">
                    <a:moveTo>
                      <a:pt x="100834" y="71815"/>
                    </a:moveTo>
                    <a:cubicBezTo>
                      <a:pt x="90067" y="98595"/>
                      <a:pt x="59587" y="111572"/>
                      <a:pt x="32807" y="100804"/>
                    </a:cubicBezTo>
                    <a:cubicBezTo>
                      <a:pt x="5971" y="90037"/>
                      <a:pt x="-7006" y="59557"/>
                      <a:pt x="3817" y="32776"/>
                    </a:cubicBezTo>
                    <a:cubicBezTo>
                      <a:pt x="14585" y="5996"/>
                      <a:pt x="45065" y="-6980"/>
                      <a:pt x="71845" y="3787"/>
                    </a:cubicBezTo>
                    <a:cubicBezTo>
                      <a:pt x="98681" y="14555"/>
                      <a:pt x="111602" y="45035"/>
                      <a:pt x="100834" y="71815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54" name="Google Shape;4054;p47"/>
              <p:cNvSpPr/>
              <p:nvPr/>
            </p:nvSpPr>
            <p:spPr>
              <a:xfrm>
                <a:off x="10423962" y="731733"/>
                <a:ext cx="77422" cy="77373"/>
              </a:xfrm>
              <a:custGeom>
                <a:avLst/>
                <a:gdLst/>
                <a:ahLst/>
                <a:cxnLst/>
                <a:rect l="l" t="t" r="r" b="b"/>
                <a:pathLst>
                  <a:path w="77422" h="77373" extrusionOk="0">
                    <a:moveTo>
                      <a:pt x="74630" y="53126"/>
                    </a:moveTo>
                    <a:cubicBezTo>
                      <a:pt x="66624" y="72949"/>
                      <a:pt x="44040" y="82557"/>
                      <a:pt x="24272" y="74551"/>
                    </a:cubicBezTo>
                    <a:cubicBezTo>
                      <a:pt x="4449" y="66599"/>
                      <a:pt x="-5159" y="44071"/>
                      <a:pt x="2793" y="24248"/>
                    </a:cubicBezTo>
                    <a:cubicBezTo>
                      <a:pt x="10799" y="4425"/>
                      <a:pt x="33383" y="-5183"/>
                      <a:pt x="53151" y="2823"/>
                    </a:cubicBezTo>
                    <a:cubicBezTo>
                      <a:pt x="72974" y="10775"/>
                      <a:pt x="82581" y="33303"/>
                      <a:pt x="74630" y="5312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55" name="Google Shape;4055;p47"/>
              <p:cNvSpPr/>
              <p:nvPr/>
            </p:nvSpPr>
            <p:spPr>
              <a:xfrm>
                <a:off x="10666341" y="1096119"/>
                <a:ext cx="57768" cy="57814"/>
              </a:xfrm>
              <a:custGeom>
                <a:avLst/>
                <a:gdLst/>
                <a:ahLst/>
                <a:cxnLst/>
                <a:rect l="l" t="t" r="r" b="b"/>
                <a:pathLst>
                  <a:path w="57768" h="57814" extrusionOk="0">
                    <a:moveTo>
                      <a:pt x="55661" y="39702"/>
                    </a:moveTo>
                    <a:cubicBezTo>
                      <a:pt x="49808" y="54501"/>
                      <a:pt x="32912" y="61679"/>
                      <a:pt x="18058" y="55715"/>
                    </a:cubicBezTo>
                    <a:cubicBezTo>
                      <a:pt x="3315" y="49752"/>
                      <a:pt x="-3863" y="32911"/>
                      <a:pt x="2100" y="18112"/>
                    </a:cubicBezTo>
                    <a:cubicBezTo>
                      <a:pt x="8064" y="3314"/>
                      <a:pt x="24849" y="-3864"/>
                      <a:pt x="39703" y="2099"/>
                    </a:cubicBezTo>
                    <a:cubicBezTo>
                      <a:pt x="54501" y="8063"/>
                      <a:pt x="61624" y="24849"/>
                      <a:pt x="55661" y="3970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056" name="Google Shape;4056;p47"/>
            <p:cNvGrpSpPr/>
            <p:nvPr/>
          </p:nvGrpSpPr>
          <p:grpSpPr>
            <a:xfrm>
              <a:off x="11668117" y="2840527"/>
              <a:ext cx="451177" cy="335307"/>
              <a:chOff x="10586017" y="509328"/>
              <a:chExt cx="657980" cy="488999"/>
            </a:xfrm>
          </p:grpSpPr>
          <p:sp>
            <p:nvSpPr>
              <p:cNvPr id="4057" name="Google Shape;4057;p47"/>
              <p:cNvSpPr/>
              <p:nvPr/>
            </p:nvSpPr>
            <p:spPr>
              <a:xfrm>
                <a:off x="10976427" y="527858"/>
                <a:ext cx="214279" cy="214283"/>
              </a:xfrm>
              <a:custGeom>
                <a:avLst/>
                <a:gdLst/>
                <a:ahLst/>
                <a:cxnLst/>
                <a:rect l="l" t="t" r="r" b="b"/>
                <a:pathLst>
                  <a:path w="214279" h="214283" extrusionOk="0">
                    <a:moveTo>
                      <a:pt x="20281" y="44415"/>
                    </a:moveTo>
                    <a:cubicBezTo>
                      <a:pt x="54903" y="-3569"/>
                      <a:pt x="121936" y="-14337"/>
                      <a:pt x="169865" y="20285"/>
                    </a:cubicBezTo>
                    <a:cubicBezTo>
                      <a:pt x="217849" y="54906"/>
                      <a:pt x="228616" y="121885"/>
                      <a:pt x="193995" y="169869"/>
                    </a:cubicBezTo>
                    <a:cubicBezTo>
                      <a:pt x="159374" y="217852"/>
                      <a:pt x="92450" y="228620"/>
                      <a:pt x="44467" y="193999"/>
                    </a:cubicBezTo>
                    <a:cubicBezTo>
                      <a:pt x="-3573" y="159322"/>
                      <a:pt x="-14340" y="92399"/>
                      <a:pt x="20281" y="4441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58" name="Google Shape;4058;p47"/>
              <p:cNvSpPr/>
              <p:nvPr/>
            </p:nvSpPr>
            <p:spPr>
              <a:xfrm>
                <a:off x="11114320" y="868681"/>
                <a:ext cx="129677" cy="129646"/>
              </a:xfrm>
              <a:custGeom>
                <a:avLst/>
                <a:gdLst/>
                <a:ahLst/>
                <a:cxnLst/>
                <a:rect l="l" t="t" r="r" b="b"/>
                <a:pathLst>
                  <a:path w="129677" h="129646" extrusionOk="0">
                    <a:moveTo>
                      <a:pt x="12260" y="26889"/>
                    </a:moveTo>
                    <a:cubicBezTo>
                      <a:pt x="33242" y="-2155"/>
                      <a:pt x="73717" y="-8671"/>
                      <a:pt x="102816" y="12256"/>
                    </a:cubicBezTo>
                    <a:cubicBezTo>
                      <a:pt x="131805" y="33239"/>
                      <a:pt x="138376" y="73769"/>
                      <a:pt x="117394" y="102758"/>
                    </a:cubicBezTo>
                    <a:cubicBezTo>
                      <a:pt x="96411" y="131802"/>
                      <a:pt x="55937" y="138318"/>
                      <a:pt x="26837" y="117390"/>
                    </a:cubicBezTo>
                    <a:cubicBezTo>
                      <a:pt x="-2152" y="96463"/>
                      <a:pt x="-8667" y="55933"/>
                      <a:pt x="12260" y="26889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59" name="Google Shape;4059;p47"/>
              <p:cNvSpPr/>
              <p:nvPr/>
            </p:nvSpPr>
            <p:spPr>
              <a:xfrm>
                <a:off x="10726575" y="738083"/>
                <a:ext cx="151861" cy="151862"/>
              </a:xfrm>
              <a:custGeom>
                <a:avLst/>
                <a:gdLst/>
                <a:ahLst/>
                <a:cxnLst/>
                <a:rect l="l" t="t" r="r" b="b"/>
                <a:pathLst>
                  <a:path w="151861" h="151862" extrusionOk="0">
                    <a:moveTo>
                      <a:pt x="14367" y="31481"/>
                    </a:moveTo>
                    <a:cubicBezTo>
                      <a:pt x="38884" y="-2533"/>
                      <a:pt x="86315" y="-10153"/>
                      <a:pt x="120385" y="14364"/>
                    </a:cubicBezTo>
                    <a:cubicBezTo>
                      <a:pt x="154343" y="38935"/>
                      <a:pt x="162073" y="86367"/>
                      <a:pt x="137447" y="120381"/>
                    </a:cubicBezTo>
                    <a:cubicBezTo>
                      <a:pt x="112930" y="154395"/>
                      <a:pt x="65443" y="162015"/>
                      <a:pt x="31430" y="137499"/>
                    </a:cubicBezTo>
                    <a:cubicBezTo>
                      <a:pt x="-2529" y="112927"/>
                      <a:pt x="-10149" y="65440"/>
                      <a:pt x="14367" y="3148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60" name="Google Shape;4060;p47"/>
              <p:cNvSpPr/>
              <p:nvPr/>
            </p:nvSpPr>
            <p:spPr>
              <a:xfrm>
                <a:off x="10586017" y="509328"/>
                <a:ext cx="121696" cy="121692"/>
              </a:xfrm>
              <a:custGeom>
                <a:avLst/>
                <a:gdLst/>
                <a:ahLst/>
                <a:cxnLst/>
                <a:rect l="l" t="t" r="r" b="b"/>
                <a:pathLst>
                  <a:path w="121696" h="121692" extrusionOk="0">
                    <a:moveTo>
                      <a:pt x="11470" y="25231"/>
                    </a:moveTo>
                    <a:cubicBezTo>
                      <a:pt x="31183" y="-1991"/>
                      <a:pt x="69227" y="-8175"/>
                      <a:pt x="96450" y="11537"/>
                    </a:cubicBezTo>
                    <a:cubicBezTo>
                      <a:pt x="123727" y="31195"/>
                      <a:pt x="129856" y="69239"/>
                      <a:pt x="110143" y="96462"/>
                    </a:cubicBezTo>
                    <a:cubicBezTo>
                      <a:pt x="90486" y="123684"/>
                      <a:pt x="52497" y="129868"/>
                      <a:pt x="25219" y="110155"/>
                    </a:cubicBezTo>
                    <a:cubicBezTo>
                      <a:pt x="-2003" y="90498"/>
                      <a:pt x="-8132" y="52453"/>
                      <a:pt x="11470" y="2523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061" name="Google Shape;4061;p47"/>
            <p:cNvGrpSpPr/>
            <p:nvPr/>
          </p:nvGrpSpPr>
          <p:grpSpPr>
            <a:xfrm>
              <a:off x="9254295" y="3787131"/>
              <a:ext cx="2995776" cy="3405266"/>
              <a:chOff x="7079201" y="1893790"/>
              <a:chExt cx="4368931" cy="4966117"/>
            </a:xfrm>
          </p:grpSpPr>
          <p:sp>
            <p:nvSpPr>
              <p:cNvPr id="4062" name="Google Shape;4062;p47"/>
              <p:cNvSpPr/>
              <p:nvPr/>
            </p:nvSpPr>
            <p:spPr>
              <a:xfrm>
                <a:off x="7182015" y="5891189"/>
                <a:ext cx="1934816" cy="482160"/>
              </a:xfrm>
              <a:custGeom>
                <a:avLst/>
                <a:gdLst/>
                <a:ahLst/>
                <a:cxnLst/>
                <a:rect l="l" t="t" r="r" b="b"/>
                <a:pathLst>
                  <a:path w="1934816" h="482160" extrusionOk="0">
                    <a:moveTo>
                      <a:pt x="1934817" y="183772"/>
                    </a:moveTo>
                    <a:cubicBezTo>
                      <a:pt x="1934817" y="183772"/>
                      <a:pt x="1252385" y="-45490"/>
                      <a:pt x="825610" y="8126"/>
                    </a:cubicBezTo>
                    <a:cubicBezTo>
                      <a:pt x="398835" y="61742"/>
                      <a:pt x="0" y="403593"/>
                      <a:pt x="0" y="403593"/>
                    </a:cubicBezTo>
                    <a:cubicBezTo>
                      <a:pt x="0" y="403593"/>
                      <a:pt x="482655" y="319497"/>
                      <a:pt x="904350" y="431753"/>
                    </a:cubicBezTo>
                    <a:cubicBezTo>
                      <a:pt x="1645423" y="628990"/>
                      <a:pt x="1934817" y="183772"/>
                      <a:pt x="1934817" y="183772"/>
                    </a:cubicBezTo>
                    <a:close/>
                  </a:path>
                </a:pathLst>
              </a:custGeom>
              <a:solidFill>
                <a:srgbClr val="66740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63" name="Google Shape;4063;p47"/>
              <p:cNvSpPr/>
              <p:nvPr/>
            </p:nvSpPr>
            <p:spPr>
              <a:xfrm>
                <a:off x="9990586" y="4565484"/>
                <a:ext cx="1447945" cy="1876231"/>
              </a:xfrm>
              <a:custGeom>
                <a:avLst/>
                <a:gdLst/>
                <a:ahLst/>
                <a:cxnLst/>
                <a:rect l="l" t="t" r="r" b="b"/>
                <a:pathLst>
                  <a:path w="1447945" h="1876231" extrusionOk="0">
                    <a:moveTo>
                      <a:pt x="559" y="1837249"/>
                    </a:moveTo>
                    <a:cubicBezTo>
                      <a:pt x="559" y="1837249"/>
                      <a:pt x="-31909" y="1225826"/>
                      <a:pt x="397959" y="869011"/>
                    </a:cubicBezTo>
                    <a:cubicBezTo>
                      <a:pt x="827826" y="512197"/>
                      <a:pt x="1412578" y="0"/>
                      <a:pt x="1412578" y="0"/>
                    </a:cubicBezTo>
                    <a:cubicBezTo>
                      <a:pt x="1412578" y="0"/>
                      <a:pt x="1503853" y="1044713"/>
                      <a:pt x="1393142" y="1258791"/>
                    </a:cubicBezTo>
                    <a:cubicBezTo>
                      <a:pt x="1158137" y="1713175"/>
                      <a:pt x="624957" y="1876232"/>
                      <a:pt x="624957" y="1876232"/>
                    </a:cubicBezTo>
                    <a:lnTo>
                      <a:pt x="559" y="1837249"/>
                    </a:lnTo>
                    <a:close/>
                  </a:path>
                </a:pathLst>
              </a:custGeom>
              <a:solidFill>
                <a:srgbClr val="4952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64" name="Google Shape;4064;p47"/>
              <p:cNvSpPr/>
              <p:nvPr/>
            </p:nvSpPr>
            <p:spPr>
              <a:xfrm>
                <a:off x="10003403" y="5316772"/>
                <a:ext cx="1391809" cy="1043663"/>
              </a:xfrm>
              <a:custGeom>
                <a:avLst/>
                <a:gdLst/>
                <a:ahLst/>
                <a:cxnLst/>
                <a:rect l="l" t="t" r="r" b="b"/>
                <a:pathLst>
                  <a:path w="1391809" h="1043663" extrusionOk="0">
                    <a:moveTo>
                      <a:pt x="0" y="1043664"/>
                    </a:moveTo>
                    <a:cubicBezTo>
                      <a:pt x="0" y="1043664"/>
                      <a:pt x="347483" y="327163"/>
                      <a:pt x="642233" y="178242"/>
                    </a:cubicBezTo>
                    <a:cubicBezTo>
                      <a:pt x="937094" y="29320"/>
                      <a:pt x="1391809" y="0"/>
                      <a:pt x="1391809" y="0"/>
                    </a:cubicBezTo>
                    <a:cubicBezTo>
                      <a:pt x="1391809" y="0"/>
                      <a:pt x="1209702" y="461231"/>
                      <a:pt x="1002637" y="628926"/>
                    </a:cubicBezTo>
                    <a:cubicBezTo>
                      <a:pt x="795517" y="796677"/>
                      <a:pt x="0" y="1043664"/>
                      <a:pt x="0" y="1043664"/>
                    </a:cubicBezTo>
                    <a:close/>
                  </a:path>
                </a:pathLst>
              </a:custGeom>
              <a:solidFill>
                <a:srgbClr val="8D9A0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65" name="Google Shape;4065;p47"/>
              <p:cNvSpPr/>
              <p:nvPr/>
            </p:nvSpPr>
            <p:spPr>
              <a:xfrm>
                <a:off x="9440157" y="4136466"/>
                <a:ext cx="646970" cy="1496426"/>
              </a:xfrm>
              <a:custGeom>
                <a:avLst/>
                <a:gdLst/>
                <a:ahLst/>
                <a:cxnLst/>
                <a:rect l="l" t="t" r="r" b="b"/>
                <a:pathLst>
                  <a:path w="646970" h="1496426" extrusionOk="0">
                    <a:moveTo>
                      <a:pt x="232494" y="1261033"/>
                    </a:moveTo>
                    <a:cubicBezTo>
                      <a:pt x="207535" y="1220172"/>
                      <a:pt x="182908" y="1181907"/>
                      <a:pt x="151821" y="1145297"/>
                    </a:cubicBezTo>
                    <a:cubicBezTo>
                      <a:pt x="76339" y="1056066"/>
                      <a:pt x="28907" y="945245"/>
                      <a:pt x="10354" y="830006"/>
                    </a:cubicBezTo>
                    <a:cubicBezTo>
                      <a:pt x="5384" y="798698"/>
                      <a:pt x="-2457" y="774016"/>
                      <a:pt x="746" y="742210"/>
                    </a:cubicBezTo>
                    <a:cubicBezTo>
                      <a:pt x="3065" y="720013"/>
                      <a:pt x="1575" y="712338"/>
                      <a:pt x="22667" y="703613"/>
                    </a:cubicBezTo>
                    <a:cubicBezTo>
                      <a:pt x="62259" y="687214"/>
                      <a:pt x="83572" y="755573"/>
                      <a:pt x="102954" y="772801"/>
                    </a:cubicBezTo>
                    <a:cubicBezTo>
                      <a:pt x="105052" y="774623"/>
                      <a:pt x="99641" y="768273"/>
                      <a:pt x="98978" y="765623"/>
                    </a:cubicBezTo>
                    <a:cubicBezTo>
                      <a:pt x="97874" y="761205"/>
                      <a:pt x="98205" y="756567"/>
                      <a:pt x="97487" y="752094"/>
                    </a:cubicBezTo>
                    <a:cubicBezTo>
                      <a:pt x="95996" y="742983"/>
                      <a:pt x="94119" y="733983"/>
                      <a:pt x="92904" y="724872"/>
                    </a:cubicBezTo>
                    <a:cubicBezTo>
                      <a:pt x="89591" y="699086"/>
                      <a:pt x="87769" y="681250"/>
                      <a:pt x="85946" y="654084"/>
                    </a:cubicBezTo>
                    <a:cubicBezTo>
                      <a:pt x="81308" y="584841"/>
                      <a:pt x="79265" y="517310"/>
                      <a:pt x="93953" y="449006"/>
                    </a:cubicBezTo>
                    <a:cubicBezTo>
                      <a:pt x="97984" y="430343"/>
                      <a:pt x="103727" y="398869"/>
                      <a:pt x="129348" y="397323"/>
                    </a:cubicBezTo>
                    <a:cubicBezTo>
                      <a:pt x="171920" y="394672"/>
                      <a:pt x="205989" y="499088"/>
                      <a:pt x="217309" y="532384"/>
                    </a:cubicBezTo>
                    <a:cubicBezTo>
                      <a:pt x="223604" y="551048"/>
                      <a:pt x="232825" y="589369"/>
                      <a:pt x="232825" y="589369"/>
                    </a:cubicBezTo>
                    <a:cubicBezTo>
                      <a:pt x="232825" y="589369"/>
                      <a:pt x="230451" y="582411"/>
                      <a:pt x="229291" y="578932"/>
                    </a:cubicBezTo>
                    <a:cubicBezTo>
                      <a:pt x="223383" y="561594"/>
                      <a:pt x="221284" y="539397"/>
                      <a:pt x="220511" y="521231"/>
                    </a:cubicBezTo>
                    <a:cubicBezTo>
                      <a:pt x="219021" y="483130"/>
                      <a:pt x="217364" y="442987"/>
                      <a:pt x="221395" y="404998"/>
                    </a:cubicBezTo>
                    <a:cubicBezTo>
                      <a:pt x="235144" y="278384"/>
                      <a:pt x="290472" y="180815"/>
                      <a:pt x="373243" y="84903"/>
                    </a:cubicBezTo>
                    <a:cubicBezTo>
                      <a:pt x="382795" y="73859"/>
                      <a:pt x="450436" y="-9906"/>
                      <a:pt x="464517" y="972"/>
                    </a:cubicBezTo>
                    <a:cubicBezTo>
                      <a:pt x="471309" y="6107"/>
                      <a:pt x="463081" y="36035"/>
                      <a:pt x="460597" y="41999"/>
                    </a:cubicBezTo>
                    <a:cubicBezTo>
                      <a:pt x="455351" y="54312"/>
                      <a:pt x="448670" y="65963"/>
                      <a:pt x="442375" y="77780"/>
                    </a:cubicBezTo>
                    <a:cubicBezTo>
                      <a:pt x="410735" y="137138"/>
                      <a:pt x="377936" y="194454"/>
                      <a:pt x="354469" y="258617"/>
                    </a:cubicBezTo>
                    <a:cubicBezTo>
                      <a:pt x="327026" y="333657"/>
                      <a:pt x="311234" y="416759"/>
                      <a:pt x="300466" y="495665"/>
                    </a:cubicBezTo>
                    <a:cubicBezTo>
                      <a:pt x="299472" y="502843"/>
                      <a:pt x="291521" y="582853"/>
                      <a:pt x="290030" y="584013"/>
                    </a:cubicBezTo>
                    <a:cubicBezTo>
                      <a:pt x="284398" y="588320"/>
                      <a:pt x="290472" y="569491"/>
                      <a:pt x="292956" y="562809"/>
                    </a:cubicBezTo>
                    <a:cubicBezTo>
                      <a:pt x="298092" y="549391"/>
                      <a:pt x="302840" y="542710"/>
                      <a:pt x="308859" y="531722"/>
                    </a:cubicBezTo>
                    <a:cubicBezTo>
                      <a:pt x="326418" y="499806"/>
                      <a:pt x="337020" y="483075"/>
                      <a:pt x="356567" y="450111"/>
                    </a:cubicBezTo>
                    <a:cubicBezTo>
                      <a:pt x="407643" y="364026"/>
                      <a:pt x="468272" y="295336"/>
                      <a:pt x="555902" y="244591"/>
                    </a:cubicBezTo>
                    <a:cubicBezTo>
                      <a:pt x="576609" y="232609"/>
                      <a:pt x="614211" y="204724"/>
                      <a:pt x="638231" y="225928"/>
                    </a:cubicBezTo>
                    <a:cubicBezTo>
                      <a:pt x="671251" y="255083"/>
                      <a:pt x="601291" y="344314"/>
                      <a:pt x="584118" y="366511"/>
                    </a:cubicBezTo>
                    <a:cubicBezTo>
                      <a:pt x="537846" y="426312"/>
                      <a:pt x="501126" y="487824"/>
                      <a:pt x="462198" y="552704"/>
                    </a:cubicBezTo>
                    <a:cubicBezTo>
                      <a:pt x="429399" y="607425"/>
                      <a:pt x="387820" y="671146"/>
                      <a:pt x="379041" y="735861"/>
                    </a:cubicBezTo>
                    <a:cubicBezTo>
                      <a:pt x="378157" y="742431"/>
                      <a:pt x="379593" y="721946"/>
                      <a:pt x="383348" y="716479"/>
                    </a:cubicBezTo>
                    <a:cubicBezTo>
                      <a:pt x="393121" y="702123"/>
                      <a:pt x="405710" y="689809"/>
                      <a:pt x="418466" y="678048"/>
                    </a:cubicBezTo>
                    <a:cubicBezTo>
                      <a:pt x="435970" y="662035"/>
                      <a:pt x="509740" y="584233"/>
                      <a:pt x="524649" y="594449"/>
                    </a:cubicBezTo>
                    <a:cubicBezTo>
                      <a:pt x="543312" y="607204"/>
                      <a:pt x="524483" y="649390"/>
                      <a:pt x="518796" y="661814"/>
                    </a:cubicBezTo>
                    <a:cubicBezTo>
                      <a:pt x="505102" y="691797"/>
                      <a:pt x="482352" y="716755"/>
                      <a:pt x="467389" y="746241"/>
                    </a:cubicBezTo>
                    <a:cubicBezTo>
                      <a:pt x="453529" y="773519"/>
                      <a:pt x="445357" y="804496"/>
                      <a:pt x="435583" y="833319"/>
                    </a:cubicBezTo>
                    <a:cubicBezTo>
                      <a:pt x="430393" y="848614"/>
                      <a:pt x="425147" y="863965"/>
                      <a:pt x="420951" y="879536"/>
                    </a:cubicBezTo>
                    <a:cubicBezTo>
                      <a:pt x="419349" y="885444"/>
                      <a:pt x="409189" y="896212"/>
                      <a:pt x="415208" y="897040"/>
                    </a:cubicBezTo>
                    <a:cubicBezTo>
                      <a:pt x="424374" y="898310"/>
                      <a:pt x="440166" y="870867"/>
                      <a:pt x="444363" y="866118"/>
                    </a:cubicBezTo>
                    <a:cubicBezTo>
                      <a:pt x="460817" y="847897"/>
                      <a:pt x="562914" y="761040"/>
                      <a:pt x="577934" y="801238"/>
                    </a:cubicBezTo>
                    <a:cubicBezTo>
                      <a:pt x="599303" y="858443"/>
                      <a:pt x="559491" y="898310"/>
                      <a:pt x="538011" y="947067"/>
                    </a:cubicBezTo>
                    <a:cubicBezTo>
                      <a:pt x="527244" y="971584"/>
                      <a:pt x="521833" y="998253"/>
                      <a:pt x="512667" y="1023378"/>
                    </a:cubicBezTo>
                    <a:cubicBezTo>
                      <a:pt x="501955" y="1052367"/>
                      <a:pt x="494942" y="1079754"/>
                      <a:pt x="490801" y="1110179"/>
                    </a:cubicBezTo>
                    <a:cubicBezTo>
                      <a:pt x="489586" y="1119456"/>
                      <a:pt x="487322" y="1128622"/>
                      <a:pt x="486990" y="1137898"/>
                    </a:cubicBezTo>
                    <a:cubicBezTo>
                      <a:pt x="486880" y="1140715"/>
                      <a:pt x="487156" y="1149052"/>
                      <a:pt x="487488" y="1146291"/>
                    </a:cubicBezTo>
                    <a:cubicBezTo>
                      <a:pt x="493783" y="1100295"/>
                      <a:pt x="530778" y="1061146"/>
                      <a:pt x="567498" y="1035856"/>
                    </a:cubicBezTo>
                    <a:cubicBezTo>
                      <a:pt x="599634" y="1013659"/>
                      <a:pt x="625807" y="1010954"/>
                      <a:pt x="629286" y="1057612"/>
                    </a:cubicBezTo>
                    <a:cubicBezTo>
                      <a:pt x="633538" y="1112885"/>
                      <a:pt x="594333" y="1162139"/>
                      <a:pt x="565951" y="1205208"/>
                    </a:cubicBezTo>
                    <a:cubicBezTo>
                      <a:pt x="539005" y="1245959"/>
                      <a:pt x="515814" y="1290519"/>
                      <a:pt x="496653" y="1335411"/>
                    </a:cubicBezTo>
                    <a:cubicBezTo>
                      <a:pt x="482739" y="1367824"/>
                      <a:pt x="464186" y="1399905"/>
                      <a:pt x="456456" y="1434637"/>
                    </a:cubicBezTo>
                    <a:cubicBezTo>
                      <a:pt x="452424" y="1452803"/>
                      <a:pt x="452645" y="1471908"/>
                      <a:pt x="448836" y="1490130"/>
                    </a:cubicBezTo>
                    <a:cubicBezTo>
                      <a:pt x="448393" y="1492339"/>
                      <a:pt x="448559" y="1496535"/>
                      <a:pt x="446350" y="1496425"/>
                    </a:cubicBezTo>
                    <a:cubicBezTo>
                      <a:pt x="429896" y="1495652"/>
                      <a:pt x="415208" y="1469700"/>
                      <a:pt x="407919" y="1461251"/>
                    </a:cubicBezTo>
                    <a:cubicBezTo>
                      <a:pt x="378599" y="1427017"/>
                      <a:pt x="341989" y="1403273"/>
                      <a:pt x="314436" y="1366995"/>
                    </a:cubicBezTo>
                    <a:cubicBezTo>
                      <a:pt x="304000" y="1353302"/>
                      <a:pt x="238567" y="1271083"/>
                      <a:pt x="232494" y="1261033"/>
                    </a:cubicBezTo>
                    <a:close/>
                  </a:path>
                </a:pathLst>
              </a:custGeom>
              <a:solidFill>
                <a:srgbClr val="43500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66" name="Google Shape;4066;p47"/>
              <p:cNvSpPr/>
              <p:nvPr/>
            </p:nvSpPr>
            <p:spPr>
              <a:xfrm>
                <a:off x="9183030" y="5103633"/>
                <a:ext cx="798396" cy="1192695"/>
              </a:xfrm>
              <a:custGeom>
                <a:avLst/>
                <a:gdLst/>
                <a:ahLst/>
                <a:cxnLst/>
                <a:rect l="l" t="t" r="r" b="b"/>
                <a:pathLst>
                  <a:path w="798396" h="1192695" extrusionOk="0">
                    <a:moveTo>
                      <a:pt x="798397" y="1192696"/>
                    </a:moveTo>
                    <a:cubicBezTo>
                      <a:pt x="798397" y="1192696"/>
                      <a:pt x="348486" y="1093525"/>
                      <a:pt x="150641" y="795351"/>
                    </a:cubicBezTo>
                    <a:cubicBezTo>
                      <a:pt x="-47313" y="497177"/>
                      <a:pt x="6745" y="0"/>
                      <a:pt x="6745" y="0"/>
                    </a:cubicBezTo>
                    <a:cubicBezTo>
                      <a:pt x="6745" y="0"/>
                      <a:pt x="386088" y="193537"/>
                      <a:pt x="583987" y="491711"/>
                    </a:cubicBezTo>
                    <a:cubicBezTo>
                      <a:pt x="781942" y="789940"/>
                      <a:pt x="798397" y="1192696"/>
                      <a:pt x="798397" y="1192696"/>
                    </a:cubicBezTo>
                    <a:close/>
                  </a:path>
                </a:pathLst>
              </a:custGeom>
              <a:solidFill>
                <a:srgbClr val="66740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67" name="Google Shape;4067;p47"/>
              <p:cNvSpPr/>
              <p:nvPr/>
            </p:nvSpPr>
            <p:spPr>
              <a:xfrm>
                <a:off x="9562211" y="4693202"/>
                <a:ext cx="558775" cy="1700610"/>
              </a:xfrm>
              <a:custGeom>
                <a:avLst/>
                <a:gdLst/>
                <a:ahLst/>
                <a:cxnLst/>
                <a:rect l="l" t="t" r="r" b="b"/>
                <a:pathLst>
                  <a:path w="558775" h="1700610" extrusionOk="0">
                    <a:moveTo>
                      <a:pt x="368359" y="1698984"/>
                    </a:moveTo>
                    <a:cubicBezTo>
                      <a:pt x="192934" y="1722064"/>
                      <a:pt x="-42071" y="1500422"/>
                      <a:pt x="6465" y="979667"/>
                    </a:cubicBezTo>
                    <a:cubicBezTo>
                      <a:pt x="47326" y="541683"/>
                      <a:pt x="308780" y="0"/>
                      <a:pt x="308780" y="0"/>
                    </a:cubicBezTo>
                    <a:cubicBezTo>
                      <a:pt x="308780" y="0"/>
                      <a:pt x="231089" y="300990"/>
                      <a:pt x="379348" y="549413"/>
                    </a:cubicBezTo>
                    <a:cubicBezTo>
                      <a:pt x="543675" y="824672"/>
                      <a:pt x="598837" y="987287"/>
                      <a:pt x="529429" y="1456249"/>
                    </a:cubicBezTo>
                    <a:cubicBezTo>
                      <a:pt x="502979" y="1634987"/>
                      <a:pt x="452180" y="1687941"/>
                      <a:pt x="368359" y="1698984"/>
                    </a:cubicBezTo>
                    <a:close/>
                  </a:path>
                </a:pathLst>
              </a:custGeom>
              <a:solidFill>
                <a:srgbClr val="8B9D2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68" name="Google Shape;4068;p47"/>
              <p:cNvSpPr/>
              <p:nvPr/>
            </p:nvSpPr>
            <p:spPr>
              <a:xfrm>
                <a:off x="10773445" y="3615689"/>
                <a:ext cx="448184" cy="1555418"/>
              </a:xfrm>
              <a:custGeom>
                <a:avLst/>
                <a:gdLst/>
                <a:ahLst/>
                <a:cxnLst/>
                <a:rect l="l" t="t" r="r" b="b"/>
                <a:pathLst>
                  <a:path w="448184" h="1555418" extrusionOk="0">
                    <a:moveTo>
                      <a:pt x="8910" y="1555419"/>
                    </a:moveTo>
                    <a:cubicBezTo>
                      <a:pt x="8910" y="1555419"/>
                      <a:pt x="-27809" y="941898"/>
                      <a:pt x="47838" y="734502"/>
                    </a:cubicBezTo>
                    <a:cubicBezTo>
                      <a:pt x="123486" y="527105"/>
                      <a:pt x="199079" y="388841"/>
                      <a:pt x="199079" y="265706"/>
                    </a:cubicBezTo>
                    <a:cubicBezTo>
                      <a:pt x="199079" y="142571"/>
                      <a:pt x="207692" y="0"/>
                      <a:pt x="207692" y="0"/>
                    </a:cubicBezTo>
                    <a:cubicBezTo>
                      <a:pt x="207692" y="0"/>
                      <a:pt x="440986" y="326224"/>
                      <a:pt x="447446" y="544388"/>
                    </a:cubicBezTo>
                    <a:cubicBezTo>
                      <a:pt x="453907" y="762552"/>
                      <a:pt x="419396" y="1006668"/>
                      <a:pt x="287592" y="1211911"/>
                    </a:cubicBezTo>
                    <a:cubicBezTo>
                      <a:pt x="155843" y="1417155"/>
                      <a:pt x="8910" y="1555419"/>
                      <a:pt x="8910" y="1555419"/>
                    </a:cubicBezTo>
                    <a:close/>
                  </a:path>
                </a:pathLst>
              </a:custGeom>
              <a:solidFill>
                <a:srgbClr val="839D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69" name="Google Shape;4069;p47"/>
              <p:cNvSpPr/>
              <p:nvPr/>
            </p:nvSpPr>
            <p:spPr>
              <a:xfrm>
                <a:off x="9941858" y="1893790"/>
                <a:ext cx="962513" cy="4402206"/>
              </a:xfrm>
              <a:custGeom>
                <a:avLst/>
                <a:gdLst/>
                <a:ahLst/>
                <a:cxnLst/>
                <a:rect l="l" t="t" r="r" b="b"/>
                <a:pathLst>
                  <a:path w="962513" h="4402206" extrusionOk="0">
                    <a:moveTo>
                      <a:pt x="113117" y="4402207"/>
                    </a:moveTo>
                    <a:cubicBezTo>
                      <a:pt x="113117" y="4402207"/>
                      <a:pt x="-51044" y="2637514"/>
                      <a:pt x="16156" y="2090641"/>
                    </a:cubicBezTo>
                    <a:cubicBezTo>
                      <a:pt x="71815" y="1636699"/>
                      <a:pt x="458723" y="1103741"/>
                      <a:pt x="598368" y="791873"/>
                    </a:cubicBezTo>
                    <a:cubicBezTo>
                      <a:pt x="856675" y="214740"/>
                      <a:pt x="490915" y="0"/>
                      <a:pt x="490915" y="0"/>
                    </a:cubicBezTo>
                    <a:cubicBezTo>
                      <a:pt x="490915" y="0"/>
                      <a:pt x="882462" y="-2209"/>
                      <a:pt x="960704" y="603968"/>
                    </a:cubicBezTo>
                    <a:cubicBezTo>
                      <a:pt x="1000958" y="916001"/>
                      <a:pt x="354583" y="2008809"/>
                      <a:pt x="512947" y="2497317"/>
                    </a:cubicBezTo>
                    <a:cubicBezTo>
                      <a:pt x="758664" y="3255452"/>
                      <a:pt x="113117" y="4402207"/>
                      <a:pt x="113117" y="4402207"/>
                    </a:cubicBezTo>
                    <a:close/>
                  </a:path>
                </a:pathLst>
              </a:custGeom>
              <a:solidFill>
                <a:srgbClr val="7B92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70" name="Google Shape;4070;p47"/>
              <p:cNvSpPr/>
              <p:nvPr/>
            </p:nvSpPr>
            <p:spPr>
              <a:xfrm>
                <a:off x="10081922" y="3067988"/>
                <a:ext cx="942008" cy="3063074"/>
              </a:xfrm>
              <a:custGeom>
                <a:avLst/>
                <a:gdLst/>
                <a:ahLst/>
                <a:cxnLst/>
                <a:rect l="l" t="t" r="r" b="b"/>
                <a:pathLst>
                  <a:path w="942008" h="3063074" extrusionOk="0">
                    <a:moveTo>
                      <a:pt x="0" y="3063074"/>
                    </a:moveTo>
                    <a:cubicBezTo>
                      <a:pt x="0" y="3063074"/>
                      <a:pt x="306622" y="2281417"/>
                      <a:pt x="213360" y="1519638"/>
                    </a:cubicBezTo>
                    <a:cubicBezTo>
                      <a:pt x="81611" y="442568"/>
                      <a:pt x="942009" y="0"/>
                      <a:pt x="942009" y="0"/>
                    </a:cubicBezTo>
                    <a:cubicBezTo>
                      <a:pt x="942009" y="0"/>
                      <a:pt x="729477" y="187629"/>
                      <a:pt x="774424" y="592593"/>
                    </a:cubicBezTo>
                    <a:cubicBezTo>
                      <a:pt x="852115" y="1291424"/>
                      <a:pt x="927155" y="1282755"/>
                      <a:pt x="876631" y="1628582"/>
                    </a:cubicBezTo>
                    <a:cubicBezTo>
                      <a:pt x="751951" y="2480697"/>
                      <a:pt x="0" y="3063074"/>
                      <a:pt x="0" y="3063074"/>
                    </a:cubicBezTo>
                    <a:close/>
                  </a:path>
                </a:pathLst>
              </a:custGeom>
              <a:solidFill>
                <a:srgbClr val="61720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71" name="Google Shape;4071;p47"/>
              <p:cNvSpPr/>
              <p:nvPr/>
            </p:nvSpPr>
            <p:spPr>
              <a:xfrm>
                <a:off x="9631617" y="5803310"/>
                <a:ext cx="693632" cy="797308"/>
              </a:xfrm>
              <a:custGeom>
                <a:avLst/>
                <a:gdLst/>
                <a:ahLst/>
                <a:cxnLst/>
                <a:rect l="l" t="t" r="r" b="b"/>
                <a:pathLst>
                  <a:path w="693632" h="797308" extrusionOk="0">
                    <a:moveTo>
                      <a:pt x="657591" y="1528"/>
                    </a:moveTo>
                    <a:cubicBezTo>
                      <a:pt x="681556" y="6332"/>
                      <a:pt x="697348" y="21185"/>
                      <a:pt x="692875" y="34714"/>
                    </a:cubicBezTo>
                    <a:cubicBezTo>
                      <a:pt x="680783" y="71268"/>
                      <a:pt x="671341" y="108374"/>
                      <a:pt x="657922" y="144706"/>
                    </a:cubicBezTo>
                    <a:cubicBezTo>
                      <a:pt x="641855" y="188162"/>
                      <a:pt x="621038" y="230570"/>
                      <a:pt x="596300" y="271872"/>
                    </a:cubicBezTo>
                    <a:cubicBezTo>
                      <a:pt x="519272" y="400253"/>
                      <a:pt x="409831" y="518915"/>
                      <a:pt x="283659" y="629350"/>
                    </a:cubicBezTo>
                    <a:cubicBezTo>
                      <a:pt x="221042" y="684181"/>
                      <a:pt x="153291" y="736140"/>
                      <a:pt x="85374" y="788486"/>
                    </a:cubicBezTo>
                    <a:cubicBezTo>
                      <a:pt x="70962" y="799585"/>
                      <a:pt x="41973" y="800358"/>
                      <a:pt x="20659" y="789977"/>
                    </a:cubicBezTo>
                    <a:cubicBezTo>
                      <a:pt x="-600" y="779596"/>
                      <a:pt x="-6508" y="762037"/>
                      <a:pt x="7903" y="750938"/>
                    </a:cubicBezTo>
                    <a:cubicBezTo>
                      <a:pt x="60967" y="710133"/>
                      <a:pt x="114915" y="669824"/>
                      <a:pt x="165273" y="627693"/>
                    </a:cubicBezTo>
                    <a:cubicBezTo>
                      <a:pt x="304752" y="510908"/>
                      <a:pt x="428218" y="385399"/>
                      <a:pt x="511707" y="247687"/>
                    </a:cubicBezTo>
                    <a:cubicBezTo>
                      <a:pt x="535616" y="208262"/>
                      <a:pt x="555826" y="167732"/>
                      <a:pt x="571342" y="126209"/>
                    </a:cubicBezTo>
                    <a:cubicBezTo>
                      <a:pt x="584704" y="90262"/>
                      <a:pt x="594091" y="53542"/>
                      <a:pt x="606129" y="17320"/>
                    </a:cubicBezTo>
                    <a:cubicBezTo>
                      <a:pt x="610657" y="3792"/>
                      <a:pt x="633682" y="-3331"/>
                      <a:pt x="657591" y="1528"/>
                    </a:cubicBezTo>
                    <a:close/>
                  </a:path>
                </a:pathLst>
              </a:custGeom>
              <a:solidFill>
                <a:srgbClr val="4F580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4072" name="Google Shape;4072;p47"/>
              <p:cNvGrpSpPr/>
              <p:nvPr/>
            </p:nvGrpSpPr>
            <p:grpSpPr>
              <a:xfrm>
                <a:off x="9909837" y="4781000"/>
                <a:ext cx="1374088" cy="1108945"/>
                <a:chOff x="9909837" y="4781000"/>
                <a:chExt cx="1374088" cy="1108945"/>
              </a:xfrm>
            </p:grpSpPr>
            <p:sp>
              <p:nvSpPr>
                <p:cNvPr id="4073" name="Google Shape;4073;p47"/>
                <p:cNvSpPr/>
                <p:nvPr/>
              </p:nvSpPr>
              <p:spPr>
                <a:xfrm>
                  <a:off x="9909837" y="4781000"/>
                  <a:ext cx="1374088" cy="10923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4088" h="1092341" extrusionOk="0">
                      <a:moveTo>
                        <a:pt x="363081" y="1089270"/>
                      </a:moveTo>
                      <a:cubicBezTo>
                        <a:pt x="387764" y="1098878"/>
                        <a:pt x="419459" y="1082920"/>
                        <a:pt x="444859" y="1082424"/>
                      </a:cubicBezTo>
                      <a:cubicBezTo>
                        <a:pt x="467994" y="1081982"/>
                        <a:pt x="717688" y="1049348"/>
                        <a:pt x="753635" y="1045870"/>
                      </a:cubicBezTo>
                      <a:cubicBezTo>
                        <a:pt x="822048" y="1039189"/>
                        <a:pt x="886874" y="1018758"/>
                        <a:pt x="953466" y="1004733"/>
                      </a:cubicBezTo>
                      <a:cubicBezTo>
                        <a:pt x="994990" y="996008"/>
                        <a:pt x="1036789" y="988168"/>
                        <a:pt x="1077539" y="976406"/>
                      </a:cubicBezTo>
                      <a:cubicBezTo>
                        <a:pt x="1203269" y="940018"/>
                        <a:pt x="1310391" y="884580"/>
                        <a:pt x="1359811" y="755923"/>
                      </a:cubicBezTo>
                      <a:cubicBezTo>
                        <a:pt x="1377867" y="708768"/>
                        <a:pt x="1377094" y="666029"/>
                        <a:pt x="1366934" y="617493"/>
                      </a:cubicBezTo>
                      <a:cubicBezTo>
                        <a:pt x="1348822" y="531630"/>
                        <a:pt x="1306802" y="475474"/>
                        <a:pt x="1226019" y="440356"/>
                      </a:cubicBezTo>
                      <a:cubicBezTo>
                        <a:pt x="1200785" y="429367"/>
                        <a:pt x="1189741" y="435773"/>
                        <a:pt x="1160531" y="435883"/>
                      </a:cubicBezTo>
                      <a:cubicBezTo>
                        <a:pt x="1123756" y="435994"/>
                        <a:pt x="1076214" y="434558"/>
                        <a:pt x="1040268" y="425889"/>
                      </a:cubicBezTo>
                      <a:cubicBezTo>
                        <a:pt x="1006640" y="417772"/>
                        <a:pt x="968265" y="389777"/>
                        <a:pt x="940435" y="369457"/>
                      </a:cubicBezTo>
                      <a:cubicBezTo>
                        <a:pt x="866554" y="315454"/>
                        <a:pt x="837344" y="184478"/>
                        <a:pt x="731271" y="181607"/>
                      </a:cubicBezTo>
                      <a:cubicBezTo>
                        <a:pt x="675447" y="180061"/>
                        <a:pt x="633757" y="215400"/>
                        <a:pt x="583288" y="231800"/>
                      </a:cubicBezTo>
                      <a:cubicBezTo>
                        <a:pt x="533041" y="248144"/>
                        <a:pt x="481247" y="235499"/>
                        <a:pt x="433263" y="217112"/>
                      </a:cubicBezTo>
                      <a:cubicBezTo>
                        <a:pt x="386052" y="199001"/>
                        <a:pt x="337019" y="157864"/>
                        <a:pt x="303447" y="120205"/>
                      </a:cubicBezTo>
                      <a:cubicBezTo>
                        <a:pt x="280255" y="94198"/>
                        <a:pt x="262531" y="64822"/>
                        <a:pt x="236081" y="41079"/>
                      </a:cubicBezTo>
                      <a:cubicBezTo>
                        <a:pt x="206209" y="14354"/>
                        <a:pt x="167281" y="-13697"/>
                        <a:pt x="125426" y="7396"/>
                      </a:cubicBezTo>
                      <a:cubicBezTo>
                        <a:pt x="30507" y="55214"/>
                        <a:pt x="8972" y="164986"/>
                        <a:pt x="2512" y="260126"/>
                      </a:cubicBezTo>
                      <a:cubicBezTo>
                        <a:pt x="359" y="291545"/>
                        <a:pt x="-2789" y="319926"/>
                        <a:pt x="4831" y="351014"/>
                      </a:cubicBezTo>
                      <a:cubicBezTo>
                        <a:pt x="31336" y="458301"/>
                        <a:pt x="82633" y="556367"/>
                        <a:pt x="129898" y="655483"/>
                      </a:cubicBezTo>
                      <a:cubicBezTo>
                        <a:pt x="179484" y="759457"/>
                        <a:pt x="233929" y="861388"/>
                        <a:pt x="281580" y="966081"/>
                      </a:cubicBezTo>
                      <a:cubicBezTo>
                        <a:pt x="296048" y="997885"/>
                        <a:pt x="311453" y="1024997"/>
                        <a:pt x="333374" y="1052109"/>
                      </a:cubicBezTo>
                      <a:cubicBezTo>
                        <a:pt x="348394" y="1070662"/>
                        <a:pt x="340719" y="1080602"/>
                        <a:pt x="363081" y="108927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74" name="Google Shape;4074;p47"/>
                <p:cNvSpPr/>
                <p:nvPr/>
              </p:nvSpPr>
              <p:spPr>
                <a:xfrm>
                  <a:off x="10213432" y="4793018"/>
                  <a:ext cx="852698" cy="10811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2698" h="1081117" extrusionOk="0">
                      <a:moveTo>
                        <a:pt x="53358" y="1081118"/>
                      </a:moveTo>
                      <a:cubicBezTo>
                        <a:pt x="53358" y="1081118"/>
                        <a:pt x="1005968" y="516852"/>
                        <a:pt x="831315" y="238722"/>
                      </a:cubicBezTo>
                      <a:cubicBezTo>
                        <a:pt x="649098" y="-51556"/>
                        <a:pt x="545565" y="165669"/>
                        <a:pt x="514367" y="145957"/>
                      </a:cubicBezTo>
                      <a:cubicBezTo>
                        <a:pt x="485544" y="127680"/>
                        <a:pt x="483225" y="33589"/>
                        <a:pt x="303161" y="3827"/>
                      </a:cubicBezTo>
                      <a:cubicBezTo>
                        <a:pt x="-171874" y="-74692"/>
                        <a:pt x="53358" y="1081118"/>
                        <a:pt x="53358" y="1081118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75" name="Google Shape;4075;p47"/>
                <p:cNvSpPr/>
                <p:nvPr/>
              </p:nvSpPr>
              <p:spPr>
                <a:xfrm>
                  <a:off x="10113986" y="5576362"/>
                  <a:ext cx="467483" cy="3135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7483" h="313583" extrusionOk="0">
                      <a:moveTo>
                        <a:pt x="140049" y="310363"/>
                      </a:moveTo>
                      <a:cubicBezTo>
                        <a:pt x="167050" y="320468"/>
                        <a:pt x="370637" y="307547"/>
                        <a:pt x="431817" y="260833"/>
                      </a:cubicBezTo>
                      <a:cubicBezTo>
                        <a:pt x="493109" y="214120"/>
                        <a:pt x="469862" y="141067"/>
                        <a:pt x="404153" y="102912"/>
                      </a:cubicBezTo>
                      <a:cubicBezTo>
                        <a:pt x="338389" y="64701"/>
                        <a:pt x="273509" y="123784"/>
                        <a:pt x="234912" y="106335"/>
                      </a:cubicBezTo>
                      <a:cubicBezTo>
                        <a:pt x="196315" y="88831"/>
                        <a:pt x="175774" y="26491"/>
                        <a:pt x="120723" y="6447"/>
                      </a:cubicBezTo>
                      <a:cubicBezTo>
                        <a:pt x="71358" y="-11499"/>
                        <a:pt x="-8818" y="6723"/>
                        <a:pt x="791" y="77512"/>
                      </a:cubicBezTo>
                      <a:cubicBezTo>
                        <a:pt x="10399" y="148356"/>
                        <a:pt x="110287" y="299265"/>
                        <a:pt x="140049" y="310363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4076" name="Google Shape;4076;p47"/>
              <p:cNvSpPr/>
              <p:nvPr/>
            </p:nvSpPr>
            <p:spPr>
              <a:xfrm>
                <a:off x="9220181" y="4905936"/>
                <a:ext cx="567883" cy="1467411"/>
              </a:xfrm>
              <a:custGeom>
                <a:avLst/>
                <a:gdLst/>
                <a:ahLst/>
                <a:cxnLst/>
                <a:rect l="l" t="t" r="r" b="b"/>
                <a:pathLst>
                  <a:path w="567883" h="1467411" extrusionOk="0">
                    <a:moveTo>
                      <a:pt x="38506" y="240"/>
                    </a:moveTo>
                    <a:cubicBezTo>
                      <a:pt x="14872" y="2724"/>
                      <a:pt x="-2245" y="23873"/>
                      <a:pt x="240" y="47451"/>
                    </a:cubicBezTo>
                    <a:cubicBezTo>
                      <a:pt x="7031" y="111227"/>
                      <a:pt x="11173" y="175224"/>
                      <a:pt x="19179" y="238834"/>
                    </a:cubicBezTo>
                    <a:cubicBezTo>
                      <a:pt x="28898" y="314979"/>
                      <a:pt x="43199" y="390516"/>
                      <a:pt x="61421" y="465060"/>
                    </a:cubicBezTo>
                    <a:cubicBezTo>
                      <a:pt x="118239" y="696862"/>
                      <a:pt x="207415" y="919830"/>
                      <a:pt x="313819" y="1133135"/>
                    </a:cubicBezTo>
                    <a:cubicBezTo>
                      <a:pt x="366607" y="1238931"/>
                      <a:pt x="424640" y="1341249"/>
                      <a:pt x="482784" y="1444175"/>
                    </a:cubicBezTo>
                    <a:cubicBezTo>
                      <a:pt x="495098" y="1465985"/>
                      <a:pt x="522872" y="1473937"/>
                      <a:pt x="544683" y="1461568"/>
                    </a:cubicBezTo>
                    <a:cubicBezTo>
                      <a:pt x="566439" y="1449254"/>
                      <a:pt x="574390" y="1421204"/>
                      <a:pt x="562077" y="1399449"/>
                    </a:cubicBezTo>
                    <a:cubicBezTo>
                      <a:pt x="516633" y="1319162"/>
                      <a:pt x="470250" y="1239539"/>
                      <a:pt x="427567" y="1157707"/>
                    </a:cubicBezTo>
                    <a:cubicBezTo>
                      <a:pt x="309292" y="930874"/>
                      <a:pt x="207471" y="693163"/>
                      <a:pt x="145683" y="444298"/>
                    </a:cubicBezTo>
                    <a:cubicBezTo>
                      <a:pt x="127957" y="373067"/>
                      <a:pt x="113987" y="300843"/>
                      <a:pt x="104711" y="228011"/>
                    </a:cubicBezTo>
                    <a:cubicBezTo>
                      <a:pt x="96650" y="165008"/>
                      <a:pt x="92453" y="101619"/>
                      <a:pt x="85716" y="38450"/>
                    </a:cubicBezTo>
                    <a:cubicBezTo>
                      <a:pt x="83232" y="14872"/>
                      <a:pt x="62139" y="-2245"/>
                      <a:pt x="38506" y="240"/>
                    </a:cubicBezTo>
                    <a:close/>
                  </a:path>
                </a:pathLst>
              </a:custGeom>
              <a:solidFill>
                <a:srgbClr val="83910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4077" name="Google Shape;4077;p47"/>
              <p:cNvGrpSpPr/>
              <p:nvPr/>
            </p:nvGrpSpPr>
            <p:grpSpPr>
              <a:xfrm>
                <a:off x="7980661" y="3506628"/>
                <a:ext cx="1897178" cy="1487337"/>
                <a:chOff x="7980661" y="3506628"/>
                <a:chExt cx="1897178" cy="1487337"/>
              </a:xfrm>
            </p:grpSpPr>
            <p:sp>
              <p:nvSpPr>
                <p:cNvPr id="4078" name="Google Shape;4078;p47"/>
                <p:cNvSpPr/>
                <p:nvPr/>
              </p:nvSpPr>
              <p:spPr>
                <a:xfrm>
                  <a:off x="7980661" y="3579051"/>
                  <a:ext cx="1897178" cy="1389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97178" h="1389959" extrusionOk="0">
                      <a:moveTo>
                        <a:pt x="1245833" y="1388692"/>
                      </a:moveTo>
                      <a:cubicBezTo>
                        <a:pt x="1211268" y="1396146"/>
                        <a:pt x="1173057" y="1368538"/>
                        <a:pt x="1139816" y="1362574"/>
                      </a:cubicBezTo>
                      <a:cubicBezTo>
                        <a:pt x="1109557" y="1357108"/>
                        <a:pt x="788302" y="1262023"/>
                        <a:pt x="741920" y="1249931"/>
                      </a:cubicBezTo>
                      <a:cubicBezTo>
                        <a:pt x="653406" y="1226850"/>
                        <a:pt x="572457" y="1186431"/>
                        <a:pt x="487974" y="1154018"/>
                      </a:cubicBezTo>
                      <a:cubicBezTo>
                        <a:pt x="435242" y="1133809"/>
                        <a:pt x="381957" y="1114814"/>
                        <a:pt x="330881" y="1090794"/>
                      </a:cubicBezTo>
                      <a:cubicBezTo>
                        <a:pt x="173346" y="1016692"/>
                        <a:pt x="44303" y="921442"/>
                        <a:pt x="6368" y="742096"/>
                      </a:cubicBezTo>
                      <a:cubicBezTo>
                        <a:pt x="-7546" y="676387"/>
                        <a:pt x="2393" y="620342"/>
                        <a:pt x="25971" y="558774"/>
                      </a:cubicBezTo>
                      <a:cubicBezTo>
                        <a:pt x="67715" y="449775"/>
                        <a:pt x="134638" y="384784"/>
                        <a:pt x="248110" y="355519"/>
                      </a:cubicBezTo>
                      <a:cubicBezTo>
                        <a:pt x="283615" y="346353"/>
                        <a:pt x="296702" y="357120"/>
                        <a:pt x="335078" y="363360"/>
                      </a:cubicBezTo>
                      <a:cubicBezTo>
                        <a:pt x="383448" y="371256"/>
                        <a:pt x="446175" y="379263"/>
                        <a:pt x="495153" y="375397"/>
                      </a:cubicBezTo>
                      <a:cubicBezTo>
                        <a:pt x="541094" y="371808"/>
                        <a:pt x="597305" y="343040"/>
                        <a:pt x="638111" y="322168"/>
                      </a:cubicBezTo>
                      <a:cubicBezTo>
                        <a:pt x="746447" y="266674"/>
                        <a:pt x="812267" y="100746"/>
                        <a:pt x="952187" y="119189"/>
                      </a:cubicBezTo>
                      <a:cubicBezTo>
                        <a:pt x="1025792" y="128852"/>
                        <a:pt x="1073114" y="183959"/>
                        <a:pt x="1136171" y="216095"/>
                      </a:cubicBezTo>
                      <a:cubicBezTo>
                        <a:pt x="1198788" y="248066"/>
                        <a:pt x="1269466" y="242379"/>
                        <a:pt x="1336279" y="228188"/>
                      </a:cubicBezTo>
                      <a:cubicBezTo>
                        <a:pt x="1402043" y="214273"/>
                        <a:pt x="1475096" y="170486"/>
                        <a:pt x="1527056" y="128079"/>
                      </a:cubicBezTo>
                      <a:cubicBezTo>
                        <a:pt x="1563002" y="98758"/>
                        <a:pt x="1592322" y="63916"/>
                        <a:pt x="1632079" y="38240"/>
                      </a:cubicBezTo>
                      <a:cubicBezTo>
                        <a:pt x="1676860" y="9361"/>
                        <a:pt x="1733955" y="-19296"/>
                        <a:pt x="1784479" y="17147"/>
                      </a:cubicBezTo>
                      <a:cubicBezTo>
                        <a:pt x="1899221" y="99863"/>
                        <a:pt x="1904411" y="248563"/>
                        <a:pt x="1893092" y="374845"/>
                      </a:cubicBezTo>
                      <a:cubicBezTo>
                        <a:pt x="1889281" y="416534"/>
                        <a:pt x="1887515" y="454524"/>
                        <a:pt x="1870950" y="493729"/>
                      </a:cubicBezTo>
                      <a:cubicBezTo>
                        <a:pt x="1813689" y="629121"/>
                        <a:pt x="1725728" y="747231"/>
                        <a:pt x="1642902" y="867550"/>
                      </a:cubicBezTo>
                      <a:cubicBezTo>
                        <a:pt x="1556045" y="993722"/>
                        <a:pt x="1463169" y="1116249"/>
                        <a:pt x="1378576" y="1243801"/>
                      </a:cubicBezTo>
                      <a:cubicBezTo>
                        <a:pt x="1352900" y="1282564"/>
                        <a:pt x="1327058" y="1314921"/>
                        <a:pt x="1292603" y="1346009"/>
                      </a:cubicBezTo>
                      <a:cubicBezTo>
                        <a:pt x="1268914" y="1367267"/>
                        <a:pt x="1277031" y="1381900"/>
                        <a:pt x="1245833" y="1388692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79" name="Google Shape;4079;p47"/>
                <p:cNvSpPr/>
                <p:nvPr/>
              </p:nvSpPr>
              <p:spPr>
                <a:xfrm>
                  <a:off x="8341272" y="3506628"/>
                  <a:ext cx="1103728" cy="14674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3728" h="1467464" extrusionOk="0">
                      <a:moveTo>
                        <a:pt x="892401" y="1467464"/>
                      </a:moveTo>
                      <a:cubicBezTo>
                        <a:pt x="892401" y="1467464"/>
                        <a:pt x="-240826" y="526726"/>
                        <a:pt x="46746" y="197961"/>
                      </a:cubicBezTo>
                      <a:cubicBezTo>
                        <a:pt x="346908" y="-145159"/>
                        <a:pt x="437520" y="161849"/>
                        <a:pt x="482633" y="142468"/>
                      </a:cubicBezTo>
                      <a:cubicBezTo>
                        <a:pt x="524321" y="124522"/>
                        <a:pt x="547071" y="1387"/>
                        <a:pt x="789807" y="7"/>
                      </a:cubicBezTo>
                      <a:cubicBezTo>
                        <a:pt x="1430273" y="-3693"/>
                        <a:pt x="892401" y="1467464"/>
                        <a:pt x="892401" y="146746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80" name="Google Shape;4080;p47"/>
                <p:cNvSpPr/>
                <p:nvPr/>
              </p:nvSpPr>
              <p:spPr>
                <a:xfrm>
                  <a:off x="8840450" y="4595671"/>
                  <a:ext cx="643591" cy="3982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3591" h="398294" extrusionOk="0">
                      <a:moveTo>
                        <a:pt x="407303" y="397637"/>
                      </a:moveTo>
                      <a:cubicBezTo>
                        <a:pt x="369810" y="405257"/>
                        <a:pt x="105043" y="345622"/>
                        <a:pt x="34364" y="271465"/>
                      </a:cubicBezTo>
                      <a:cubicBezTo>
                        <a:pt x="-36314" y="197308"/>
                        <a:pt x="9516" y="106200"/>
                        <a:pt x="103827" y="69811"/>
                      </a:cubicBezTo>
                      <a:cubicBezTo>
                        <a:pt x="198139" y="33423"/>
                        <a:pt x="271081" y="124587"/>
                        <a:pt x="325360" y="109733"/>
                      </a:cubicBezTo>
                      <a:cubicBezTo>
                        <a:pt x="379749" y="94880"/>
                        <a:pt x="419782" y="17244"/>
                        <a:pt x="496203" y="2446"/>
                      </a:cubicBezTo>
                      <a:cubicBezTo>
                        <a:pt x="564893" y="-10806"/>
                        <a:pt x="666438" y="29944"/>
                        <a:pt x="638995" y="120943"/>
                      </a:cubicBezTo>
                      <a:cubicBezTo>
                        <a:pt x="611552" y="211885"/>
                        <a:pt x="448716" y="389244"/>
                        <a:pt x="407303" y="39763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4081" name="Google Shape;4081;p47"/>
              <p:cNvSpPr/>
              <p:nvPr/>
            </p:nvSpPr>
            <p:spPr>
              <a:xfrm>
                <a:off x="7764543" y="5108662"/>
                <a:ext cx="1401351" cy="974017"/>
              </a:xfrm>
              <a:custGeom>
                <a:avLst/>
                <a:gdLst/>
                <a:ahLst/>
                <a:cxnLst/>
                <a:rect l="l" t="t" r="r" b="b"/>
                <a:pathLst>
                  <a:path w="1401351" h="974017" extrusionOk="0">
                    <a:moveTo>
                      <a:pt x="615413" y="783972"/>
                    </a:moveTo>
                    <a:cubicBezTo>
                      <a:pt x="286759" y="783972"/>
                      <a:pt x="867922" y="531684"/>
                      <a:pt x="858867" y="520309"/>
                    </a:cubicBezTo>
                    <a:cubicBezTo>
                      <a:pt x="837994" y="494081"/>
                      <a:pt x="662403" y="601700"/>
                      <a:pt x="521985" y="595073"/>
                    </a:cubicBezTo>
                    <a:cubicBezTo>
                      <a:pt x="381568" y="588447"/>
                      <a:pt x="120500" y="503357"/>
                      <a:pt x="111168" y="447753"/>
                    </a:cubicBezTo>
                    <a:cubicBezTo>
                      <a:pt x="101836" y="392149"/>
                      <a:pt x="358818" y="381216"/>
                      <a:pt x="484658" y="372713"/>
                    </a:cubicBezTo>
                    <a:cubicBezTo>
                      <a:pt x="610499" y="364209"/>
                      <a:pt x="819221" y="367246"/>
                      <a:pt x="824522" y="350460"/>
                    </a:cubicBezTo>
                    <a:cubicBezTo>
                      <a:pt x="828718" y="336987"/>
                      <a:pt x="688024" y="212582"/>
                      <a:pt x="481897" y="150297"/>
                    </a:cubicBezTo>
                    <a:cubicBezTo>
                      <a:pt x="275771" y="88012"/>
                      <a:pt x="-2414" y="114130"/>
                      <a:pt x="16" y="101319"/>
                    </a:cubicBezTo>
                    <a:cubicBezTo>
                      <a:pt x="2500" y="88509"/>
                      <a:pt x="291508" y="69459"/>
                      <a:pt x="480628" y="103693"/>
                    </a:cubicBezTo>
                    <a:cubicBezTo>
                      <a:pt x="669692" y="137928"/>
                      <a:pt x="773777" y="251676"/>
                      <a:pt x="777642" y="248308"/>
                    </a:cubicBezTo>
                    <a:cubicBezTo>
                      <a:pt x="782612" y="244056"/>
                      <a:pt x="711492" y="185802"/>
                      <a:pt x="690896" y="122081"/>
                    </a:cubicBezTo>
                    <a:cubicBezTo>
                      <a:pt x="670354" y="58360"/>
                      <a:pt x="658759" y="8554"/>
                      <a:pt x="667318" y="2646"/>
                    </a:cubicBezTo>
                    <a:cubicBezTo>
                      <a:pt x="685981" y="-10165"/>
                      <a:pt x="774274" y="23960"/>
                      <a:pt x="869910" y="96019"/>
                    </a:cubicBezTo>
                    <a:cubicBezTo>
                      <a:pt x="965547" y="168077"/>
                      <a:pt x="1062619" y="291212"/>
                      <a:pt x="1084154" y="278181"/>
                    </a:cubicBezTo>
                    <a:cubicBezTo>
                      <a:pt x="1102321" y="267192"/>
                      <a:pt x="1113916" y="121860"/>
                      <a:pt x="1141138" y="117498"/>
                    </a:cubicBezTo>
                    <a:cubicBezTo>
                      <a:pt x="1311374" y="90165"/>
                      <a:pt x="1412421" y="896781"/>
                      <a:pt x="1400384" y="952495"/>
                    </a:cubicBezTo>
                    <a:cubicBezTo>
                      <a:pt x="1379346" y="1050120"/>
                      <a:pt x="1218553" y="783972"/>
                      <a:pt x="615413" y="783972"/>
                    </a:cubicBezTo>
                    <a:close/>
                  </a:path>
                </a:pathLst>
              </a:custGeom>
              <a:solidFill>
                <a:srgbClr val="4952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82" name="Google Shape;4082;p47"/>
              <p:cNvSpPr/>
              <p:nvPr/>
            </p:nvSpPr>
            <p:spPr>
              <a:xfrm>
                <a:off x="7079201" y="5303685"/>
                <a:ext cx="2079928" cy="1085077"/>
              </a:xfrm>
              <a:custGeom>
                <a:avLst/>
                <a:gdLst/>
                <a:ahLst/>
                <a:cxnLst/>
                <a:rect l="l" t="t" r="r" b="b"/>
                <a:pathLst>
                  <a:path w="2079928" h="1085077" extrusionOk="0">
                    <a:moveTo>
                      <a:pt x="2079928" y="1085077"/>
                    </a:moveTo>
                    <a:cubicBezTo>
                      <a:pt x="2079928" y="1085077"/>
                      <a:pt x="1617041" y="829752"/>
                      <a:pt x="1342555" y="812414"/>
                    </a:cubicBezTo>
                    <a:cubicBezTo>
                      <a:pt x="1068070" y="795075"/>
                      <a:pt x="656976" y="781216"/>
                      <a:pt x="412860" y="609158"/>
                    </a:cubicBezTo>
                    <a:cubicBezTo>
                      <a:pt x="5301" y="321917"/>
                      <a:pt x="0" y="0"/>
                      <a:pt x="0" y="0"/>
                    </a:cubicBezTo>
                    <a:cubicBezTo>
                      <a:pt x="0" y="0"/>
                      <a:pt x="337599" y="269074"/>
                      <a:pt x="601814" y="360293"/>
                    </a:cubicBezTo>
                    <a:cubicBezTo>
                      <a:pt x="797670" y="427935"/>
                      <a:pt x="970998" y="385472"/>
                      <a:pt x="1284301" y="451126"/>
                    </a:cubicBezTo>
                    <a:cubicBezTo>
                      <a:pt x="1549731" y="506785"/>
                      <a:pt x="2079928" y="1085077"/>
                      <a:pt x="2079928" y="1085077"/>
                    </a:cubicBezTo>
                    <a:close/>
                  </a:path>
                </a:pathLst>
              </a:custGeom>
              <a:solidFill>
                <a:srgbClr val="899F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4083" name="Google Shape;4083;p47"/>
              <p:cNvGrpSpPr/>
              <p:nvPr/>
            </p:nvGrpSpPr>
            <p:grpSpPr>
              <a:xfrm>
                <a:off x="8526729" y="5379246"/>
                <a:ext cx="1404340" cy="1480661"/>
                <a:chOff x="8526729" y="5379246"/>
                <a:chExt cx="1404340" cy="1480661"/>
              </a:xfrm>
            </p:grpSpPr>
            <p:sp>
              <p:nvSpPr>
                <p:cNvPr id="4084" name="Google Shape;4084;p47"/>
                <p:cNvSpPr/>
                <p:nvPr/>
              </p:nvSpPr>
              <p:spPr>
                <a:xfrm>
                  <a:off x="8526729" y="5379246"/>
                  <a:ext cx="1404340" cy="14806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04340" h="1480661" extrusionOk="0">
                      <a:moveTo>
                        <a:pt x="521413" y="470760"/>
                      </a:moveTo>
                      <a:cubicBezTo>
                        <a:pt x="521413" y="470760"/>
                        <a:pt x="438698" y="-13938"/>
                        <a:pt x="701091" y="308"/>
                      </a:cubicBezTo>
                      <a:cubicBezTo>
                        <a:pt x="963373" y="14554"/>
                        <a:pt x="855092" y="499308"/>
                        <a:pt x="855092" y="499308"/>
                      </a:cubicBezTo>
                      <a:cubicBezTo>
                        <a:pt x="855092" y="499308"/>
                        <a:pt x="1140179" y="91583"/>
                        <a:pt x="1325544" y="331060"/>
                      </a:cubicBezTo>
                      <a:cubicBezTo>
                        <a:pt x="1536088" y="603117"/>
                        <a:pt x="1083195" y="753086"/>
                        <a:pt x="1083195" y="753086"/>
                      </a:cubicBezTo>
                      <a:cubicBezTo>
                        <a:pt x="1083195" y="753086"/>
                        <a:pt x="1509639" y="876222"/>
                        <a:pt x="1379712" y="1106644"/>
                      </a:cubicBezTo>
                      <a:cubicBezTo>
                        <a:pt x="1165855" y="1485877"/>
                        <a:pt x="866467" y="1049604"/>
                        <a:pt x="866467" y="1049604"/>
                      </a:cubicBezTo>
                      <a:cubicBezTo>
                        <a:pt x="866467" y="1049604"/>
                        <a:pt x="980491" y="1465888"/>
                        <a:pt x="701145" y="1480134"/>
                      </a:cubicBezTo>
                      <a:cubicBezTo>
                        <a:pt x="347700" y="1498190"/>
                        <a:pt x="475859" y="1046733"/>
                        <a:pt x="475859" y="1046733"/>
                      </a:cubicBezTo>
                      <a:cubicBezTo>
                        <a:pt x="475859" y="1046733"/>
                        <a:pt x="256314" y="1374614"/>
                        <a:pt x="65262" y="1177874"/>
                      </a:cubicBezTo>
                      <a:cubicBezTo>
                        <a:pt x="-156822" y="949163"/>
                        <a:pt x="259131" y="727356"/>
                        <a:pt x="259131" y="727356"/>
                      </a:cubicBezTo>
                      <a:cubicBezTo>
                        <a:pt x="259131" y="727356"/>
                        <a:pt x="-128661" y="610460"/>
                        <a:pt x="59520" y="362368"/>
                      </a:cubicBezTo>
                      <a:cubicBezTo>
                        <a:pt x="287954" y="61268"/>
                        <a:pt x="521413" y="470760"/>
                        <a:pt x="521413" y="47076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85" name="Google Shape;4085;p47"/>
                <p:cNvSpPr/>
                <p:nvPr/>
              </p:nvSpPr>
              <p:spPr>
                <a:xfrm>
                  <a:off x="8968905" y="5947575"/>
                  <a:ext cx="476139" cy="4761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6139" h="476194" extrusionOk="0">
                      <a:moveTo>
                        <a:pt x="0" y="238097"/>
                      </a:moveTo>
                      <a:cubicBezTo>
                        <a:pt x="0" y="106625"/>
                        <a:pt x="106569" y="0"/>
                        <a:pt x="238097" y="0"/>
                      </a:cubicBezTo>
                      <a:cubicBezTo>
                        <a:pt x="369514" y="0"/>
                        <a:pt x="476139" y="106570"/>
                        <a:pt x="476139" y="238097"/>
                      </a:cubicBezTo>
                      <a:cubicBezTo>
                        <a:pt x="476139" y="369570"/>
                        <a:pt x="369514" y="476195"/>
                        <a:pt x="238097" y="476195"/>
                      </a:cubicBezTo>
                      <a:cubicBezTo>
                        <a:pt x="106569" y="476195"/>
                        <a:pt x="0" y="369570"/>
                        <a:pt x="0" y="238097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4086" name="Google Shape;4086;p47"/>
              <p:cNvGrpSpPr/>
              <p:nvPr/>
            </p:nvGrpSpPr>
            <p:grpSpPr>
              <a:xfrm>
                <a:off x="10693616" y="5959907"/>
                <a:ext cx="754516" cy="687629"/>
                <a:chOff x="10693616" y="5959907"/>
                <a:chExt cx="754516" cy="687629"/>
              </a:xfrm>
            </p:grpSpPr>
            <p:sp>
              <p:nvSpPr>
                <p:cNvPr id="4087" name="Google Shape;4087;p47"/>
                <p:cNvSpPr/>
                <p:nvPr/>
              </p:nvSpPr>
              <p:spPr>
                <a:xfrm>
                  <a:off x="10693616" y="5959907"/>
                  <a:ext cx="754516" cy="6876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4516" h="687629" extrusionOk="0">
                      <a:moveTo>
                        <a:pt x="357371" y="186561"/>
                      </a:moveTo>
                      <a:cubicBezTo>
                        <a:pt x="357371" y="186561"/>
                        <a:pt x="417503" y="-49715"/>
                        <a:pt x="533459" y="9534"/>
                      </a:cubicBezTo>
                      <a:cubicBezTo>
                        <a:pt x="649526" y="68782"/>
                        <a:pt x="502813" y="266626"/>
                        <a:pt x="502813" y="266626"/>
                      </a:cubicBezTo>
                      <a:cubicBezTo>
                        <a:pt x="502813" y="266626"/>
                        <a:pt x="714130" y="139294"/>
                        <a:pt x="749801" y="285124"/>
                      </a:cubicBezTo>
                      <a:cubicBezTo>
                        <a:pt x="790441" y="450776"/>
                        <a:pt x="555049" y="427530"/>
                        <a:pt x="555049" y="427530"/>
                      </a:cubicBezTo>
                      <a:cubicBezTo>
                        <a:pt x="555049" y="427530"/>
                        <a:pt x="723518" y="569162"/>
                        <a:pt x="618218" y="647405"/>
                      </a:cubicBezTo>
                      <a:cubicBezTo>
                        <a:pt x="444945" y="776172"/>
                        <a:pt x="397182" y="518251"/>
                        <a:pt x="397182" y="518251"/>
                      </a:cubicBezTo>
                      <a:cubicBezTo>
                        <a:pt x="397182" y="518251"/>
                        <a:pt x="365046" y="729845"/>
                        <a:pt x="235562" y="680039"/>
                      </a:cubicBezTo>
                      <a:cubicBezTo>
                        <a:pt x="71787" y="617091"/>
                        <a:pt x="220708" y="438352"/>
                        <a:pt x="220708" y="438352"/>
                      </a:cubicBezTo>
                      <a:cubicBezTo>
                        <a:pt x="220708" y="438352"/>
                        <a:pt x="55221" y="542713"/>
                        <a:pt x="8287" y="415106"/>
                      </a:cubicBezTo>
                      <a:cubicBezTo>
                        <a:pt x="-46324" y="266792"/>
                        <a:pt x="186859" y="250006"/>
                        <a:pt x="186859" y="250006"/>
                      </a:cubicBezTo>
                      <a:cubicBezTo>
                        <a:pt x="186859" y="250006"/>
                        <a:pt x="34681" y="118975"/>
                        <a:pt x="169853" y="44487"/>
                      </a:cubicBezTo>
                      <a:cubicBezTo>
                        <a:pt x="334069" y="-45959"/>
                        <a:pt x="357371" y="186561"/>
                        <a:pt x="357371" y="18656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88" name="Google Shape;4088;p47"/>
                <p:cNvSpPr/>
                <p:nvPr/>
              </p:nvSpPr>
              <p:spPr>
                <a:xfrm>
                  <a:off x="10937356" y="6212428"/>
                  <a:ext cx="236096" cy="2361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6096" h="236105" extrusionOk="0">
                      <a:moveTo>
                        <a:pt x="10154" y="70152"/>
                      </a:moveTo>
                      <a:cubicBezTo>
                        <a:pt x="36658" y="10572"/>
                        <a:pt x="106398" y="-16264"/>
                        <a:pt x="165977" y="10186"/>
                      </a:cubicBezTo>
                      <a:cubicBezTo>
                        <a:pt x="225501" y="36634"/>
                        <a:pt x="252337" y="106429"/>
                        <a:pt x="225943" y="165954"/>
                      </a:cubicBezTo>
                      <a:cubicBezTo>
                        <a:pt x="199439" y="225533"/>
                        <a:pt x="129699" y="252369"/>
                        <a:pt x="70120" y="225920"/>
                      </a:cubicBezTo>
                      <a:cubicBezTo>
                        <a:pt x="10595" y="199470"/>
                        <a:pt x="-16240" y="129731"/>
                        <a:pt x="10154" y="70152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4089" name="Google Shape;4089;p47"/>
            <p:cNvGrpSpPr/>
            <p:nvPr/>
          </p:nvGrpSpPr>
          <p:grpSpPr>
            <a:xfrm>
              <a:off x="11335042" y="5211986"/>
              <a:ext cx="600214" cy="491175"/>
              <a:chOff x="10100277" y="3967778"/>
              <a:chExt cx="875330" cy="716312"/>
            </a:xfrm>
          </p:grpSpPr>
          <p:grpSp>
            <p:nvGrpSpPr>
              <p:cNvPr id="4090" name="Google Shape;4090;p47"/>
              <p:cNvGrpSpPr/>
              <p:nvPr/>
            </p:nvGrpSpPr>
            <p:grpSpPr>
              <a:xfrm>
                <a:off x="10242868" y="3967778"/>
                <a:ext cx="732739" cy="629058"/>
                <a:chOff x="10242868" y="3967778"/>
                <a:chExt cx="732739" cy="629058"/>
              </a:xfrm>
            </p:grpSpPr>
            <p:grpSp>
              <p:nvGrpSpPr>
                <p:cNvPr id="4091" name="Google Shape;4091;p47"/>
                <p:cNvGrpSpPr/>
                <p:nvPr/>
              </p:nvGrpSpPr>
              <p:grpSpPr>
                <a:xfrm>
                  <a:off x="10286667" y="3967778"/>
                  <a:ext cx="688940" cy="628988"/>
                  <a:chOff x="10286667" y="3967778"/>
                  <a:chExt cx="688940" cy="628988"/>
                </a:xfrm>
              </p:grpSpPr>
              <p:sp>
                <p:nvSpPr>
                  <p:cNvPr id="4092" name="Google Shape;4092;p47"/>
                  <p:cNvSpPr/>
                  <p:nvPr/>
                </p:nvSpPr>
                <p:spPr>
                  <a:xfrm>
                    <a:off x="10286667" y="3967778"/>
                    <a:ext cx="688940" cy="62898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88940" h="628988" extrusionOk="0">
                        <a:moveTo>
                          <a:pt x="43955" y="525702"/>
                        </a:moveTo>
                        <a:cubicBezTo>
                          <a:pt x="-49474" y="411402"/>
                          <a:pt x="9278" y="149506"/>
                          <a:pt x="189397" y="58066"/>
                        </a:cubicBezTo>
                        <a:cubicBezTo>
                          <a:pt x="369461" y="-33319"/>
                          <a:pt x="564213" y="-24539"/>
                          <a:pt x="652560" y="139898"/>
                        </a:cubicBezTo>
                        <a:cubicBezTo>
                          <a:pt x="732239" y="288101"/>
                          <a:pt x="677298" y="445913"/>
                          <a:pt x="524291" y="560876"/>
                        </a:cubicBezTo>
                        <a:cubicBezTo>
                          <a:pt x="394088" y="658721"/>
                          <a:pt x="149309" y="654690"/>
                          <a:pt x="43955" y="525702"/>
                        </a:cubicBezTo>
                        <a:close/>
                      </a:path>
                    </a:pathLst>
                  </a:custGeom>
                  <a:solidFill>
                    <a:srgbClr val="D40B0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093" name="Google Shape;4093;p47"/>
                  <p:cNvSpPr/>
                  <p:nvPr/>
                </p:nvSpPr>
                <p:spPr>
                  <a:xfrm>
                    <a:off x="10539122" y="4097019"/>
                    <a:ext cx="405460" cy="2414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05460" h="241410" extrusionOk="0">
                        <a:moveTo>
                          <a:pt x="0" y="241411"/>
                        </a:moveTo>
                        <a:lnTo>
                          <a:pt x="393313" y="0"/>
                        </a:lnTo>
                        <a:cubicBezTo>
                          <a:pt x="393313" y="0"/>
                          <a:pt x="397455" y="3865"/>
                          <a:pt x="400491" y="9000"/>
                        </a:cubicBezTo>
                        <a:cubicBezTo>
                          <a:pt x="403584" y="14136"/>
                          <a:pt x="405461" y="20486"/>
                          <a:pt x="405461" y="20486"/>
                        </a:cubicBezTo>
                        <a:lnTo>
                          <a:pt x="0" y="241411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094" name="Google Shape;4094;p47"/>
                  <p:cNvSpPr/>
                  <p:nvPr/>
                </p:nvSpPr>
                <p:spPr>
                  <a:xfrm>
                    <a:off x="10643428" y="4496628"/>
                    <a:ext cx="65652" cy="6565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5652" h="65653" extrusionOk="0">
                        <a:moveTo>
                          <a:pt x="32854" y="0"/>
                        </a:moveTo>
                        <a:cubicBezTo>
                          <a:pt x="14798" y="0"/>
                          <a:pt x="0" y="14743"/>
                          <a:pt x="0" y="32910"/>
                        </a:cubicBezTo>
                        <a:cubicBezTo>
                          <a:pt x="0" y="51076"/>
                          <a:pt x="14853" y="65654"/>
                          <a:pt x="32854" y="65654"/>
                        </a:cubicBezTo>
                        <a:cubicBezTo>
                          <a:pt x="51021" y="65654"/>
                          <a:pt x="65653" y="51021"/>
                          <a:pt x="65653" y="32910"/>
                        </a:cubicBezTo>
                        <a:cubicBezTo>
                          <a:pt x="65653" y="14799"/>
                          <a:pt x="50966" y="0"/>
                          <a:pt x="32854" y="0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095" name="Google Shape;4095;p47"/>
                  <p:cNvSpPr/>
                  <p:nvPr/>
                </p:nvSpPr>
                <p:spPr>
                  <a:xfrm>
                    <a:off x="10691081" y="4293428"/>
                    <a:ext cx="101047" cy="1010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1047" h="101047" extrusionOk="0">
                        <a:moveTo>
                          <a:pt x="50523" y="0"/>
                        </a:moveTo>
                        <a:cubicBezTo>
                          <a:pt x="22584" y="0"/>
                          <a:pt x="0" y="22639"/>
                          <a:pt x="0" y="50524"/>
                        </a:cubicBezTo>
                        <a:cubicBezTo>
                          <a:pt x="0" y="78464"/>
                          <a:pt x="22584" y="101048"/>
                          <a:pt x="50523" y="101048"/>
                        </a:cubicBezTo>
                        <a:cubicBezTo>
                          <a:pt x="78408" y="101048"/>
                          <a:pt x="101047" y="78409"/>
                          <a:pt x="101047" y="50524"/>
                        </a:cubicBezTo>
                        <a:cubicBezTo>
                          <a:pt x="101047" y="22639"/>
                          <a:pt x="78464" y="0"/>
                          <a:pt x="50523" y="0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096" name="Google Shape;4096;p47"/>
                  <p:cNvSpPr/>
                  <p:nvPr/>
                </p:nvSpPr>
                <p:spPr>
                  <a:xfrm>
                    <a:off x="10903557" y="4268359"/>
                    <a:ext cx="70070" cy="8067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0070" h="80672" extrusionOk="0">
                        <a:moveTo>
                          <a:pt x="40419" y="0"/>
                        </a:moveTo>
                        <a:cubicBezTo>
                          <a:pt x="18111" y="0"/>
                          <a:pt x="0" y="18001"/>
                          <a:pt x="0" y="40253"/>
                        </a:cubicBezTo>
                        <a:cubicBezTo>
                          <a:pt x="0" y="62561"/>
                          <a:pt x="18111" y="80673"/>
                          <a:pt x="40419" y="80673"/>
                        </a:cubicBezTo>
                        <a:cubicBezTo>
                          <a:pt x="45112" y="80673"/>
                          <a:pt x="49364" y="79403"/>
                          <a:pt x="53616" y="77912"/>
                        </a:cubicBezTo>
                        <a:cubicBezTo>
                          <a:pt x="61622" y="56763"/>
                          <a:pt x="67254" y="35229"/>
                          <a:pt x="70071" y="13473"/>
                        </a:cubicBezTo>
                        <a:cubicBezTo>
                          <a:pt x="62782" y="5301"/>
                          <a:pt x="52346" y="0"/>
                          <a:pt x="40419" y="0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097" name="Google Shape;4097;p47"/>
                  <p:cNvSpPr/>
                  <p:nvPr/>
                </p:nvSpPr>
                <p:spPr>
                  <a:xfrm>
                    <a:off x="10586758" y="4110866"/>
                    <a:ext cx="101246" cy="10116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1246" h="101162" extrusionOk="0">
                        <a:moveTo>
                          <a:pt x="54902" y="179"/>
                        </a:moveTo>
                        <a:cubicBezTo>
                          <a:pt x="35301" y="-1478"/>
                          <a:pt x="15643" y="8461"/>
                          <a:pt x="5869" y="26959"/>
                        </a:cubicBezTo>
                        <a:cubicBezTo>
                          <a:pt x="-7217" y="51641"/>
                          <a:pt x="2335" y="82287"/>
                          <a:pt x="27018" y="95318"/>
                        </a:cubicBezTo>
                        <a:cubicBezTo>
                          <a:pt x="51700" y="108349"/>
                          <a:pt x="82345" y="98852"/>
                          <a:pt x="95377" y="74170"/>
                        </a:cubicBezTo>
                        <a:cubicBezTo>
                          <a:pt x="108464" y="49488"/>
                          <a:pt x="98910" y="19008"/>
                          <a:pt x="74228" y="5976"/>
                        </a:cubicBezTo>
                        <a:cubicBezTo>
                          <a:pt x="67989" y="2718"/>
                          <a:pt x="61418" y="786"/>
                          <a:pt x="54902" y="179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098" name="Google Shape;4098;p47"/>
                  <p:cNvSpPr/>
                  <p:nvPr/>
                </p:nvSpPr>
                <p:spPr>
                  <a:xfrm>
                    <a:off x="10722645" y="3970019"/>
                    <a:ext cx="80503" cy="6939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0503" h="69394" extrusionOk="0">
                        <a:moveTo>
                          <a:pt x="12775" y="0"/>
                        </a:moveTo>
                        <a:cubicBezTo>
                          <a:pt x="9628" y="2982"/>
                          <a:pt x="6812" y="6240"/>
                          <a:pt x="4658" y="10271"/>
                        </a:cubicBezTo>
                        <a:cubicBezTo>
                          <a:pt x="-5778" y="29983"/>
                          <a:pt x="1952" y="54334"/>
                          <a:pt x="21555" y="64715"/>
                        </a:cubicBezTo>
                        <a:cubicBezTo>
                          <a:pt x="41267" y="75096"/>
                          <a:pt x="65618" y="67641"/>
                          <a:pt x="76054" y="47929"/>
                        </a:cubicBezTo>
                        <a:cubicBezTo>
                          <a:pt x="81686" y="37162"/>
                          <a:pt x="81686" y="25179"/>
                          <a:pt x="77655" y="14633"/>
                        </a:cubicBezTo>
                        <a:cubicBezTo>
                          <a:pt x="57004" y="7179"/>
                          <a:pt x="35304" y="2540"/>
                          <a:pt x="12775" y="0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099" name="Google Shape;4099;p47"/>
                  <p:cNvSpPr/>
                  <p:nvPr/>
                </p:nvSpPr>
                <p:spPr>
                  <a:xfrm>
                    <a:off x="10409885" y="4099935"/>
                    <a:ext cx="65609" cy="6567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5609" h="65672" extrusionOk="0">
                        <a:moveTo>
                          <a:pt x="35698" y="122"/>
                        </a:moveTo>
                        <a:cubicBezTo>
                          <a:pt x="22944" y="-983"/>
                          <a:pt x="10188" y="5478"/>
                          <a:pt x="3783" y="17515"/>
                        </a:cubicBezTo>
                        <a:cubicBezTo>
                          <a:pt x="-4665" y="33528"/>
                          <a:pt x="1519" y="53351"/>
                          <a:pt x="17532" y="61855"/>
                        </a:cubicBezTo>
                        <a:cubicBezTo>
                          <a:pt x="33600" y="70303"/>
                          <a:pt x="53368" y="64284"/>
                          <a:pt x="61816" y="48216"/>
                        </a:cubicBezTo>
                        <a:cubicBezTo>
                          <a:pt x="70265" y="32203"/>
                          <a:pt x="64135" y="12380"/>
                          <a:pt x="48067" y="3876"/>
                        </a:cubicBezTo>
                        <a:cubicBezTo>
                          <a:pt x="44147" y="1778"/>
                          <a:pt x="39950" y="508"/>
                          <a:pt x="35698" y="122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100" name="Google Shape;4100;p47"/>
                  <p:cNvSpPr/>
                  <p:nvPr/>
                </p:nvSpPr>
                <p:spPr>
                  <a:xfrm>
                    <a:off x="10378823" y="3999405"/>
                    <a:ext cx="328704" cy="27152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8704" h="271523" extrusionOk="0">
                        <a:moveTo>
                          <a:pt x="321479" y="101"/>
                        </a:moveTo>
                        <a:cubicBezTo>
                          <a:pt x="287023" y="-2108"/>
                          <a:pt x="178963" y="32403"/>
                          <a:pt x="122530" y="53772"/>
                        </a:cubicBezTo>
                        <a:cubicBezTo>
                          <a:pt x="62178" y="76688"/>
                          <a:pt x="-43950" y="170115"/>
                          <a:pt x="19606" y="244549"/>
                        </a:cubicBezTo>
                        <a:cubicBezTo>
                          <a:pt x="75264" y="309650"/>
                          <a:pt x="132911" y="246978"/>
                          <a:pt x="180840" y="162054"/>
                        </a:cubicBezTo>
                        <a:cubicBezTo>
                          <a:pt x="260905" y="20421"/>
                          <a:pt x="355824" y="2310"/>
                          <a:pt x="321479" y="101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FFFFFF">
                          <a:alpha val="29803"/>
                        </a:srgbClr>
                      </a:gs>
                      <a:gs pos="100000">
                        <a:srgbClr val="FFFFFF">
                          <a:alpha val="22745"/>
                        </a:srgbClr>
                      </a:gs>
                    </a:gsLst>
                    <a:lin ang="0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4101" name="Google Shape;4101;p47"/>
                <p:cNvSpPr/>
                <p:nvPr/>
              </p:nvSpPr>
              <p:spPr>
                <a:xfrm>
                  <a:off x="10375955" y="4272122"/>
                  <a:ext cx="161974" cy="2320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1974" h="232070" extrusionOk="0">
                      <a:moveTo>
                        <a:pt x="0" y="14128"/>
                      </a:moveTo>
                      <a:cubicBezTo>
                        <a:pt x="0" y="14128"/>
                        <a:pt x="65875" y="-46943"/>
                        <a:pt x="139756" y="84861"/>
                      </a:cubicBezTo>
                      <a:cubicBezTo>
                        <a:pt x="198396" y="189498"/>
                        <a:pt x="122417" y="232071"/>
                        <a:pt x="122417" y="232071"/>
                      </a:cubicBezTo>
                      <a:lnTo>
                        <a:pt x="0" y="14128"/>
                      </a:lnTo>
                      <a:close/>
                    </a:path>
                  </a:pathLst>
                </a:custGeom>
                <a:solidFill>
                  <a:srgbClr val="FBFDFB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102" name="Google Shape;4102;p47"/>
                <p:cNvSpPr/>
                <p:nvPr/>
              </p:nvSpPr>
              <p:spPr>
                <a:xfrm>
                  <a:off x="10242868" y="4205246"/>
                  <a:ext cx="309557" cy="3915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9557" h="391590" extrusionOk="0">
                      <a:moveTo>
                        <a:pt x="73784" y="0"/>
                      </a:moveTo>
                      <a:cubicBezTo>
                        <a:pt x="73784" y="0"/>
                        <a:pt x="128007" y="32909"/>
                        <a:pt x="156002" y="70733"/>
                      </a:cubicBezTo>
                      <a:cubicBezTo>
                        <a:pt x="192280" y="119711"/>
                        <a:pt x="206968" y="153780"/>
                        <a:pt x="214312" y="146768"/>
                      </a:cubicBezTo>
                      <a:cubicBezTo>
                        <a:pt x="218122" y="143234"/>
                        <a:pt x="217846" y="91109"/>
                        <a:pt x="236509" y="88513"/>
                      </a:cubicBezTo>
                      <a:cubicBezTo>
                        <a:pt x="283665" y="81942"/>
                        <a:pt x="323421" y="155879"/>
                        <a:pt x="304924" y="183377"/>
                      </a:cubicBezTo>
                      <a:cubicBezTo>
                        <a:pt x="291948" y="202758"/>
                        <a:pt x="240761" y="185144"/>
                        <a:pt x="238663" y="192156"/>
                      </a:cubicBezTo>
                      <a:cubicBezTo>
                        <a:pt x="235847" y="201709"/>
                        <a:pt x="260860" y="227937"/>
                        <a:pt x="280242" y="290333"/>
                      </a:cubicBezTo>
                      <a:cubicBezTo>
                        <a:pt x="299623" y="352729"/>
                        <a:pt x="287144" y="385197"/>
                        <a:pt x="287144" y="385197"/>
                      </a:cubicBezTo>
                      <a:cubicBezTo>
                        <a:pt x="287144" y="385197"/>
                        <a:pt x="120277" y="429591"/>
                        <a:pt x="31763" y="284425"/>
                      </a:cubicBezTo>
                      <a:cubicBezTo>
                        <a:pt x="-59069" y="135227"/>
                        <a:pt x="73784" y="0"/>
                        <a:pt x="73784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4103" name="Google Shape;4103;p47"/>
                <p:cNvGrpSpPr/>
                <p:nvPr/>
              </p:nvGrpSpPr>
              <p:grpSpPr>
                <a:xfrm>
                  <a:off x="10244758" y="4244947"/>
                  <a:ext cx="240361" cy="351157"/>
                  <a:chOff x="10244758" y="4244947"/>
                  <a:chExt cx="240361" cy="351157"/>
                </a:xfrm>
              </p:grpSpPr>
              <p:sp>
                <p:nvSpPr>
                  <p:cNvPr id="4104" name="Google Shape;4104;p47"/>
                  <p:cNvSpPr/>
                  <p:nvPr/>
                </p:nvSpPr>
                <p:spPr>
                  <a:xfrm>
                    <a:off x="10244758" y="4244947"/>
                    <a:ext cx="92268" cy="11573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2268" h="115735" extrusionOk="0">
                        <a:moveTo>
                          <a:pt x="40750" y="0"/>
                        </a:moveTo>
                        <a:cubicBezTo>
                          <a:pt x="24296" y="25455"/>
                          <a:pt x="6461" y="60849"/>
                          <a:pt x="0" y="103422"/>
                        </a:cubicBezTo>
                        <a:cubicBezTo>
                          <a:pt x="9718" y="110600"/>
                          <a:pt x="21038" y="115735"/>
                          <a:pt x="34014" y="115735"/>
                        </a:cubicBezTo>
                        <a:cubicBezTo>
                          <a:pt x="66150" y="115735"/>
                          <a:pt x="92269" y="89673"/>
                          <a:pt x="92269" y="57536"/>
                        </a:cubicBezTo>
                        <a:cubicBezTo>
                          <a:pt x="92269" y="27664"/>
                          <a:pt x="69629" y="3368"/>
                          <a:pt x="40750" y="0"/>
                        </a:cubicBezTo>
                        <a:close/>
                      </a:path>
                    </a:pathLst>
                  </a:custGeom>
                  <a:solidFill>
                    <a:srgbClr val="FBFDFB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105" name="Google Shape;4105;p47"/>
                  <p:cNvSpPr/>
                  <p:nvPr/>
                </p:nvSpPr>
                <p:spPr>
                  <a:xfrm>
                    <a:off x="10368887" y="4509549"/>
                    <a:ext cx="116232" cy="8655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6232" h="86555" extrusionOk="0">
                        <a:moveTo>
                          <a:pt x="58255" y="0"/>
                        </a:moveTo>
                        <a:cubicBezTo>
                          <a:pt x="26118" y="0"/>
                          <a:pt x="0" y="26062"/>
                          <a:pt x="0" y="58199"/>
                        </a:cubicBezTo>
                        <a:cubicBezTo>
                          <a:pt x="0" y="60850"/>
                          <a:pt x="442" y="63445"/>
                          <a:pt x="718" y="66040"/>
                        </a:cubicBezTo>
                        <a:cubicBezTo>
                          <a:pt x="39481" y="83599"/>
                          <a:pt x="78188" y="87188"/>
                          <a:pt x="108061" y="86470"/>
                        </a:cubicBezTo>
                        <a:cubicBezTo>
                          <a:pt x="112865" y="78022"/>
                          <a:pt x="116233" y="68690"/>
                          <a:pt x="116233" y="58254"/>
                        </a:cubicBezTo>
                        <a:cubicBezTo>
                          <a:pt x="116288" y="26118"/>
                          <a:pt x="90391" y="0"/>
                          <a:pt x="58255" y="0"/>
                        </a:cubicBezTo>
                        <a:close/>
                      </a:path>
                    </a:pathLst>
                  </a:custGeom>
                  <a:solidFill>
                    <a:srgbClr val="FBFDFB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sp>
            <p:nvSpPr>
              <p:cNvPr id="4106" name="Google Shape;4106;p47"/>
              <p:cNvSpPr/>
              <p:nvPr/>
            </p:nvSpPr>
            <p:spPr>
              <a:xfrm>
                <a:off x="10100277" y="4362979"/>
                <a:ext cx="180924" cy="31441"/>
              </a:xfrm>
              <a:custGeom>
                <a:avLst/>
                <a:gdLst/>
                <a:ahLst/>
                <a:cxnLst/>
                <a:rect l="l" t="t" r="r" b="b"/>
                <a:pathLst>
                  <a:path w="180924" h="31441" extrusionOk="0">
                    <a:moveTo>
                      <a:pt x="180925" y="31441"/>
                    </a:moveTo>
                    <a:cubicBezTo>
                      <a:pt x="180925" y="31441"/>
                      <a:pt x="117149" y="6869"/>
                      <a:pt x="88822" y="1900"/>
                    </a:cubicBezTo>
                    <a:cubicBezTo>
                      <a:pt x="60496" y="-3015"/>
                      <a:pt x="-1624" y="1734"/>
                      <a:pt x="32" y="14655"/>
                    </a:cubicBezTo>
                    <a:cubicBezTo>
                      <a:pt x="1689" y="27521"/>
                      <a:pt x="64692" y="22275"/>
                      <a:pt x="82969" y="21888"/>
                    </a:cubicBezTo>
                    <a:cubicBezTo>
                      <a:pt x="116873" y="21115"/>
                      <a:pt x="180925" y="31441"/>
                      <a:pt x="180925" y="3144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07" name="Google Shape;4107;p47"/>
              <p:cNvSpPr/>
              <p:nvPr/>
            </p:nvSpPr>
            <p:spPr>
              <a:xfrm>
                <a:off x="10274937" y="4518439"/>
                <a:ext cx="78212" cy="165651"/>
              </a:xfrm>
              <a:custGeom>
                <a:avLst/>
                <a:gdLst/>
                <a:ahLst/>
                <a:cxnLst/>
                <a:rect l="l" t="t" r="r" b="b"/>
                <a:pathLst>
                  <a:path w="78212" h="165651" extrusionOk="0">
                    <a:moveTo>
                      <a:pt x="78213" y="0"/>
                    </a:moveTo>
                    <a:cubicBezTo>
                      <a:pt x="78213" y="0"/>
                      <a:pt x="67446" y="67531"/>
                      <a:pt x="57396" y="94477"/>
                    </a:cubicBezTo>
                    <a:cubicBezTo>
                      <a:pt x="47457" y="121478"/>
                      <a:pt x="12118" y="172775"/>
                      <a:pt x="1847" y="164824"/>
                    </a:cubicBezTo>
                    <a:cubicBezTo>
                      <a:pt x="-8534" y="156928"/>
                      <a:pt x="27799" y="105079"/>
                      <a:pt x="37242" y="89508"/>
                    </a:cubicBezTo>
                    <a:cubicBezTo>
                      <a:pt x="54966" y="60518"/>
                      <a:pt x="78213" y="0"/>
                      <a:pt x="7821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108" name="Google Shape;4108;p47"/>
            <p:cNvGrpSpPr/>
            <p:nvPr/>
          </p:nvGrpSpPr>
          <p:grpSpPr>
            <a:xfrm>
              <a:off x="9696000" y="6403657"/>
              <a:ext cx="310490" cy="314799"/>
              <a:chOff x="7709956" y="5705664"/>
              <a:chExt cx="452807" cy="459091"/>
            </a:xfrm>
          </p:grpSpPr>
          <p:sp>
            <p:nvSpPr>
              <p:cNvPr id="4109" name="Google Shape;4109;p47"/>
              <p:cNvSpPr/>
              <p:nvPr/>
            </p:nvSpPr>
            <p:spPr>
              <a:xfrm>
                <a:off x="7733249" y="5781957"/>
                <a:ext cx="344353" cy="343440"/>
              </a:xfrm>
              <a:custGeom>
                <a:avLst/>
                <a:gdLst/>
                <a:ahLst/>
                <a:cxnLst/>
                <a:rect l="l" t="t" r="r" b="b"/>
                <a:pathLst>
                  <a:path w="344353" h="343440" extrusionOk="0">
                    <a:moveTo>
                      <a:pt x="298452" y="26526"/>
                    </a:moveTo>
                    <a:cubicBezTo>
                      <a:pt x="360074" y="72356"/>
                      <a:pt x="363718" y="212001"/>
                      <a:pt x="284426" y="280968"/>
                    </a:cubicBezTo>
                    <a:cubicBezTo>
                      <a:pt x="205134" y="349934"/>
                      <a:pt x="105743" y="370255"/>
                      <a:pt x="40255" y="298472"/>
                    </a:cubicBezTo>
                    <a:cubicBezTo>
                      <a:pt x="-18773" y="233757"/>
                      <a:pt x="-11098" y="147176"/>
                      <a:pt x="51574" y="69706"/>
                    </a:cubicBezTo>
                    <a:cubicBezTo>
                      <a:pt x="104859" y="3831"/>
                      <a:pt x="228877" y="-25212"/>
                      <a:pt x="298452" y="26526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10" name="Google Shape;4110;p47"/>
              <p:cNvSpPr/>
              <p:nvPr/>
            </p:nvSpPr>
            <p:spPr>
              <a:xfrm>
                <a:off x="7709956" y="5781917"/>
                <a:ext cx="364185" cy="382838"/>
              </a:xfrm>
              <a:custGeom>
                <a:avLst/>
                <a:gdLst/>
                <a:ahLst/>
                <a:cxnLst/>
                <a:rect l="l" t="t" r="r" b="b"/>
                <a:pathLst>
                  <a:path w="364185" h="382838" extrusionOk="0">
                    <a:moveTo>
                      <a:pt x="347862" y="44732"/>
                    </a:moveTo>
                    <a:cubicBezTo>
                      <a:pt x="347862" y="44732"/>
                      <a:pt x="359457" y="7239"/>
                      <a:pt x="230249" y="282"/>
                    </a:cubicBezTo>
                    <a:cubicBezTo>
                      <a:pt x="109874" y="-6179"/>
                      <a:pt x="20146" y="99894"/>
                      <a:pt x="5404" y="165824"/>
                    </a:cubicBezTo>
                    <a:cubicBezTo>
                      <a:pt x="-12929" y="247711"/>
                      <a:pt x="20201" y="264276"/>
                      <a:pt x="33288" y="273001"/>
                    </a:cubicBezTo>
                    <a:cubicBezTo>
                      <a:pt x="47038" y="282166"/>
                      <a:pt x="274699" y="114471"/>
                      <a:pt x="274699" y="114471"/>
                    </a:cubicBezTo>
                    <a:cubicBezTo>
                      <a:pt x="274699" y="114471"/>
                      <a:pt x="66364" y="318334"/>
                      <a:pt x="84696" y="338378"/>
                    </a:cubicBezTo>
                    <a:cubicBezTo>
                      <a:pt x="96898" y="351795"/>
                      <a:pt x="134060" y="382000"/>
                      <a:pt x="182265" y="382827"/>
                    </a:cubicBezTo>
                    <a:cubicBezTo>
                      <a:pt x="233672" y="383711"/>
                      <a:pt x="314566" y="331310"/>
                      <a:pt x="346095" y="259969"/>
                    </a:cubicBezTo>
                    <a:cubicBezTo>
                      <a:pt x="385741" y="170296"/>
                      <a:pt x="347862" y="44732"/>
                      <a:pt x="347862" y="44732"/>
                    </a:cubicBezTo>
                    <a:close/>
                  </a:path>
                </a:pathLst>
              </a:custGeom>
              <a:solidFill>
                <a:srgbClr val="D40B0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11" name="Google Shape;4111;p47"/>
              <p:cNvSpPr/>
              <p:nvPr/>
            </p:nvSpPr>
            <p:spPr>
              <a:xfrm>
                <a:off x="7946255" y="6099340"/>
                <a:ext cx="27104" cy="27049"/>
              </a:xfrm>
              <a:custGeom>
                <a:avLst/>
                <a:gdLst/>
                <a:ahLst/>
                <a:cxnLst/>
                <a:rect l="l" t="t" r="r" b="b"/>
                <a:pathLst>
                  <a:path w="27104" h="27049" extrusionOk="0">
                    <a:moveTo>
                      <a:pt x="16865" y="26642"/>
                    </a:moveTo>
                    <a:cubicBezTo>
                      <a:pt x="24098" y="24820"/>
                      <a:pt x="28516" y="17421"/>
                      <a:pt x="26694" y="10187"/>
                    </a:cubicBezTo>
                    <a:cubicBezTo>
                      <a:pt x="24872" y="2954"/>
                      <a:pt x="17473" y="-1409"/>
                      <a:pt x="10239" y="414"/>
                    </a:cubicBezTo>
                    <a:cubicBezTo>
                      <a:pt x="3006" y="2236"/>
                      <a:pt x="-1412" y="9580"/>
                      <a:pt x="411" y="16814"/>
                    </a:cubicBezTo>
                    <a:cubicBezTo>
                      <a:pt x="2288" y="23991"/>
                      <a:pt x="9631" y="28464"/>
                      <a:pt x="16865" y="26642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12" name="Google Shape;4112;p47"/>
              <p:cNvSpPr/>
              <p:nvPr/>
            </p:nvSpPr>
            <p:spPr>
              <a:xfrm>
                <a:off x="7737415" y="5937512"/>
                <a:ext cx="34184" cy="34163"/>
              </a:xfrm>
              <a:custGeom>
                <a:avLst/>
                <a:gdLst/>
                <a:ahLst/>
                <a:cxnLst/>
                <a:rect l="l" t="t" r="r" b="b"/>
                <a:pathLst>
                  <a:path w="34184" h="34163" extrusionOk="0">
                    <a:moveTo>
                      <a:pt x="21236" y="33641"/>
                    </a:moveTo>
                    <a:cubicBezTo>
                      <a:pt x="30402" y="31322"/>
                      <a:pt x="35979" y="22046"/>
                      <a:pt x="33659" y="12879"/>
                    </a:cubicBezTo>
                    <a:cubicBezTo>
                      <a:pt x="31340" y="3713"/>
                      <a:pt x="22064" y="-1753"/>
                      <a:pt x="12898" y="511"/>
                    </a:cubicBezTo>
                    <a:cubicBezTo>
                      <a:pt x="3731" y="2830"/>
                      <a:pt x="-1790" y="12051"/>
                      <a:pt x="529" y="21162"/>
                    </a:cubicBezTo>
                    <a:cubicBezTo>
                      <a:pt x="2848" y="30328"/>
                      <a:pt x="12125" y="35961"/>
                      <a:pt x="21236" y="3364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13" name="Google Shape;4113;p47"/>
              <p:cNvSpPr/>
              <p:nvPr/>
            </p:nvSpPr>
            <p:spPr>
              <a:xfrm>
                <a:off x="7840064" y="6093335"/>
                <a:ext cx="34184" cy="34145"/>
              </a:xfrm>
              <a:custGeom>
                <a:avLst/>
                <a:gdLst/>
                <a:ahLst/>
                <a:cxnLst/>
                <a:rect l="l" t="t" r="r" b="b"/>
                <a:pathLst>
                  <a:path w="34184" h="34145" extrusionOk="0">
                    <a:moveTo>
                      <a:pt x="21235" y="33641"/>
                    </a:moveTo>
                    <a:cubicBezTo>
                      <a:pt x="30402" y="31322"/>
                      <a:pt x="35979" y="22046"/>
                      <a:pt x="33659" y="12879"/>
                    </a:cubicBezTo>
                    <a:cubicBezTo>
                      <a:pt x="31340" y="3713"/>
                      <a:pt x="22064" y="-1753"/>
                      <a:pt x="12897" y="511"/>
                    </a:cubicBezTo>
                    <a:cubicBezTo>
                      <a:pt x="3732" y="2830"/>
                      <a:pt x="-1790" y="12051"/>
                      <a:pt x="529" y="21162"/>
                    </a:cubicBezTo>
                    <a:cubicBezTo>
                      <a:pt x="2793" y="30328"/>
                      <a:pt x="12070" y="35905"/>
                      <a:pt x="21235" y="3364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14" name="Google Shape;4114;p47"/>
              <p:cNvSpPr/>
              <p:nvPr/>
            </p:nvSpPr>
            <p:spPr>
              <a:xfrm>
                <a:off x="7768790" y="5866198"/>
                <a:ext cx="27666" cy="27666"/>
              </a:xfrm>
              <a:custGeom>
                <a:avLst/>
                <a:gdLst/>
                <a:ahLst/>
                <a:cxnLst/>
                <a:rect l="l" t="t" r="r" b="b"/>
                <a:pathLst>
                  <a:path w="27666" h="27666" extrusionOk="0">
                    <a:moveTo>
                      <a:pt x="17193" y="27264"/>
                    </a:moveTo>
                    <a:cubicBezTo>
                      <a:pt x="24592" y="25386"/>
                      <a:pt x="29119" y="17822"/>
                      <a:pt x="27242" y="10423"/>
                    </a:cubicBezTo>
                    <a:cubicBezTo>
                      <a:pt x="25365" y="3024"/>
                      <a:pt x="17855" y="-1449"/>
                      <a:pt x="10456" y="428"/>
                    </a:cubicBezTo>
                    <a:cubicBezTo>
                      <a:pt x="3057" y="2306"/>
                      <a:pt x="-1416" y="9760"/>
                      <a:pt x="407" y="17159"/>
                    </a:cubicBezTo>
                    <a:cubicBezTo>
                      <a:pt x="2284" y="24558"/>
                      <a:pt x="9738" y="29086"/>
                      <a:pt x="17193" y="27264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15" name="Google Shape;4115;p47"/>
              <p:cNvSpPr/>
              <p:nvPr/>
            </p:nvSpPr>
            <p:spPr>
              <a:xfrm>
                <a:off x="7860550" y="5828347"/>
                <a:ext cx="34184" cy="34163"/>
              </a:xfrm>
              <a:custGeom>
                <a:avLst/>
                <a:gdLst/>
                <a:ahLst/>
                <a:cxnLst/>
                <a:rect l="l" t="t" r="r" b="b"/>
                <a:pathLst>
                  <a:path w="34184" h="34163" extrusionOk="0">
                    <a:moveTo>
                      <a:pt x="21236" y="33641"/>
                    </a:moveTo>
                    <a:cubicBezTo>
                      <a:pt x="30401" y="31322"/>
                      <a:pt x="35978" y="22046"/>
                      <a:pt x="33659" y="12879"/>
                    </a:cubicBezTo>
                    <a:cubicBezTo>
                      <a:pt x="31340" y="3713"/>
                      <a:pt x="22064" y="-1753"/>
                      <a:pt x="12898" y="511"/>
                    </a:cubicBezTo>
                    <a:cubicBezTo>
                      <a:pt x="3731" y="2830"/>
                      <a:pt x="-1790" y="12051"/>
                      <a:pt x="529" y="21217"/>
                    </a:cubicBezTo>
                    <a:cubicBezTo>
                      <a:pt x="2848" y="30328"/>
                      <a:pt x="12069" y="35961"/>
                      <a:pt x="21236" y="3364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16" name="Google Shape;4116;p47"/>
              <p:cNvSpPr/>
              <p:nvPr/>
            </p:nvSpPr>
            <p:spPr>
              <a:xfrm>
                <a:off x="7826820" y="5917016"/>
                <a:ext cx="52613" cy="52613"/>
              </a:xfrm>
              <a:custGeom>
                <a:avLst/>
                <a:gdLst/>
                <a:ahLst/>
                <a:cxnLst/>
                <a:rect l="l" t="t" r="r" b="b"/>
                <a:pathLst>
                  <a:path w="52613" h="52613" extrusionOk="0">
                    <a:moveTo>
                      <a:pt x="32712" y="51817"/>
                    </a:moveTo>
                    <a:cubicBezTo>
                      <a:pt x="46793" y="48283"/>
                      <a:pt x="55351" y="33982"/>
                      <a:pt x="51817" y="19901"/>
                    </a:cubicBezTo>
                    <a:cubicBezTo>
                      <a:pt x="48283" y="5821"/>
                      <a:pt x="33982" y="-2738"/>
                      <a:pt x="19902" y="796"/>
                    </a:cubicBezTo>
                    <a:cubicBezTo>
                      <a:pt x="5821" y="4330"/>
                      <a:pt x="-2738" y="18632"/>
                      <a:pt x="796" y="32712"/>
                    </a:cubicBezTo>
                    <a:cubicBezTo>
                      <a:pt x="4330" y="46793"/>
                      <a:pt x="18632" y="55351"/>
                      <a:pt x="32712" y="51817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17" name="Google Shape;4117;p47"/>
              <p:cNvSpPr/>
              <p:nvPr/>
            </p:nvSpPr>
            <p:spPr>
              <a:xfrm>
                <a:off x="7897600" y="5991057"/>
                <a:ext cx="52628" cy="52638"/>
              </a:xfrm>
              <a:custGeom>
                <a:avLst/>
                <a:gdLst/>
                <a:ahLst/>
                <a:cxnLst/>
                <a:rect l="l" t="t" r="r" b="b"/>
                <a:pathLst>
                  <a:path w="52628" h="52638" extrusionOk="0">
                    <a:moveTo>
                      <a:pt x="30512" y="52320"/>
                    </a:moveTo>
                    <a:cubicBezTo>
                      <a:pt x="40617" y="50664"/>
                      <a:pt x="49286" y="43154"/>
                      <a:pt x="51882" y="32552"/>
                    </a:cubicBezTo>
                    <a:cubicBezTo>
                      <a:pt x="55305" y="18416"/>
                      <a:pt x="46635" y="4171"/>
                      <a:pt x="32555" y="747"/>
                    </a:cubicBezTo>
                    <a:cubicBezTo>
                      <a:pt x="18419" y="-2676"/>
                      <a:pt x="4174" y="5992"/>
                      <a:pt x="750" y="20073"/>
                    </a:cubicBezTo>
                    <a:cubicBezTo>
                      <a:pt x="-2673" y="34208"/>
                      <a:pt x="5940" y="48400"/>
                      <a:pt x="20076" y="51823"/>
                    </a:cubicBezTo>
                    <a:cubicBezTo>
                      <a:pt x="23555" y="52707"/>
                      <a:pt x="27144" y="52872"/>
                      <a:pt x="30512" y="5232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18" name="Google Shape;4118;p47"/>
              <p:cNvSpPr/>
              <p:nvPr/>
            </p:nvSpPr>
            <p:spPr>
              <a:xfrm>
                <a:off x="8003723" y="5987729"/>
                <a:ext cx="34199" cy="34078"/>
              </a:xfrm>
              <a:custGeom>
                <a:avLst/>
                <a:gdLst/>
                <a:ahLst/>
                <a:cxnLst/>
                <a:rect l="l" t="t" r="r" b="b"/>
                <a:pathLst>
                  <a:path w="34199" h="34078" extrusionOk="0">
                    <a:moveTo>
                      <a:pt x="19861" y="33893"/>
                    </a:moveTo>
                    <a:cubicBezTo>
                      <a:pt x="26432" y="32843"/>
                      <a:pt x="32064" y="27929"/>
                      <a:pt x="33720" y="21082"/>
                    </a:cubicBezTo>
                    <a:cubicBezTo>
                      <a:pt x="35929" y="11916"/>
                      <a:pt x="30297" y="2695"/>
                      <a:pt x="21130" y="486"/>
                    </a:cubicBezTo>
                    <a:cubicBezTo>
                      <a:pt x="11965" y="-1723"/>
                      <a:pt x="2743" y="3799"/>
                      <a:pt x="479" y="12965"/>
                    </a:cubicBezTo>
                    <a:cubicBezTo>
                      <a:pt x="-1729" y="22131"/>
                      <a:pt x="3903" y="31352"/>
                      <a:pt x="13069" y="33561"/>
                    </a:cubicBezTo>
                    <a:cubicBezTo>
                      <a:pt x="15388" y="34113"/>
                      <a:pt x="17707" y="34224"/>
                      <a:pt x="19861" y="33893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19" name="Google Shape;4119;p47"/>
              <p:cNvSpPr/>
              <p:nvPr/>
            </p:nvSpPr>
            <p:spPr>
              <a:xfrm>
                <a:off x="7905637" y="5964936"/>
                <a:ext cx="142824" cy="170197"/>
              </a:xfrm>
              <a:custGeom>
                <a:avLst/>
                <a:gdLst/>
                <a:ahLst/>
                <a:cxnLst/>
                <a:rect l="l" t="t" r="r" b="b"/>
                <a:pathLst>
                  <a:path w="142824" h="170197" extrusionOk="0">
                    <a:moveTo>
                      <a:pt x="3977" y="169881"/>
                    </a:moveTo>
                    <a:cubicBezTo>
                      <a:pt x="21647" y="166623"/>
                      <a:pt x="71785" y="135481"/>
                      <a:pt x="97571" y="117535"/>
                    </a:cubicBezTo>
                    <a:cubicBezTo>
                      <a:pt x="125125" y="98319"/>
                      <a:pt x="166813" y="37691"/>
                      <a:pt x="125291" y="8205"/>
                    </a:cubicBezTo>
                    <a:cubicBezTo>
                      <a:pt x="88957" y="-17582"/>
                      <a:pt x="67809" y="21346"/>
                      <a:pt x="54391" y="70324"/>
                    </a:cubicBezTo>
                    <a:cubicBezTo>
                      <a:pt x="31918" y="151991"/>
                      <a:pt x="-13692" y="173139"/>
                      <a:pt x="3977" y="169881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FFF">
                      <a:alpha val="30196"/>
                    </a:srgbClr>
                  </a:gs>
                  <a:gs pos="100000">
                    <a:srgbClr val="FFFFFF">
                      <a:alpha val="16862"/>
                    </a:srgbClr>
                  </a:gs>
                </a:gsLst>
                <a:lin ang="9953308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20" name="Google Shape;4120;p47"/>
              <p:cNvSpPr/>
              <p:nvPr/>
            </p:nvSpPr>
            <p:spPr>
              <a:xfrm>
                <a:off x="7933555" y="5824385"/>
                <a:ext cx="101568" cy="107537"/>
              </a:xfrm>
              <a:custGeom>
                <a:avLst/>
                <a:gdLst/>
                <a:ahLst/>
                <a:cxnLst/>
                <a:rect l="l" t="t" r="r" b="b"/>
                <a:pathLst>
                  <a:path w="101568" h="107537" extrusionOk="0">
                    <a:moveTo>
                      <a:pt x="101569" y="94422"/>
                    </a:moveTo>
                    <a:cubicBezTo>
                      <a:pt x="101569" y="94422"/>
                      <a:pt x="76113" y="133626"/>
                      <a:pt x="22056" y="76476"/>
                    </a:cubicBezTo>
                    <a:cubicBezTo>
                      <a:pt x="-20849" y="31087"/>
                      <a:pt x="12061" y="0"/>
                      <a:pt x="12061" y="0"/>
                    </a:cubicBezTo>
                    <a:lnTo>
                      <a:pt x="101569" y="94422"/>
                    </a:lnTo>
                    <a:close/>
                  </a:path>
                </a:pathLst>
              </a:custGeom>
              <a:solidFill>
                <a:srgbClr val="FBFDF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21" name="Google Shape;4121;p47"/>
              <p:cNvSpPr/>
              <p:nvPr/>
            </p:nvSpPr>
            <p:spPr>
              <a:xfrm>
                <a:off x="7918748" y="5769924"/>
                <a:ext cx="174911" cy="182233"/>
              </a:xfrm>
              <a:custGeom>
                <a:avLst/>
                <a:gdLst/>
                <a:ahLst/>
                <a:cxnLst/>
                <a:rect l="l" t="t" r="r" b="b"/>
                <a:pathLst>
                  <a:path w="174911" h="182233" extrusionOk="0">
                    <a:moveTo>
                      <a:pt x="156574" y="182234"/>
                    </a:moveTo>
                    <a:cubicBezTo>
                      <a:pt x="156574" y="182234"/>
                      <a:pt x="125045" y="172516"/>
                      <a:pt x="106105" y="157000"/>
                    </a:cubicBezTo>
                    <a:cubicBezTo>
                      <a:pt x="81589" y="136845"/>
                      <a:pt x="69883" y="121550"/>
                      <a:pt x="67011" y="126023"/>
                    </a:cubicBezTo>
                    <a:cubicBezTo>
                      <a:pt x="65576" y="128287"/>
                      <a:pt x="72312" y="154570"/>
                      <a:pt x="63202" y="158214"/>
                    </a:cubicBezTo>
                    <a:cubicBezTo>
                      <a:pt x="40231" y="167491"/>
                      <a:pt x="10800" y="135244"/>
                      <a:pt x="16653" y="119010"/>
                    </a:cubicBezTo>
                    <a:cubicBezTo>
                      <a:pt x="20794" y="107581"/>
                      <a:pt x="48845" y="109954"/>
                      <a:pt x="49010" y="106145"/>
                    </a:cubicBezTo>
                    <a:cubicBezTo>
                      <a:pt x="49232" y="101009"/>
                      <a:pt x="33274" y="90905"/>
                      <a:pt x="15604" y="61860"/>
                    </a:cubicBezTo>
                    <a:cubicBezTo>
                      <a:pt x="-2121" y="32816"/>
                      <a:pt x="88" y="14870"/>
                      <a:pt x="88" y="14870"/>
                    </a:cubicBezTo>
                    <a:cubicBezTo>
                      <a:pt x="88" y="14870"/>
                      <a:pt x="78662" y="-28696"/>
                      <a:pt x="141721" y="33313"/>
                    </a:cubicBezTo>
                    <a:cubicBezTo>
                      <a:pt x="206435" y="97144"/>
                      <a:pt x="156574" y="182234"/>
                      <a:pt x="156574" y="182234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4122" name="Google Shape;4122;p47"/>
              <p:cNvGrpSpPr/>
              <p:nvPr/>
            </p:nvGrpSpPr>
            <p:grpSpPr>
              <a:xfrm>
                <a:off x="7943405" y="5770179"/>
                <a:ext cx="150527" cy="158278"/>
                <a:chOff x="7943405" y="5770179"/>
                <a:chExt cx="150527" cy="158278"/>
              </a:xfrm>
            </p:grpSpPr>
            <p:sp>
              <p:nvSpPr>
                <p:cNvPr id="4123" name="Google Shape;4123;p47"/>
                <p:cNvSpPr/>
                <p:nvPr/>
              </p:nvSpPr>
              <p:spPr>
                <a:xfrm>
                  <a:off x="8051758" y="5868156"/>
                  <a:ext cx="42174" cy="603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174" h="60301" extrusionOk="0">
                      <a:moveTo>
                        <a:pt x="34221" y="60038"/>
                      </a:moveTo>
                      <a:cubicBezTo>
                        <a:pt x="39302" y="45074"/>
                        <a:pt x="43774" y="24975"/>
                        <a:pt x="41620" y="2667"/>
                      </a:cubicBezTo>
                      <a:cubicBezTo>
                        <a:pt x="35823" y="238"/>
                        <a:pt x="29418" y="-867"/>
                        <a:pt x="22902" y="790"/>
                      </a:cubicBezTo>
                      <a:cubicBezTo>
                        <a:pt x="6668" y="4876"/>
                        <a:pt x="-3161" y="21330"/>
                        <a:pt x="925" y="37565"/>
                      </a:cubicBezTo>
                      <a:cubicBezTo>
                        <a:pt x="4736" y="52584"/>
                        <a:pt x="19202" y="62026"/>
                        <a:pt x="34221" y="60038"/>
                      </a:cubicBezTo>
                      <a:close/>
                    </a:path>
                  </a:pathLst>
                </a:custGeom>
                <a:solidFill>
                  <a:srgbClr val="FBFDFB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124" name="Google Shape;4124;p47"/>
                <p:cNvSpPr/>
                <p:nvPr/>
              </p:nvSpPr>
              <p:spPr>
                <a:xfrm>
                  <a:off x="7943405" y="5770179"/>
                  <a:ext cx="60396" cy="433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396" h="43348" extrusionOk="0">
                      <a:moveTo>
                        <a:pt x="37495" y="42445"/>
                      </a:moveTo>
                      <a:cubicBezTo>
                        <a:pt x="53730" y="38359"/>
                        <a:pt x="63558" y="21904"/>
                        <a:pt x="59472" y="5670"/>
                      </a:cubicBezTo>
                      <a:cubicBezTo>
                        <a:pt x="59141" y="4345"/>
                        <a:pt x="58643" y="3075"/>
                        <a:pt x="58091" y="1805"/>
                      </a:cubicBezTo>
                      <a:cubicBezTo>
                        <a:pt x="36281" y="-2115"/>
                        <a:pt x="16292" y="977"/>
                        <a:pt x="1328" y="5118"/>
                      </a:cubicBezTo>
                      <a:cubicBezTo>
                        <a:pt x="-52" y="10033"/>
                        <a:pt x="-550" y="15168"/>
                        <a:pt x="776" y="20413"/>
                      </a:cubicBezTo>
                      <a:cubicBezTo>
                        <a:pt x="4917" y="36647"/>
                        <a:pt x="21317" y="46476"/>
                        <a:pt x="37495" y="42445"/>
                      </a:cubicBezTo>
                      <a:close/>
                    </a:path>
                  </a:pathLst>
                </a:custGeom>
                <a:solidFill>
                  <a:srgbClr val="FBFDFB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4125" name="Google Shape;4125;p47"/>
              <p:cNvSpPr/>
              <p:nvPr/>
            </p:nvSpPr>
            <p:spPr>
              <a:xfrm>
                <a:off x="8069193" y="5835732"/>
                <a:ext cx="93570" cy="19866"/>
              </a:xfrm>
              <a:custGeom>
                <a:avLst/>
                <a:gdLst/>
                <a:ahLst/>
                <a:cxnLst/>
                <a:rect l="l" t="t" r="r" b="b"/>
                <a:pathLst>
                  <a:path w="93570" h="19866" extrusionOk="0">
                    <a:moveTo>
                      <a:pt x="0" y="16482"/>
                    </a:moveTo>
                    <a:cubicBezTo>
                      <a:pt x="0" y="16482"/>
                      <a:pt x="35339" y="20790"/>
                      <a:pt x="50248" y="19686"/>
                    </a:cubicBezTo>
                    <a:cubicBezTo>
                      <a:pt x="65157" y="18581"/>
                      <a:pt x="95913" y="8255"/>
                      <a:pt x="93428" y="1960"/>
                    </a:cubicBezTo>
                    <a:cubicBezTo>
                      <a:pt x="90943" y="-4335"/>
                      <a:pt x="59801" y="6323"/>
                      <a:pt x="50635" y="8862"/>
                    </a:cubicBezTo>
                    <a:cubicBezTo>
                      <a:pt x="33627" y="13556"/>
                      <a:pt x="0" y="16482"/>
                      <a:pt x="0" y="16482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26" name="Google Shape;4126;p47"/>
              <p:cNvSpPr/>
              <p:nvPr/>
            </p:nvSpPr>
            <p:spPr>
              <a:xfrm>
                <a:off x="8015172" y="5705664"/>
                <a:ext cx="21399" cy="93100"/>
              </a:xfrm>
              <a:custGeom>
                <a:avLst/>
                <a:gdLst/>
                <a:ahLst/>
                <a:cxnLst/>
                <a:rect l="l" t="t" r="r" b="b"/>
                <a:pathLst>
                  <a:path w="21399" h="93100" extrusionOk="0">
                    <a:moveTo>
                      <a:pt x="1951" y="93101"/>
                    </a:moveTo>
                    <a:cubicBezTo>
                      <a:pt x="1951" y="93101"/>
                      <a:pt x="-1141" y="57651"/>
                      <a:pt x="460" y="42743"/>
                    </a:cubicBezTo>
                    <a:cubicBezTo>
                      <a:pt x="2061" y="27833"/>
                      <a:pt x="13381" y="-2536"/>
                      <a:pt x="19620" y="169"/>
                    </a:cubicBezTo>
                    <a:cubicBezTo>
                      <a:pt x="25805" y="2875"/>
                      <a:pt x="14099" y="33632"/>
                      <a:pt x="11283" y="42687"/>
                    </a:cubicBezTo>
                    <a:cubicBezTo>
                      <a:pt x="6037" y="59583"/>
                      <a:pt x="1951" y="93101"/>
                      <a:pt x="1951" y="9310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4127" name="Google Shape;4127;p47"/>
          <p:cNvGrpSpPr/>
          <p:nvPr/>
        </p:nvGrpSpPr>
        <p:grpSpPr>
          <a:xfrm>
            <a:off x="-481381" y="5112219"/>
            <a:ext cx="3737913" cy="2027841"/>
            <a:chOff x="-481381" y="5112219"/>
            <a:chExt cx="3737913" cy="2027841"/>
          </a:xfrm>
        </p:grpSpPr>
        <p:sp>
          <p:nvSpPr>
            <p:cNvPr id="4128" name="Google Shape;4128;p47"/>
            <p:cNvSpPr/>
            <p:nvPr/>
          </p:nvSpPr>
          <p:spPr>
            <a:xfrm rot="10800000" flipH="1">
              <a:off x="3010" y="5485489"/>
              <a:ext cx="3231420" cy="1381605"/>
            </a:xfrm>
            <a:custGeom>
              <a:avLst/>
              <a:gdLst/>
              <a:ahLst/>
              <a:cxnLst/>
              <a:rect l="l" t="t" r="r" b="b"/>
              <a:pathLst>
                <a:path w="4666311" h="1995097" extrusionOk="0">
                  <a:moveTo>
                    <a:pt x="0" y="1842715"/>
                  </a:moveTo>
                  <a:cubicBezTo>
                    <a:pt x="0" y="1842715"/>
                    <a:pt x="490441" y="2080812"/>
                    <a:pt x="814236" y="1961763"/>
                  </a:cubicBezTo>
                  <a:cubicBezTo>
                    <a:pt x="1138030" y="1842715"/>
                    <a:pt x="1976065" y="1166578"/>
                    <a:pt x="2456953" y="1128478"/>
                  </a:cubicBezTo>
                  <a:cubicBezTo>
                    <a:pt x="2937896" y="1090378"/>
                    <a:pt x="3629715" y="1419474"/>
                    <a:pt x="4042576" y="1271325"/>
                  </a:cubicBezTo>
                  <a:cubicBezTo>
                    <a:pt x="4666311" y="1047529"/>
                    <a:pt x="4666311" y="0"/>
                    <a:pt x="4666311" y="0"/>
                  </a:cubicBezTo>
                  <a:lnTo>
                    <a:pt x="14301" y="4749"/>
                  </a:lnTo>
                  <a:lnTo>
                    <a:pt x="0" y="184271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9" name="Google Shape;4129;p47"/>
            <p:cNvSpPr/>
            <p:nvPr/>
          </p:nvSpPr>
          <p:spPr>
            <a:xfrm rot="-6717315">
              <a:off x="-555940" y="6067990"/>
              <a:ext cx="1328209" cy="664001"/>
            </a:xfrm>
            <a:custGeom>
              <a:avLst/>
              <a:gdLst/>
              <a:ahLst/>
              <a:cxnLst/>
              <a:rect l="l" t="t" r="r" b="b"/>
              <a:pathLst>
                <a:path w="1097445" h="548637" extrusionOk="0">
                  <a:moveTo>
                    <a:pt x="0" y="487128"/>
                  </a:moveTo>
                  <a:cubicBezTo>
                    <a:pt x="0" y="487128"/>
                    <a:pt x="191826" y="172389"/>
                    <a:pt x="472440" y="177082"/>
                  </a:cubicBezTo>
                  <a:cubicBezTo>
                    <a:pt x="891816" y="184095"/>
                    <a:pt x="1097446" y="0"/>
                    <a:pt x="1097446" y="0"/>
                  </a:cubicBezTo>
                  <a:cubicBezTo>
                    <a:pt x="1097446" y="0"/>
                    <a:pt x="958188" y="364103"/>
                    <a:pt x="706286" y="476692"/>
                  </a:cubicBezTo>
                  <a:cubicBezTo>
                    <a:pt x="358030" y="632239"/>
                    <a:pt x="0" y="487128"/>
                    <a:pt x="0" y="487128"/>
                  </a:cubicBezTo>
                  <a:close/>
                </a:path>
              </a:pathLst>
            </a:custGeom>
            <a:solidFill>
              <a:srgbClr val="64770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0" name="Google Shape;4130;p47"/>
            <p:cNvSpPr/>
            <p:nvPr/>
          </p:nvSpPr>
          <p:spPr>
            <a:xfrm rot="-5400000">
              <a:off x="16330" y="5081407"/>
              <a:ext cx="1198837" cy="1260462"/>
            </a:xfrm>
            <a:custGeom>
              <a:avLst/>
              <a:gdLst/>
              <a:ahLst/>
              <a:cxnLst/>
              <a:rect l="l" t="t" r="r" b="b"/>
              <a:pathLst>
                <a:path w="1422952" h="1496097" extrusionOk="0">
                  <a:moveTo>
                    <a:pt x="0" y="1495674"/>
                  </a:moveTo>
                  <a:cubicBezTo>
                    <a:pt x="1822" y="1502686"/>
                    <a:pt x="918210" y="1427535"/>
                    <a:pt x="731354" y="907111"/>
                  </a:cubicBezTo>
                  <a:cubicBezTo>
                    <a:pt x="524179" y="330034"/>
                    <a:pt x="890104" y="328875"/>
                    <a:pt x="1109980" y="289229"/>
                  </a:cubicBezTo>
                  <a:cubicBezTo>
                    <a:pt x="1250453" y="263884"/>
                    <a:pt x="1394736" y="14853"/>
                    <a:pt x="1422952" y="0"/>
                  </a:cubicBezTo>
                </a:path>
              </a:pathLst>
            </a:custGeom>
            <a:noFill/>
            <a:ln w="15650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1" name="Google Shape;4131;p47"/>
            <p:cNvSpPr/>
            <p:nvPr/>
          </p:nvSpPr>
          <p:spPr>
            <a:xfrm rot="10800000" flipH="1">
              <a:off x="536125" y="6323020"/>
              <a:ext cx="1132837" cy="575859"/>
            </a:xfrm>
            <a:custGeom>
              <a:avLst/>
              <a:gdLst/>
              <a:ahLst/>
              <a:cxnLst/>
              <a:rect l="l" t="t" r="r" b="b"/>
              <a:pathLst>
                <a:path w="1344614" h="683512" extrusionOk="0">
                  <a:moveTo>
                    <a:pt x="383927" y="0"/>
                  </a:moveTo>
                  <a:cubicBezTo>
                    <a:pt x="450243" y="5908"/>
                    <a:pt x="539916" y="10381"/>
                    <a:pt x="599275" y="46272"/>
                  </a:cubicBezTo>
                  <a:cubicBezTo>
                    <a:pt x="651344" y="77746"/>
                    <a:pt x="705071" y="108889"/>
                    <a:pt x="749963" y="150523"/>
                  </a:cubicBezTo>
                  <a:cubicBezTo>
                    <a:pt x="869287" y="261123"/>
                    <a:pt x="966580" y="390884"/>
                    <a:pt x="1077678" y="511700"/>
                  </a:cubicBezTo>
                  <a:cubicBezTo>
                    <a:pt x="1191812" y="635828"/>
                    <a:pt x="1332948" y="662830"/>
                    <a:pt x="1344599" y="682377"/>
                  </a:cubicBezTo>
                  <a:cubicBezTo>
                    <a:pt x="1346476" y="685579"/>
                    <a:pt x="1184579" y="682266"/>
                    <a:pt x="1121300" y="669124"/>
                  </a:cubicBezTo>
                  <a:cubicBezTo>
                    <a:pt x="1092035" y="663050"/>
                    <a:pt x="970722" y="652449"/>
                    <a:pt x="940463" y="651289"/>
                  </a:cubicBezTo>
                  <a:cubicBezTo>
                    <a:pt x="876300" y="648915"/>
                    <a:pt x="812027" y="644939"/>
                    <a:pt x="748582" y="635000"/>
                  </a:cubicBezTo>
                  <a:cubicBezTo>
                    <a:pt x="617110" y="614404"/>
                    <a:pt x="460955" y="560512"/>
                    <a:pt x="358968" y="470287"/>
                  </a:cubicBezTo>
                  <a:cubicBezTo>
                    <a:pt x="259301" y="382049"/>
                    <a:pt x="180892" y="283652"/>
                    <a:pt x="100275" y="178518"/>
                  </a:cubicBezTo>
                  <a:cubicBezTo>
                    <a:pt x="64163" y="131417"/>
                    <a:pt x="41358" y="75096"/>
                    <a:pt x="0" y="33517"/>
                  </a:cubicBezTo>
                </a:path>
              </a:pathLst>
            </a:custGeom>
            <a:solidFill>
              <a:srgbClr val="40510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2" name="Google Shape;4132;p47"/>
            <p:cNvSpPr/>
            <p:nvPr/>
          </p:nvSpPr>
          <p:spPr>
            <a:xfrm rot="9717395">
              <a:off x="414601" y="5775335"/>
              <a:ext cx="729775" cy="1080783"/>
            </a:xfrm>
            <a:custGeom>
              <a:avLst/>
              <a:gdLst/>
              <a:ahLst/>
              <a:cxnLst/>
              <a:rect l="l" t="t" r="r" b="b"/>
              <a:pathLst>
                <a:path w="1051343" h="1557019" extrusionOk="0">
                  <a:moveTo>
                    <a:pt x="0" y="1557020"/>
                  </a:moveTo>
                  <a:cubicBezTo>
                    <a:pt x="0" y="1557020"/>
                    <a:pt x="118883" y="631356"/>
                    <a:pt x="502644" y="502036"/>
                  </a:cubicBezTo>
                  <a:cubicBezTo>
                    <a:pt x="832347" y="390939"/>
                    <a:pt x="993250" y="0"/>
                    <a:pt x="993250" y="0"/>
                  </a:cubicBezTo>
                  <a:cubicBezTo>
                    <a:pt x="993250" y="0"/>
                    <a:pt x="1199929" y="610594"/>
                    <a:pt x="833617" y="1015006"/>
                  </a:cubicBezTo>
                  <a:cubicBezTo>
                    <a:pt x="674646" y="1190652"/>
                    <a:pt x="0" y="1557020"/>
                    <a:pt x="0" y="1557020"/>
                  </a:cubicBezTo>
                  <a:close/>
                </a:path>
              </a:pathLst>
            </a:custGeom>
            <a:solidFill>
              <a:srgbClr val="88A10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3" name="Google Shape;4133;p47"/>
            <p:cNvSpPr/>
            <p:nvPr/>
          </p:nvSpPr>
          <p:spPr>
            <a:xfrm rot="10800000" flipH="1">
              <a:off x="1663960" y="5987403"/>
              <a:ext cx="1592572" cy="947423"/>
            </a:xfrm>
            <a:custGeom>
              <a:avLst/>
              <a:gdLst/>
              <a:ahLst/>
              <a:cxnLst/>
              <a:rect l="l" t="t" r="r" b="b"/>
              <a:pathLst>
                <a:path w="1890293" h="1124538" extrusionOk="0">
                  <a:moveTo>
                    <a:pt x="187606" y="2453"/>
                  </a:moveTo>
                  <a:cubicBezTo>
                    <a:pt x="260548" y="-2074"/>
                    <a:pt x="323716" y="-2406"/>
                    <a:pt x="395002" y="19902"/>
                  </a:cubicBezTo>
                  <a:cubicBezTo>
                    <a:pt x="567722" y="74015"/>
                    <a:pt x="670150" y="225421"/>
                    <a:pt x="769045" y="367109"/>
                  </a:cubicBezTo>
                  <a:cubicBezTo>
                    <a:pt x="831109" y="456009"/>
                    <a:pt x="1025530" y="732759"/>
                    <a:pt x="1305868" y="864673"/>
                  </a:cubicBezTo>
                  <a:cubicBezTo>
                    <a:pt x="1586207" y="996587"/>
                    <a:pt x="1886314" y="892171"/>
                    <a:pt x="1890289" y="894711"/>
                  </a:cubicBezTo>
                  <a:cubicBezTo>
                    <a:pt x="1891393" y="895429"/>
                    <a:pt x="1675825" y="1192057"/>
                    <a:pt x="1135743" y="1110280"/>
                  </a:cubicBezTo>
                  <a:cubicBezTo>
                    <a:pt x="720012" y="1047332"/>
                    <a:pt x="559053" y="739219"/>
                    <a:pt x="390916" y="549823"/>
                  </a:cubicBezTo>
                  <a:cubicBezTo>
                    <a:pt x="306986" y="455291"/>
                    <a:pt x="191636" y="403221"/>
                    <a:pt x="98153" y="320229"/>
                  </a:cubicBezTo>
                  <a:cubicBezTo>
                    <a:pt x="49893" y="277381"/>
                    <a:pt x="-4993" y="202948"/>
                    <a:pt x="363" y="133153"/>
                  </a:cubicBezTo>
                  <a:cubicBezTo>
                    <a:pt x="1523" y="118189"/>
                    <a:pt x="12787" y="105434"/>
                    <a:pt x="15272" y="90636"/>
                  </a:cubicBezTo>
                </a:path>
              </a:pathLst>
            </a:custGeom>
            <a:solidFill>
              <a:srgbClr val="88A10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4" name="Google Shape;4134;p47"/>
            <p:cNvSpPr/>
            <p:nvPr/>
          </p:nvSpPr>
          <p:spPr>
            <a:xfrm rot="10800000" flipH="1">
              <a:off x="684237" y="6076559"/>
              <a:ext cx="1449519" cy="858216"/>
            </a:xfrm>
            <a:custGeom>
              <a:avLst/>
              <a:gdLst/>
              <a:ahLst/>
              <a:cxnLst/>
              <a:rect l="l" t="t" r="r" b="b"/>
              <a:pathLst>
                <a:path w="1720497" h="1018654" extrusionOk="0">
                  <a:moveTo>
                    <a:pt x="458580" y="42908"/>
                  </a:moveTo>
                  <a:cubicBezTo>
                    <a:pt x="683260" y="28496"/>
                    <a:pt x="1020362" y="-43011"/>
                    <a:pt x="1231569" y="37993"/>
                  </a:cubicBezTo>
                  <a:cubicBezTo>
                    <a:pt x="1401417" y="103150"/>
                    <a:pt x="1501029" y="183160"/>
                    <a:pt x="1624717" y="433074"/>
                  </a:cubicBezTo>
                  <a:cubicBezTo>
                    <a:pt x="1774190" y="734947"/>
                    <a:pt x="1704064" y="1018654"/>
                    <a:pt x="1704064" y="1018654"/>
                  </a:cubicBezTo>
                  <a:cubicBezTo>
                    <a:pt x="1704064" y="1018654"/>
                    <a:pt x="1550449" y="603309"/>
                    <a:pt x="827764" y="466425"/>
                  </a:cubicBezTo>
                  <a:cubicBezTo>
                    <a:pt x="545327" y="412920"/>
                    <a:pt x="300327" y="326615"/>
                    <a:pt x="77801" y="135783"/>
                  </a:cubicBezTo>
                  <a:cubicBezTo>
                    <a:pt x="44450" y="107181"/>
                    <a:pt x="27112" y="67093"/>
                    <a:pt x="0" y="33852"/>
                  </a:cubicBezTo>
                  <a:cubicBezTo>
                    <a:pt x="55" y="33907"/>
                    <a:pt x="348532" y="49976"/>
                    <a:pt x="458580" y="42908"/>
                  </a:cubicBezTo>
                  <a:close/>
                </a:path>
              </a:pathLst>
            </a:custGeom>
            <a:solidFill>
              <a:srgbClr val="64770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5" name="Google Shape;4135;p47"/>
            <p:cNvSpPr/>
            <p:nvPr/>
          </p:nvSpPr>
          <p:spPr>
            <a:xfrm rot="-8960960" flipH="1">
              <a:off x="-450638" y="6472113"/>
              <a:ext cx="952186" cy="381550"/>
            </a:xfrm>
            <a:custGeom>
              <a:avLst/>
              <a:gdLst/>
              <a:ahLst/>
              <a:cxnLst/>
              <a:rect l="l" t="t" r="r" b="b"/>
              <a:pathLst>
                <a:path w="2022612" h="810480" extrusionOk="0">
                  <a:moveTo>
                    <a:pt x="0" y="405240"/>
                  </a:moveTo>
                  <a:cubicBezTo>
                    <a:pt x="0" y="405240"/>
                    <a:pt x="452783" y="0"/>
                    <a:pt x="1011307" y="0"/>
                  </a:cubicBezTo>
                  <a:cubicBezTo>
                    <a:pt x="1569830" y="0"/>
                    <a:pt x="2022613" y="405240"/>
                    <a:pt x="2022613" y="405240"/>
                  </a:cubicBezTo>
                  <a:cubicBezTo>
                    <a:pt x="2022613" y="405240"/>
                    <a:pt x="1569830" y="810481"/>
                    <a:pt x="1011307" y="810481"/>
                  </a:cubicBezTo>
                  <a:cubicBezTo>
                    <a:pt x="452783" y="810481"/>
                    <a:pt x="0" y="405240"/>
                    <a:pt x="0" y="405240"/>
                  </a:cubicBezTo>
                  <a:close/>
                </a:path>
              </a:pathLst>
            </a:custGeom>
            <a:solidFill>
              <a:srgbClr val="40510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136" name="Google Shape;4136;p47"/>
            <p:cNvGrpSpPr/>
            <p:nvPr/>
          </p:nvGrpSpPr>
          <p:grpSpPr>
            <a:xfrm rot="10800000" flipH="1">
              <a:off x="1545003" y="6471612"/>
              <a:ext cx="469713" cy="324065"/>
              <a:chOff x="5654408" y="444554"/>
              <a:chExt cx="558119" cy="385058"/>
            </a:xfrm>
          </p:grpSpPr>
          <p:grpSp>
            <p:nvGrpSpPr>
              <p:cNvPr id="4137" name="Google Shape;4137;p47"/>
              <p:cNvGrpSpPr/>
              <p:nvPr/>
            </p:nvGrpSpPr>
            <p:grpSpPr>
              <a:xfrm>
                <a:off x="5654408" y="444554"/>
                <a:ext cx="483850" cy="385058"/>
                <a:chOff x="5654408" y="444554"/>
                <a:chExt cx="483850" cy="385058"/>
              </a:xfrm>
            </p:grpSpPr>
            <p:grpSp>
              <p:nvGrpSpPr>
                <p:cNvPr id="4138" name="Google Shape;4138;p47"/>
                <p:cNvGrpSpPr/>
                <p:nvPr/>
              </p:nvGrpSpPr>
              <p:grpSpPr>
                <a:xfrm>
                  <a:off x="5654408" y="444554"/>
                  <a:ext cx="456395" cy="385058"/>
                  <a:chOff x="5654408" y="444554"/>
                  <a:chExt cx="456395" cy="385058"/>
                </a:xfrm>
              </p:grpSpPr>
              <p:sp>
                <p:nvSpPr>
                  <p:cNvPr id="4139" name="Google Shape;4139;p47"/>
                  <p:cNvSpPr/>
                  <p:nvPr/>
                </p:nvSpPr>
                <p:spPr>
                  <a:xfrm>
                    <a:off x="5654408" y="444554"/>
                    <a:ext cx="456395" cy="38505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6395" h="385058" extrusionOk="0">
                        <a:moveTo>
                          <a:pt x="456390" y="207453"/>
                        </a:moveTo>
                        <a:cubicBezTo>
                          <a:pt x="457384" y="300881"/>
                          <a:pt x="324807" y="407119"/>
                          <a:pt x="199685" y="381056"/>
                        </a:cubicBezTo>
                        <a:cubicBezTo>
                          <a:pt x="74562" y="355049"/>
                          <a:pt x="-18259" y="273714"/>
                          <a:pt x="3055" y="157536"/>
                        </a:cubicBezTo>
                        <a:cubicBezTo>
                          <a:pt x="22271" y="52789"/>
                          <a:pt x="111779" y="-3478"/>
                          <a:pt x="232870" y="167"/>
                        </a:cubicBezTo>
                        <a:cubicBezTo>
                          <a:pt x="335906" y="3314"/>
                          <a:pt x="455230" y="102098"/>
                          <a:pt x="456390" y="207453"/>
                        </a:cubicBezTo>
                        <a:close/>
                      </a:path>
                    </a:pathLst>
                  </a:custGeom>
                  <a:solidFill>
                    <a:srgbClr val="D40B0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140" name="Google Shape;4140;p47"/>
                  <p:cNvSpPr/>
                  <p:nvPr/>
                </p:nvSpPr>
                <p:spPr>
                  <a:xfrm>
                    <a:off x="5656359" y="595133"/>
                    <a:ext cx="290056" cy="511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0056" h="51131" extrusionOk="0">
                        <a:moveTo>
                          <a:pt x="290057" y="51131"/>
                        </a:moveTo>
                        <a:lnTo>
                          <a:pt x="221" y="14964"/>
                        </a:lnTo>
                        <a:cubicBezTo>
                          <a:pt x="221" y="14964"/>
                          <a:pt x="-276" y="11430"/>
                          <a:pt x="221" y="7675"/>
                        </a:cubicBezTo>
                        <a:cubicBezTo>
                          <a:pt x="718" y="3920"/>
                          <a:pt x="2264" y="0"/>
                          <a:pt x="2264" y="0"/>
                        </a:cubicBezTo>
                        <a:lnTo>
                          <a:pt x="290057" y="51131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141" name="Google Shape;4141;p47"/>
                  <p:cNvSpPr/>
                  <p:nvPr/>
                </p:nvSpPr>
                <p:spPr>
                  <a:xfrm>
                    <a:off x="5933408" y="476875"/>
                    <a:ext cx="41553" cy="41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553" h="41525" extrusionOk="0">
                        <a:moveTo>
                          <a:pt x="7762" y="36978"/>
                        </a:moveTo>
                        <a:cubicBezTo>
                          <a:pt x="16707" y="44156"/>
                          <a:pt x="29849" y="42665"/>
                          <a:pt x="37027" y="33720"/>
                        </a:cubicBezTo>
                        <a:cubicBezTo>
                          <a:pt x="44205" y="24775"/>
                          <a:pt x="42659" y="11688"/>
                          <a:pt x="33714" y="4565"/>
                        </a:cubicBezTo>
                        <a:cubicBezTo>
                          <a:pt x="24769" y="-2613"/>
                          <a:pt x="11738" y="-1177"/>
                          <a:pt x="4615" y="7823"/>
                        </a:cubicBezTo>
                        <a:cubicBezTo>
                          <a:pt x="-2619" y="16768"/>
                          <a:pt x="-1183" y="29800"/>
                          <a:pt x="7762" y="36978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142" name="Google Shape;4142;p47"/>
                  <p:cNvSpPr/>
                  <p:nvPr/>
                </p:nvSpPr>
                <p:spPr>
                  <a:xfrm>
                    <a:off x="5816520" y="531474"/>
                    <a:ext cx="63959" cy="6398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3959" h="63982" extrusionOk="0">
                        <a:moveTo>
                          <a:pt x="12007" y="56977"/>
                        </a:moveTo>
                        <a:cubicBezTo>
                          <a:pt x="25811" y="68021"/>
                          <a:pt x="45966" y="65757"/>
                          <a:pt x="56954" y="51952"/>
                        </a:cubicBezTo>
                        <a:cubicBezTo>
                          <a:pt x="67997" y="38148"/>
                          <a:pt x="65733" y="18049"/>
                          <a:pt x="51929" y="7005"/>
                        </a:cubicBezTo>
                        <a:cubicBezTo>
                          <a:pt x="38125" y="-4038"/>
                          <a:pt x="18026" y="-1774"/>
                          <a:pt x="6982" y="12030"/>
                        </a:cubicBezTo>
                        <a:cubicBezTo>
                          <a:pt x="-4006" y="25834"/>
                          <a:pt x="-1797" y="45934"/>
                          <a:pt x="12007" y="56977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143" name="Google Shape;4143;p47"/>
                  <p:cNvSpPr/>
                  <p:nvPr/>
                </p:nvSpPr>
                <p:spPr>
                  <a:xfrm>
                    <a:off x="5709312" y="477133"/>
                    <a:ext cx="50827" cy="4935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827" h="49358" extrusionOk="0">
                        <a:moveTo>
                          <a:pt x="9332" y="43732"/>
                        </a:moveTo>
                        <a:cubicBezTo>
                          <a:pt x="20320" y="52567"/>
                          <a:pt x="36388" y="50800"/>
                          <a:pt x="45223" y="39812"/>
                        </a:cubicBezTo>
                        <a:cubicBezTo>
                          <a:pt x="54058" y="28823"/>
                          <a:pt x="52236" y="12700"/>
                          <a:pt x="41248" y="3865"/>
                        </a:cubicBezTo>
                        <a:cubicBezTo>
                          <a:pt x="38929" y="1988"/>
                          <a:pt x="36278" y="939"/>
                          <a:pt x="33628" y="0"/>
                        </a:cubicBezTo>
                        <a:cubicBezTo>
                          <a:pt x="21314" y="7289"/>
                          <a:pt x="9995" y="15737"/>
                          <a:pt x="0" y="25345"/>
                        </a:cubicBezTo>
                        <a:cubicBezTo>
                          <a:pt x="387" y="32302"/>
                          <a:pt x="3479" y="39039"/>
                          <a:pt x="9332" y="43732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144" name="Google Shape;4144;p47"/>
                  <p:cNvSpPr/>
                  <p:nvPr/>
                </p:nvSpPr>
                <p:spPr>
                  <a:xfrm>
                    <a:off x="5795975" y="662920"/>
                    <a:ext cx="63990" cy="640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3990" h="64010" extrusionOk="0">
                        <a:moveTo>
                          <a:pt x="9913" y="55182"/>
                        </a:moveTo>
                        <a:cubicBezTo>
                          <a:pt x="18968" y="63796"/>
                          <a:pt x="32607" y="66612"/>
                          <a:pt x="44755" y="61366"/>
                        </a:cubicBezTo>
                        <a:cubicBezTo>
                          <a:pt x="60934" y="54298"/>
                          <a:pt x="68388" y="35414"/>
                          <a:pt x="61320" y="19235"/>
                        </a:cubicBezTo>
                        <a:cubicBezTo>
                          <a:pt x="54252" y="3057"/>
                          <a:pt x="35368" y="-4398"/>
                          <a:pt x="19189" y="2670"/>
                        </a:cubicBezTo>
                        <a:cubicBezTo>
                          <a:pt x="3011" y="9738"/>
                          <a:pt x="-4389" y="28567"/>
                          <a:pt x="2679" y="44746"/>
                        </a:cubicBezTo>
                        <a:cubicBezTo>
                          <a:pt x="4446" y="48722"/>
                          <a:pt x="6876" y="52311"/>
                          <a:pt x="9913" y="55182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145" name="Google Shape;4145;p47"/>
                  <p:cNvSpPr/>
                  <p:nvPr/>
                </p:nvSpPr>
                <p:spPr>
                  <a:xfrm>
                    <a:off x="5677452" y="699956"/>
                    <a:ext cx="49683" cy="5083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683" h="50834" extrusionOk="0">
                        <a:moveTo>
                          <a:pt x="26338" y="50834"/>
                        </a:moveTo>
                        <a:cubicBezTo>
                          <a:pt x="29044" y="50613"/>
                          <a:pt x="31750" y="50116"/>
                          <a:pt x="34400" y="48957"/>
                        </a:cubicBezTo>
                        <a:cubicBezTo>
                          <a:pt x="47321" y="43325"/>
                          <a:pt x="53174" y="28250"/>
                          <a:pt x="47542" y="15329"/>
                        </a:cubicBezTo>
                        <a:cubicBezTo>
                          <a:pt x="41910" y="2409"/>
                          <a:pt x="26946" y="-3500"/>
                          <a:pt x="13970" y="2133"/>
                        </a:cubicBezTo>
                        <a:cubicBezTo>
                          <a:pt x="6902" y="5225"/>
                          <a:pt x="2154" y="11188"/>
                          <a:pt x="0" y="17980"/>
                        </a:cubicBezTo>
                        <a:cubicBezTo>
                          <a:pt x="7289" y="29741"/>
                          <a:pt x="16234" y="40619"/>
                          <a:pt x="26338" y="50834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146" name="Google Shape;4146;p47"/>
                  <p:cNvSpPr/>
                  <p:nvPr/>
                </p:nvSpPr>
                <p:spPr>
                  <a:xfrm>
                    <a:off x="5892057" y="765242"/>
                    <a:ext cx="41462" cy="415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462" h="41543" extrusionOk="0">
                        <a:moveTo>
                          <a:pt x="6374" y="35796"/>
                        </a:moveTo>
                        <a:cubicBezTo>
                          <a:pt x="12228" y="41373"/>
                          <a:pt x="21118" y="43251"/>
                          <a:pt x="29014" y="39827"/>
                        </a:cubicBezTo>
                        <a:cubicBezTo>
                          <a:pt x="39505" y="35244"/>
                          <a:pt x="44309" y="22986"/>
                          <a:pt x="39726" y="12495"/>
                        </a:cubicBezTo>
                        <a:cubicBezTo>
                          <a:pt x="35143" y="2003"/>
                          <a:pt x="22940" y="-2856"/>
                          <a:pt x="12449" y="1727"/>
                        </a:cubicBezTo>
                        <a:cubicBezTo>
                          <a:pt x="1957" y="6310"/>
                          <a:pt x="-2847" y="18569"/>
                          <a:pt x="1736" y="29060"/>
                        </a:cubicBezTo>
                        <a:cubicBezTo>
                          <a:pt x="2841" y="31655"/>
                          <a:pt x="4442" y="33974"/>
                          <a:pt x="6374" y="35796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147" name="Google Shape;4147;p47"/>
                  <p:cNvSpPr/>
                  <p:nvPr/>
                </p:nvSpPr>
                <p:spPr>
                  <a:xfrm>
                    <a:off x="5729996" y="707845"/>
                    <a:ext cx="248698" cy="9999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8698" h="99991" extrusionOk="0">
                        <a:moveTo>
                          <a:pt x="2838" y="42228"/>
                        </a:moveTo>
                        <a:cubicBezTo>
                          <a:pt x="19017" y="56916"/>
                          <a:pt x="85996" y="82592"/>
                          <a:pt x="122384" y="94298"/>
                        </a:cubicBezTo>
                        <a:cubicBezTo>
                          <a:pt x="161312" y="106832"/>
                          <a:pt x="250654" y="102636"/>
                          <a:pt x="248666" y="40682"/>
                        </a:cubicBezTo>
                        <a:cubicBezTo>
                          <a:pt x="246899" y="-13486"/>
                          <a:pt x="193670" y="-5259"/>
                          <a:pt x="136354" y="17711"/>
                        </a:cubicBezTo>
                        <a:cubicBezTo>
                          <a:pt x="40773" y="56088"/>
                          <a:pt x="-13340" y="27540"/>
                          <a:pt x="2838" y="42228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FFFFFF">
                          <a:alpha val="34901"/>
                        </a:srgbClr>
                      </a:gs>
                      <a:gs pos="100000">
                        <a:srgbClr val="FFFFFF">
                          <a:alpha val="26666"/>
                        </a:srgbClr>
                      </a:gs>
                    </a:gsLst>
                    <a:lin ang="13119129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4148" name="Google Shape;4148;p47"/>
                <p:cNvSpPr/>
                <p:nvPr/>
              </p:nvSpPr>
              <p:spPr>
                <a:xfrm>
                  <a:off x="5962686" y="580112"/>
                  <a:ext cx="69426" cy="1564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426" h="156459" extrusionOk="0">
                      <a:moveTo>
                        <a:pt x="43806" y="156432"/>
                      </a:moveTo>
                      <a:cubicBezTo>
                        <a:pt x="43806" y="156432"/>
                        <a:pt x="-12902" y="160574"/>
                        <a:pt x="2724" y="66262"/>
                      </a:cubicBezTo>
                      <a:cubicBezTo>
                        <a:pt x="15093" y="-8613"/>
                        <a:pt x="69427" y="333"/>
                        <a:pt x="69427" y="333"/>
                      </a:cubicBezTo>
                      <a:lnTo>
                        <a:pt x="43806" y="156432"/>
                      </a:lnTo>
                      <a:close/>
                    </a:path>
                  </a:pathLst>
                </a:custGeom>
                <a:solidFill>
                  <a:srgbClr val="FBFDFB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149" name="Google Shape;4149;p47"/>
                <p:cNvSpPr/>
                <p:nvPr/>
              </p:nvSpPr>
              <p:spPr>
                <a:xfrm>
                  <a:off x="5942656" y="525227"/>
                  <a:ext cx="195602" cy="2747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602" h="274761" extrusionOk="0">
                      <a:moveTo>
                        <a:pt x="61076" y="274762"/>
                      </a:moveTo>
                      <a:cubicBezTo>
                        <a:pt x="61076" y="274762"/>
                        <a:pt x="47271" y="237103"/>
                        <a:pt x="48376" y="207286"/>
                      </a:cubicBezTo>
                      <a:cubicBezTo>
                        <a:pt x="49811" y="168744"/>
                        <a:pt x="56051" y="146105"/>
                        <a:pt x="49645" y="146657"/>
                      </a:cubicBezTo>
                      <a:cubicBezTo>
                        <a:pt x="46388" y="146933"/>
                        <a:pt x="25902" y="172775"/>
                        <a:pt x="15687" y="166646"/>
                      </a:cubicBezTo>
                      <a:cubicBezTo>
                        <a:pt x="-10155" y="151240"/>
                        <a:pt x="-602" y="99005"/>
                        <a:pt x="19386" y="92710"/>
                      </a:cubicBezTo>
                      <a:cubicBezTo>
                        <a:pt x="33467" y="88293"/>
                        <a:pt x="51799" y="117227"/>
                        <a:pt x="55609" y="114576"/>
                      </a:cubicBezTo>
                      <a:cubicBezTo>
                        <a:pt x="60744" y="110987"/>
                        <a:pt x="58812" y="88127"/>
                        <a:pt x="73886" y="49640"/>
                      </a:cubicBezTo>
                      <a:cubicBezTo>
                        <a:pt x="88961" y="11154"/>
                        <a:pt x="107955" y="0"/>
                        <a:pt x="107955" y="0"/>
                      </a:cubicBezTo>
                      <a:cubicBezTo>
                        <a:pt x="107955" y="0"/>
                        <a:pt x="208009" y="44008"/>
                        <a:pt x="194315" y="150743"/>
                      </a:cubicBezTo>
                      <a:cubicBezTo>
                        <a:pt x="180235" y="260460"/>
                        <a:pt x="61076" y="274762"/>
                        <a:pt x="61076" y="274762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4150" name="Google Shape;4150;p47"/>
                <p:cNvGrpSpPr/>
                <p:nvPr/>
              </p:nvGrpSpPr>
              <p:grpSpPr>
                <a:xfrm>
                  <a:off x="6024106" y="543560"/>
                  <a:ext cx="99833" cy="249140"/>
                  <a:chOff x="6024106" y="543560"/>
                  <a:chExt cx="99833" cy="249140"/>
                </a:xfrm>
              </p:grpSpPr>
              <p:sp>
                <p:nvSpPr>
                  <p:cNvPr id="4151" name="Google Shape;4151;p47"/>
                  <p:cNvSpPr/>
                  <p:nvPr/>
                </p:nvSpPr>
                <p:spPr>
                  <a:xfrm>
                    <a:off x="6024106" y="730084"/>
                    <a:ext cx="71728" cy="626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1728" h="62616" extrusionOk="0">
                        <a:moveTo>
                          <a:pt x="10768" y="62616"/>
                        </a:moveTo>
                        <a:cubicBezTo>
                          <a:pt x="28990" y="56542"/>
                          <a:pt x="51739" y="46051"/>
                          <a:pt x="71728" y="27608"/>
                        </a:cubicBezTo>
                        <a:cubicBezTo>
                          <a:pt x="69796" y="20209"/>
                          <a:pt x="66206" y="13197"/>
                          <a:pt x="59801" y="8061"/>
                        </a:cubicBezTo>
                        <a:cubicBezTo>
                          <a:pt x="43899" y="-4639"/>
                          <a:pt x="20707" y="-2043"/>
                          <a:pt x="8007" y="13804"/>
                        </a:cubicBezTo>
                        <a:cubicBezTo>
                          <a:pt x="-3809" y="28602"/>
                          <a:pt x="-2263" y="49530"/>
                          <a:pt x="10768" y="62616"/>
                        </a:cubicBezTo>
                        <a:close/>
                      </a:path>
                    </a:pathLst>
                  </a:custGeom>
                  <a:solidFill>
                    <a:srgbClr val="FBFDFB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152" name="Google Shape;4152;p47"/>
                  <p:cNvSpPr/>
                  <p:nvPr/>
                </p:nvSpPr>
                <p:spPr>
                  <a:xfrm>
                    <a:off x="6055652" y="543560"/>
                    <a:ext cx="68287" cy="7045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8287" h="70457" extrusionOk="0">
                        <a:moveTo>
                          <a:pt x="13788" y="62396"/>
                        </a:moveTo>
                        <a:cubicBezTo>
                          <a:pt x="29691" y="75096"/>
                          <a:pt x="52882" y="72500"/>
                          <a:pt x="65582" y="56653"/>
                        </a:cubicBezTo>
                        <a:cubicBezTo>
                          <a:pt x="66631" y="55328"/>
                          <a:pt x="67459" y="53892"/>
                          <a:pt x="68288" y="52512"/>
                        </a:cubicBezTo>
                        <a:cubicBezTo>
                          <a:pt x="56029" y="28492"/>
                          <a:pt x="38360" y="11430"/>
                          <a:pt x="23341" y="0"/>
                        </a:cubicBezTo>
                        <a:cubicBezTo>
                          <a:pt x="17598" y="2264"/>
                          <a:pt x="12242" y="5522"/>
                          <a:pt x="8100" y="10712"/>
                        </a:cubicBezTo>
                        <a:cubicBezTo>
                          <a:pt x="-4599" y="26504"/>
                          <a:pt x="-2115" y="49696"/>
                          <a:pt x="13788" y="62396"/>
                        </a:cubicBezTo>
                        <a:close/>
                      </a:path>
                    </a:pathLst>
                  </a:custGeom>
                  <a:solidFill>
                    <a:srgbClr val="FBFDFB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sp>
            <p:nvSpPr>
              <p:cNvPr id="4153" name="Google Shape;4153;p47"/>
              <p:cNvSpPr/>
              <p:nvPr/>
            </p:nvSpPr>
            <p:spPr>
              <a:xfrm>
                <a:off x="6096000" y="720531"/>
                <a:ext cx="83144" cy="81181"/>
              </a:xfrm>
              <a:custGeom>
                <a:avLst/>
                <a:gdLst/>
                <a:ahLst/>
                <a:cxnLst/>
                <a:rect l="l" t="t" r="r" b="b"/>
                <a:pathLst>
                  <a:path w="83144" h="81181" extrusionOk="0">
                    <a:moveTo>
                      <a:pt x="0" y="0"/>
                    </a:moveTo>
                    <a:cubicBezTo>
                      <a:pt x="0" y="0"/>
                      <a:pt x="21811" y="37382"/>
                      <a:pt x="33848" y="51021"/>
                    </a:cubicBezTo>
                    <a:cubicBezTo>
                      <a:pt x="45886" y="64660"/>
                      <a:pt x="78519" y="86857"/>
                      <a:pt x="82771" y="79844"/>
                    </a:cubicBezTo>
                    <a:cubicBezTo>
                      <a:pt x="87023" y="72832"/>
                      <a:pt x="53782" y="50524"/>
                      <a:pt x="44616" y="43511"/>
                    </a:cubicBezTo>
                    <a:cubicBezTo>
                      <a:pt x="27609" y="3042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54" name="Google Shape;4154;p47"/>
              <p:cNvSpPr/>
              <p:nvPr/>
            </p:nvSpPr>
            <p:spPr>
              <a:xfrm>
                <a:off x="6109473" y="576850"/>
                <a:ext cx="103054" cy="53952"/>
              </a:xfrm>
              <a:custGeom>
                <a:avLst/>
                <a:gdLst/>
                <a:ahLst/>
                <a:cxnLst/>
                <a:rect l="l" t="t" r="r" b="b"/>
                <a:pathLst>
                  <a:path w="103054" h="53952" extrusionOk="0">
                    <a:moveTo>
                      <a:pt x="0" y="53953"/>
                    </a:moveTo>
                    <a:cubicBezTo>
                      <a:pt x="0" y="53953"/>
                      <a:pt x="32026" y="24853"/>
                      <a:pt x="47653" y="15466"/>
                    </a:cubicBezTo>
                    <a:cubicBezTo>
                      <a:pt x="63224" y="6079"/>
                      <a:pt x="100992" y="-5295"/>
                      <a:pt x="102981" y="2711"/>
                    </a:cubicBezTo>
                    <a:cubicBezTo>
                      <a:pt x="104968" y="10718"/>
                      <a:pt x="66537" y="21982"/>
                      <a:pt x="55714" y="25903"/>
                    </a:cubicBezTo>
                    <a:cubicBezTo>
                      <a:pt x="35449" y="33191"/>
                      <a:pt x="0" y="53953"/>
                      <a:pt x="0" y="53953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155" name="Google Shape;4155;p47"/>
            <p:cNvGrpSpPr/>
            <p:nvPr/>
          </p:nvGrpSpPr>
          <p:grpSpPr>
            <a:xfrm rot="10800000">
              <a:off x="1137345" y="5768725"/>
              <a:ext cx="701037" cy="401995"/>
              <a:chOff x="8703972" y="1095484"/>
              <a:chExt cx="1413666" cy="810638"/>
            </a:xfrm>
          </p:grpSpPr>
          <p:grpSp>
            <p:nvGrpSpPr>
              <p:cNvPr id="4156" name="Google Shape;4156;p47"/>
              <p:cNvGrpSpPr/>
              <p:nvPr/>
            </p:nvGrpSpPr>
            <p:grpSpPr>
              <a:xfrm>
                <a:off x="8703972" y="1351540"/>
                <a:ext cx="815111" cy="554582"/>
                <a:chOff x="10016117" y="731733"/>
                <a:chExt cx="707992" cy="481701"/>
              </a:xfrm>
            </p:grpSpPr>
            <p:sp>
              <p:nvSpPr>
                <p:cNvPr id="4157" name="Google Shape;4157;p47"/>
                <p:cNvSpPr/>
                <p:nvPr/>
              </p:nvSpPr>
              <p:spPr>
                <a:xfrm>
                  <a:off x="10016117" y="849975"/>
                  <a:ext cx="223547" cy="2235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547" h="223547" extrusionOk="0">
                      <a:moveTo>
                        <a:pt x="215443" y="153490"/>
                      </a:moveTo>
                      <a:cubicBezTo>
                        <a:pt x="192308" y="210751"/>
                        <a:pt x="127317" y="238470"/>
                        <a:pt x="70001" y="215444"/>
                      </a:cubicBezTo>
                      <a:cubicBezTo>
                        <a:pt x="12796" y="192419"/>
                        <a:pt x="-14979" y="127317"/>
                        <a:pt x="8158" y="70057"/>
                      </a:cubicBezTo>
                      <a:cubicBezTo>
                        <a:pt x="31183" y="12797"/>
                        <a:pt x="96285" y="-14923"/>
                        <a:pt x="153545" y="8103"/>
                      </a:cubicBezTo>
                      <a:cubicBezTo>
                        <a:pt x="210750" y="31129"/>
                        <a:pt x="238469" y="96230"/>
                        <a:pt x="215443" y="15349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158" name="Google Shape;4158;p47"/>
                <p:cNvSpPr/>
                <p:nvPr/>
              </p:nvSpPr>
              <p:spPr>
                <a:xfrm>
                  <a:off x="10322281" y="928636"/>
                  <a:ext cx="175216" cy="1752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216" h="175223" extrusionOk="0">
                      <a:moveTo>
                        <a:pt x="168857" y="120328"/>
                      </a:moveTo>
                      <a:cubicBezTo>
                        <a:pt x="150801" y="165220"/>
                        <a:pt x="99780" y="186920"/>
                        <a:pt x="54888" y="168864"/>
                      </a:cubicBezTo>
                      <a:cubicBezTo>
                        <a:pt x="10052" y="150808"/>
                        <a:pt x="-11704" y="99787"/>
                        <a:pt x="6352" y="54896"/>
                      </a:cubicBezTo>
                      <a:cubicBezTo>
                        <a:pt x="24409" y="10004"/>
                        <a:pt x="75429" y="-11697"/>
                        <a:pt x="120321" y="6360"/>
                      </a:cubicBezTo>
                      <a:cubicBezTo>
                        <a:pt x="165213" y="24416"/>
                        <a:pt x="186913" y="75437"/>
                        <a:pt x="168857" y="120328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159" name="Google Shape;4159;p47"/>
                <p:cNvSpPr/>
                <p:nvPr/>
              </p:nvSpPr>
              <p:spPr>
                <a:xfrm>
                  <a:off x="10532702" y="912777"/>
                  <a:ext cx="89233" cy="892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233" h="89217" extrusionOk="0">
                      <a:moveTo>
                        <a:pt x="85988" y="61257"/>
                      </a:moveTo>
                      <a:cubicBezTo>
                        <a:pt x="76822" y="84117"/>
                        <a:pt x="50759" y="95160"/>
                        <a:pt x="27899" y="85994"/>
                      </a:cubicBezTo>
                      <a:cubicBezTo>
                        <a:pt x="5150" y="76773"/>
                        <a:pt x="-5949" y="50821"/>
                        <a:pt x="3217" y="27961"/>
                      </a:cubicBezTo>
                      <a:cubicBezTo>
                        <a:pt x="12438" y="5101"/>
                        <a:pt x="38446" y="-5943"/>
                        <a:pt x="61195" y="3224"/>
                      </a:cubicBezTo>
                      <a:cubicBezTo>
                        <a:pt x="84110" y="12445"/>
                        <a:pt x="95209" y="38397"/>
                        <a:pt x="85988" y="6125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160" name="Google Shape;4160;p47"/>
                <p:cNvSpPr/>
                <p:nvPr/>
              </p:nvSpPr>
              <p:spPr>
                <a:xfrm>
                  <a:off x="10211565" y="1108843"/>
                  <a:ext cx="104628" cy="1045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628" h="104591" extrusionOk="0">
                      <a:moveTo>
                        <a:pt x="100834" y="71815"/>
                      </a:moveTo>
                      <a:cubicBezTo>
                        <a:pt x="90067" y="98595"/>
                        <a:pt x="59587" y="111572"/>
                        <a:pt x="32807" y="100804"/>
                      </a:cubicBezTo>
                      <a:cubicBezTo>
                        <a:pt x="5971" y="90037"/>
                        <a:pt x="-7006" y="59557"/>
                        <a:pt x="3817" y="32776"/>
                      </a:cubicBezTo>
                      <a:cubicBezTo>
                        <a:pt x="14585" y="5996"/>
                        <a:pt x="45065" y="-6980"/>
                        <a:pt x="71845" y="3787"/>
                      </a:cubicBezTo>
                      <a:cubicBezTo>
                        <a:pt x="98681" y="14555"/>
                        <a:pt x="111602" y="45035"/>
                        <a:pt x="100834" y="7181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161" name="Google Shape;4161;p47"/>
                <p:cNvSpPr/>
                <p:nvPr/>
              </p:nvSpPr>
              <p:spPr>
                <a:xfrm>
                  <a:off x="10423962" y="731733"/>
                  <a:ext cx="77422" cy="773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422" h="77373" extrusionOk="0">
                      <a:moveTo>
                        <a:pt x="74630" y="53126"/>
                      </a:moveTo>
                      <a:cubicBezTo>
                        <a:pt x="66624" y="72949"/>
                        <a:pt x="44040" y="82557"/>
                        <a:pt x="24272" y="74551"/>
                      </a:cubicBezTo>
                      <a:cubicBezTo>
                        <a:pt x="4449" y="66599"/>
                        <a:pt x="-5159" y="44071"/>
                        <a:pt x="2793" y="24248"/>
                      </a:cubicBezTo>
                      <a:cubicBezTo>
                        <a:pt x="10799" y="4425"/>
                        <a:pt x="33383" y="-5183"/>
                        <a:pt x="53151" y="2823"/>
                      </a:cubicBezTo>
                      <a:cubicBezTo>
                        <a:pt x="72974" y="10775"/>
                        <a:pt x="82581" y="33303"/>
                        <a:pt x="74630" y="53126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162" name="Google Shape;4162;p47"/>
                <p:cNvSpPr/>
                <p:nvPr/>
              </p:nvSpPr>
              <p:spPr>
                <a:xfrm>
                  <a:off x="10666341" y="1096119"/>
                  <a:ext cx="57768" cy="578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768" h="57814" extrusionOk="0">
                      <a:moveTo>
                        <a:pt x="55661" y="39702"/>
                      </a:moveTo>
                      <a:cubicBezTo>
                        <a:pt x="49808" y="54501"/>
                        <a:pt x="32912" y="61679"/>
                        <a:pt x="18058" y="55715"/>
                      </a:cubicBezTo>
                      <a:cubicBezTo>
                        <a:pt x="3315" y="49752"/>
                        <a:pt x="-3863" y="32911"/>
                        <a:pt x="2100" y="18112"/>
                      </a:cubicBezTo>
                      <a:cubicBezTo>
                        <a:pt x="8064" y="3314"/>
                        <a:pt x="24849" y="-3864"/>
                        <a:pt x="39703" y="2099"/>
                      </a:cubicBezTo>
                      <a:cubicBezTo>
                        <a:pt x="54501" y="8063"/>
                        <a:pt x="61624" y="24849"/>
                        <a:pt x="55661" y="3970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4163" name="Google Shape;4163;p47"/>
              <p:cNvGrpSpPr/>
              <p:nvPr/>
            </p:nvGrpSpPr>
            <p:grpSpPr>
              <a:xfrm>
                <a:off x="9360105" y="1095484"/>
                <a:ext cx="757532" cy="562985"/>
                <a:chOff x="10586017" y="509328"/>
                <a:chExt cx="657980" cy="488999"/>
              </a:xfrm>
            </p:grpSpPr>
            <p:sp>
              <p:nvSpPr>
                <p:cNvPr id="4164" name="Google Shape;4164;p47"/>
                <p:cNvSpPr/>
                <p:nvPr/>
              </p:nvSpPr>
              <p:spPr>
                <a:xfrm>
                  <a:off x="10976427" y="527858"/>
                  <a:ext cx="214279" cy="214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4279" h="214283" extrusionOk="0">
                      <a:moveTo>
                        <a:pt x="20281" y="44415"/>
                      </a:moveTo>
                      <a:cubicBezTo>
                        <a:pt x="54903" y="-3569"/>
                        <a:pt x="121936" y="-14337"/>
                        <a:pt x="169865" y="20285"/>
                      </a:cubicBezTo>
                      <a:cubicBezTo>
                        <a:pt x="217849" y="54906"/>
                        <a:pt x="228616" y="121885"/>
                        <a:pt x="193995" y="169869"/>
                      </a:cubicBezTo>
                      <a:cubicBezTo>
                        <a:pt x="159374" y="217852"/>
                        <a:pt x="92450" y="228620"/>
                        <a:pt x="44467" y="193999"/>
                      </a:cubicBezTo>
                      <a:cubicBezTo>
                        <a:pt x="-3573" y="159322"/>
                        <a:pt x="-14340" y="92399"/>
                        <a:pt x="20281" y="44415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165" name="Google Shape;4165;p47"/>
                <p:cNvSpPr/>
                <p:nvPr/>
              </p:nvSpPr>
              <p:spPr>
                <a:xfrm>
                  <a:off x="11114320" y="868681"/>
                  <a:ext cx="129677" cy="1296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9677" h="129646" extrusionOk="0">
                      <a:moveTo>
                        <a:pt x="12260" y="26889"/>
                      </a:moveTo>
                      <a:cubicBezTo>
                        <a:pt x="33242" y="-2155"/>
                        <a:pt x="73717" y="-8671"/>
                        <a:pt x="102816" y="12256"/>
                      </a:cubicBezTo>
                      <a:cubicBezTo>
                        <a:pt x="131805" y="33239"/>
                        <a:pt x="138376" y="73769"/>
                        <a:pt x="117394" y="102758"/>
                      </a:cubicBezTo>
                      <a:cubicBezTo>
                        <a:pt x="96411" y="131802"/>
                        <a:pt x="55937" y="138318"/>
                        <a:pt x="26837" y="117390"/>
                      </a:cubicBezTo>
                      <a:cubicBezTo>
                        <a:pt x="-2152" y="96463"/>
                        <a:pt x="-8667" y="55933"/>
                        <a:pt x="12260" y="2688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166" name="Google Shape;4166;p47"/>
                <p:cNvSpPr/>
                <p:nvPr/>
              </p:nvSpPr>
              <p:spPr>
                <a:xfrm>
                  <a:off x="10726575" y="738083"/>
                  <a:ext cx="151861" cy="1518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861" h="151862" extrusionOk="0">
                      <a:moveTo>
                        <a:pt x="14367" y="31481"/>
                      </a:moveTo>
                      <a:cubicBezTo>
                        <a:pt x="38884" y="-2533"/>
                        <a:pt x="86315" y="-10153"/>
                        <a:pt x="120385" y="14364"/>
                      </a:cubicBezTo>
                      <a:cubicBezTo>
                        <a:pt x="154343" y="38935"/>
                        <a:pt x="162073" y="86367"/>
                        <a:pt x="137447" y="120381"/>
                      </a:cubicBezTo>
                      <a:cubicBezTo>
                        <a:pt x="112930" y="154395"/>
                        <a:pt x="65443" y="162015"/>
                        <a:pt x="31430" y="137499"/>
                      </a:cubicBezTo>
                      <a:cubicBezTo>
                        <a:pt x="-2529" y="112927"/>
                        <a:pt x="-10149" y="65440"/>
                        <a:pt x="14367" y="3148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167" name="Google Shape;4167;p47"/>
                <p:cNvSpPr/>
                <p:nvPr/>
              </p:nvSpPr>
              <p:spPr>
                <a:xfrm>
                  <a:off x="10586017" y="509328"/>
                  <a:ext cx="121696" cy="1216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696" h="121692" extrusionOk="0">
                      <a:moveTo>
                        <a:pt x="11470" y="25231"/>
                      </a:moveTo>
                      <a:cubicBezTo>
                        <a:pt x="31183" y="-1991"/>
                        <a:pt x="69227" y="-8175"/>
                        <a:pt x="96450" y="11537"/>
                      </a:cubicBezTo>
                      <a:cubicBezTo>
                        <a:pt x="123727" y="31195"/>
                        <a:pt x="129856" y="69239"/>
                        <a:pt x="110143" y="96462"/>
                      </a:cubicBezTo>
                      <a:cubicBezTo>
                        <a:pt x="90486" y="123684"/>
                        <a:pt x="52497" y="129868"/>
                        <a:pt x="25219" y="110155"/>
                      </a:cubicBezTo>
                      <a:cubicBezTo>
                        <a:pt x="-2003" y="90498"/>
                        <a:pt x="-8132" y="52453"/>
                        <a:pt x="11470" y="2523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4168" name="Google Shape;4168;p47"/>
            <p:cNvGrpSpPr/>
            <p:nvPr/>
          </p:nvGrpSpPr>
          <p:grpSpPr>
            <a:xfrm rot="10800000">
              <a:off x="52493" y="6185992"/>
              <a:ext cx="635663" cy="579312"/>
              <a:chOff x="11404955" y="6386605"/>
              <a:chExt cx="869580" cy="792492"/>
            </a:xfrm>
          </p:grpSpPr>
          <p:sp>
            <p:nvSpPr>
              <p:cNvPr id="4169" name="Google Shape;4169;p47"/>
              <p:cNvSpPr/>
              <p:nvPr/>
            </p:nvSpPr>
            <p:spPr>
              <a:xfrm>
                <a:off x="11404955" y="6386605"/>
                <a:ext cx="869580" cy="792492"/>
              </a:xfrm>
              <a:custGeom>
                <a:avLst/>
                <a:gdLst/>
                <a:ahLst/>
                <a:cxnLst/>
                <a:rect l="l" t="t" r="r" b="b"/>
                <a:pathLst>
                  <a:path w="754516" h="687629" extrusionOk="0">
                    <a:moveTo>
                      <a:pt x="357371" y="186561"/>
                    </a:moveTo>
                    <a:cubicBezTo>
                      <a:pt x="357371" y="186561"/>
                      <a:pt x="417503" y="-49715"/>
                      <a:pt x="533459" y="9534"/>
                    </a:cubicBezTo>
                    <a:cubicBezTo>
                      <a:pt x="649526" y="68782"/>
                      <a:pt x="502813" y="266626"/>
                      <a:pt x="502813" y="266626"/>
                    </a:cubicBezTo>
                    <a:cubicBezTo>
                      <a:pt x="502813" y="266626"/>
                      <a:pt x="714130" y="139294"/>
                      <a:pt x="749801" y="285124"/>
                    </a:cubicBezTo>
                    <a:cubicBezTo>
                      <a:pt x="790441" y="450776"/>
                      <a:pt x="555049" y="427530"/>
                      <a:pt x="555049" y="427530"/>
                    </a:cubicBezTo>
                    <a:cubicBezTo>
                      <a:pt x="555049" y="427530"/>
                      <a:pt x="723518" y="569162"/>
                      <a:pt x="618218" y="647405"/>
                    </a:cubicBezTo>
                    <a:cubicBezTo>
                      <a:pt x="444945" y="776172"/>
                      <a:pt x="397182" y="518251"/>
                      <a:pt x="397182" y="518251"/>
                    </a:cubicBezTo>
                    <a:cubicBezTo>
                      <a:pt x="397182" y="518251"/>
                      <a:pt x="365046" y="729845"/>
                      <a:pt x="235562" y="680039"/>
                    </a:cubicBezTo>
                    <a:cubicBezTo>
                      <a:pt x="71787" y="617091"/>
                      <a:pt x="220708" y="438352"/>
                      <a:pt x="220708" y="438352"/>
                    </a:cubicBezTo>
                    <a:cubicBezTo>
                      <a:pt x="220708" y="438352"/>
                      <a:pt x="55221" y="542713"/>
                      <a:pt x="8287" y="415106"/>
                    </a:cubicBezTo>
                    <a:cubicBezTo>
                      <a:pt x="-46324" y="266792"/>
                      <a:pt x="186859" y="250006"/>
                      <a:pt x="186859" y="250006"/>
                    </a:cubicBezTo>
                    <a:cubicBezTo>
                      <a:pt x="186859" y="250006"/>
                      <a:pt x="34681" y="118975"/>
                      <a:pt x="169853" y="44487"/>
                    </a:cubicBezTo>
                    <a:cubicBezTo>
                      <a:pt x="334069" y="-45959"/>
                      <a:pt x="357371" y="186561"/>
                      <a:pt x="357371" y="18656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70" name="Google Shape;4170;p47"/>
              <p:cNvSpPr/>
              <p:nvPr/>
            </p:nvSpPr>
            <p:spPr>
              <a:xfrm>
                <a:off x="11685577" y="6677337"/>
                <a:ext cx="272101" cy="272111"/>
              </a:xfrm>
              <a:custGeom>
                <a:avLst/>
                <a:gdLst/>
                <a:ahLst/>
                <a:cxnLst/>
                <a:rect l="l" t="t" r="r" b="b"/>
                <a:pathLst>
                  <a:path w="236096" h="236105" extrusionOk="0">
                    <a:moveTo>
                      <a:pt x="10154" y="70152"/>
                    </a:moveTo>
                    <a:cubicBezTo>
                      <a:pt x="36658" y="10572"/>
                      <a:pt x="106398" y="-16264"/>
                      <a:pt x="165977" y="10186"/>
                    </a:cubicBezTo>
                    <a:cubicBezTo>
                      <a:pt x="225501" y="36634"/>
                      <a:pt x="252337" y="106429"/>
                      <a:pt x="225943" y="165954"/>
                    </a:cubicBezTo>
                    <a:cubicBezTo>
                      <a:pt x="199439" y="225533"/>
                      <a:pt x="129699" y="252369"/>
                      <a:pt x="70120" y="225920"/>
                    </a:cubicBezTo>
                    <a:cubicBezTo>
                      <a:pt x="10595" y="199470"/>
                      <a:pt x="-16240" y="129731"/>
                      <a:pt x="10154" y="70152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" name="תמונה 1" descr="תמונה שמכילה פירות, ציור, אומנות קליפיפם, גזר&#10;&#10;התיאור נוצר באופן אוטומטי">
            <a:extLst>
              <a:ext uri="{FF2B5EF4-FFF2-40B4-BE49-F238E27FC236}">
                <a16:creationId xmlns:a16="http://schemas.microsoft.com/office/drawing/2014/main" id="{3A61BC38-45FA-1ECF-A274-A2A7F9BB3D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38" b="94757" l="8784" r="99324">
                        <a14:foregroundMark x1="77027" y1="43820" x2="62838" y2="47566"/>
                        <a14:foregroundMark x1="62838" y1="47566" x2="43243" y2="44195"/>
                        <a14:foregroundMark x1="46622" y1="46067" x2="62838" y2="53558"/>
                        <a14:foregroundMark x1="60811" y1="92135" x2="62162" y2="88390"/>
                        <a14:foregroundMark x1="88514" y1="32210" x2="87838" y2="46442"/>
                        <a14:foregroundMark x1="62838" y1="92509" x2="61486" y2="94757"/>
                        <a14:foregroundMark x1="44595" y1="46067" x2="52703" y2="49438"/>
                        <a14:foregroundMark x1="75676" y1="47191" x2="75676" y2="52434"/>
                        <a14:foregroundMark x1="85135" y1="53933" x2="99324" y2="516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180" y="2910575"/>
            <a:ext cx="1858932" cy="3353612"/>
          </a:xfrm>
          <a:prstGeom prst="rect">
            <a:avLst/>
          </a:prstGeom>
        </p:spPr>
      </p:pic>
      <p:pic>
        <p:nvPicPr>
          <p:cNvPr id="3" name="תמונה 2" descr="תמונה שמכילה סרט מצויר, אומנות קליפיפם, איור&#10;&#10;התיאור נוצר באופן אוטומטי">
            <a:extLst>
              <a:ext uri="{FF2B5EF4-FFF2-40B4-BE49-F238E27FC236}">
                <a16:creationId xmlns:a16="http://schemas.microsoft.com/office/drawing/2014/main" id="{344929E7-EDF5-AD9A-DA98-4214B2DDA2C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04" b="89804" l="3955" r="89831">
                        <a14:foregroundMark x1="11299" y1="64706" x2="9040" y2="79216"/>
                        <a14:foregroundMark x1="9040" y1="88235" x2="3955" y2="858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1397" y="3759374"/>
            <a:ext cx="1685657" cy="2428488"/>
          </a:xfrm>
          <a:prstGeom prst="rect">
            <a:avLst/>
          </a:prstGeom>
        </p:spPr>
      </p:pic>
      <p:pic>
        <p:nvPicPr>
          <p:cNvPr id="4" name="תמונה 3" descr="תמונה שמכילה סרט מצויר, אומנות ילדים, אומנות קליפיפם, אומנות&#10;&#10;התיאור נוצר באופן אוטומטי">
            <a:extLst>
              <a:ext uri="{FF2B5EF4-FFF2-40B4-BE49-F238E27FC236}">
                <a16:creationId xmlns:a16="http://schemas.microsoft.com/office/drawing/2014/main" id="{C55C8B27-062C-FFD1-4EB5-DE87009361D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846" b="90749" l="2532" r="93038">
                        <a14:foregroundMark x1="46835" y1="29075" x2="45570" y2="64758"/>
                        <a14:foregroundMark x1="48734" y1="18943" x2="39873" y2="14097"/>
                        <a14:foregroundMark x1="47468" y1="15419" x2="31013" y2="13656"/>
                        <a14:foregroundMark x1="39873" y1="13656" x2="51266" y2="4846"/>
                        <a14:foregroundMark x1="44937" y1="90749" x2="63924" y2="88987"/>
                        <a14:foregroundMark x1="46835" y1="28194" x2="37975" y2="38767"/>
                        <a14:foregroundMark x1="20886" y1="27753" x2="22785" y2="36123"/>
                        <a14:foregroundMark x1="25949" y1="79295" x2="3797" y2="88546"/>
                        <a14:foregroundMark x1="62658" y1="64758" x2="55063" y2="47137"/>
                        <a14:foregroundMark x1="16456" y1="44493" x2="2532" y2="33921"/>
                        <a14:foregroundMark x1="78481" y1="88106" x2="93038" y2="903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4377" y="3224945"/>
            <a:ext cx="1804316" cy="2592278"/>
          </a:xfrm>
          <a:prstGeom prst="rect">
            <a:avLst/>
          </a:prstGeom>
        </p:spPr>
      </p:pic>
      <p:pic>
        <p:nvPicPr>
          <p:cNvPr id="5" name="תמונה 4" descr="תמונה שמכילה אומנות ילדים, סרט מצויר, עוגת יום הולדת, איור&#10;&#10;התיאור נוצר באופן אוטומטי">
            <a:extLst>
              <a:ext uri="{FF2B5EF4-FFF2-40B4-BE49-F238E27FC236}">
                <a16:creationId xmlns:a16="http://schemas.microsoft.com/office/drawing/2014/main" id="{617324D0-9B97-18D0-C99B-EF9F4847B61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626" b="96257" l="1974" r="95395">
                        <a14:foregroundMark x1="13158" y1="50267" x2="7237" y2="63636"/>
                        <a14:foregroundMark x1="36842" y1="51872" x2="32895" y2="63636"/>
                        <a14:foregroundMark x1="65789" y1="47059" x2="60526" y2="64706"/>
                        <a14:foregroundMark x1="42763" y1="60963" x2="51316" y2="62567"/>
                        <a14:foregroundMark x1="32895" y1="55615" x2="21053" y2="64171"/>
                        <a14:foregroundMark x1="30921" y1="55080" x2="26974" y2="55080"/>
                        <a14:foregroundMark x1="64474" y1="56150" x2="66447" y2="54011"/>
                        <a14:foregroundMark x1="1974" y1="38503" x2="7237" y2="49198"/>
                        <a14:foregroundMark x1="86842" y1="56150" x2="95395" y2="72193"/>
                        <a14:foregroundMark x1="62500" y1="81283" x2="75658" y2="88770"/>
                        <a14:foregroundMark x1="30921" y1="81818" x2="30921" y2="962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6449" y="3398553"/>
            <a:ext cx="1747338" cy="2149686"/>
          </a:xfrm>
          <a:prstGeom prst="rect">
            <a:avLst/>
          </a:prstGeom>
        </p:spPr>
      </p:pic>
      <p:sp>
        <p:nvSpPr>
          <p:cNvPr id="6" name="תיבת טקסט 5">
            <a:extLst>
              <a:ext uri="{FF2B5EF4-FFF2-40B4-BE49-F238E27FC236}">
                <a16:creationId xmlns:a16="http://schemas.microsoft.com/office/drawing/2014/main" id="{DA171A51-E0E0-AA64-D655-D02D3D90A3EA}"/>
              </a:ext>
            </a:extLst>
          </p:cNvPr>
          <p:cNvSpPr txBox="1"/>
          <p:nvPr/>
        </p:nvSpPr>
        <p:spPr>
          <a:xfrm>
            <a:off x="7600400" y="3174599"/>
            <a:ext cx="1563387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3200" b="1" dirty="0"/>
              <a:t>14+6</a:t>
            </a:r>
          </a:p>
        </p:txBody>
      </p:sp>
      <p:sp>
        <p:nvSpPr>
          <p:cNvPr id="8" name="תיבת טקסט 7">
            <a:extLst>
              <a:ext uri="{FF2B5EF4-FFF2-40B4-BE49-F238E27FC236}">
                <a16:creationId xmlns:a16="http://schemas.microsoft.com/office/drawing/2014/main" id="{F5A4E9A8-AE41-7935-2783-46548B2E807F}"/>
              </a:ext>
            </a:extLst>
          </p:cNvPr>
          <p:cNvSpPr txBox="1"/>
          <p:nvPr/>
        </p:nvSpPr>
        <p:spPr>
          <a:xfrm>
            <a:off x="4895227" y="2815579"/>
            <a:ext cx="1563387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3200" b="1" dirty="0"/>
              <a:t>16+2</a:t>
            </a:r>
          </a:p>
        </p:txBody>
      </p:sp>
      <p:sp>
        <p:nvSpPr>
          <p:cNvPr id="9" name="תיבת טקסט 8">
            <a:extLst>
              <a:ext uri="{FF2B5EF4-FFF2-40B4-BE49-F238E27FC236}">
                <a16:creationId xmlns:a16="http://schemas.microsoft.com/office/drawing/2014/main" id="{070AA5D1-2732-B8AF-2AB5-909FE9E7779D}"/>
              </a:ext>
            </a:extLst>
          </p:cNvPr>
          <p:cNvSpPr txBox="1"/>
          <p:nvPr/>
        </p:nvSpPr>
        <p:spPr>
          <a:xfrm>
            <a:off x="2917021" y="3360743"/>
            <a:ext cx="1563387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3200" b="1" dirty="0"/>
              <a:t>15+4</a:t>
            </a:r>
          </a:p>
        </p:txBody>
      </p:sp>
      <p:sp>
        <p:nvSpPr>
          <p:cNvPr id="10" name="תיבת טקסט 9">
            <a:extLst>
              <a:ext uri="{FF2B5EF4-FFF2-40B4-BE49-F238E27FC236}">
                <a16:creationId xmlns:a16="http://schemas.microsoft.com/office/drawing/2014/main" id="{9687B0EB-A8F7-7B07-4D9B-70F58CBDDBBF}"/>
              </a:ext>
            </a:extLst>
          </p:cNvPr>
          <p:cNvSpPr txBox="1"/>
          <p:nvPr/>
        </p:nvSpPr>
        <p:spPr>
          <a:xfrm>
            <a:off x="777479" y="2688947"/>
            <a:ext cx="1563387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3200" b="1" dirty="0"/>
              <a:t>11+6</a:t>
            </a:r>
          </a:p>
        </p:txBody>
      </p:sp>
      <p:sp>
        <p:nvSpPr>
          <p:cNvPr id="11" name="לחצן פעולה: קדימה או הבא 10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92961981-AD10-C7D1-0C10-814D1D741377}"/>
              </a:ext>
            </a:extLst>
          </p:cNvPr>
          <p:cNvSpPr/>
          <p:nvPr/>
        </p:nvSpPr>
        <p:spPr>
          <a:xfrm>
            <a:off x="6302477" y="5875838"/>
            <a:ext cx="904568" cy="707923"/>
          </a:xfrm>
          <a:prstGeom prst="actionButtonForwardNex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69 0 0.125 0.056 0.125 0.125 C 0.125 0.194 0.069 0.25 0 0.25 C -0.069 0.25 -0.125 0.194 -0.125 0.125 C -0.125 0.056 -0.069 0 0 0 Z" pathEditMode="relative" ptsTypes="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lidesMania">
  <a:themeElements>
    <a:clrScheme name="Simple Light">
      <a:dk1>
        <a:srgbClr val="000000"/>
      </a:dk1>
      <a:lt1>
        <a:srgbClr val="FFFFFF"/>
      </a:lt1>
      <a:dk2>
        <a:srgbClr val="D40B02"/>
      </a:dk2>
      <a:lt2>
        <a:srgbClr val="B9C191"/>
      </a:lt2>
      <a:accent1>
        <a:srgbClr val="FEF0ED"/>
      </a:accent1>
      <a:accent2>
        <a:srgbClr val="FCE3DC"/>
      </a:accent2>
      <a:accent3>
        <a:srgbClr val="FF7024"/>
      </a:accent3>
      <a:accent4>
        <a:srgbClr val="FFB910"/>
      </a:accent4>
      <a:accent5>
        <a:srgbClr val="F5A204"/>
      </a:accent5>
      <a:accent6>
        <a:srgbClr val="E6DDA4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1099</TotalTime>
  <Words>252</Words>
  <Application>Microsoft Office PowerPoint</Application>
  <PresentationFormat>מסך רחב</PresentationFormat>
  <Paragraphs>46</Paragraphs>
  <Slides>12</Slides>
  <Notes>11</Notes>
  <HiddenSlides>0</HiddenSlides>
  <MMClips>7</MMClips>
  <ScaleCrop>false</ScaleCrop>
  <HeadingPairs>
    <vt:vector size="6" baseType="variant">
      <vt:variant>
        <vt:lpstr>גופנים בשימוש</vt:lpstr>
      </vt:variant>
      <vt:variant>
        <vt:i4>10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12</vt:i4>
      </vt:variant>
    </vt:vector>
  </HeadingPairs>
  <TitlesOfParts>
    <vt:vector size="23" baseType="lpstr">
      <vt:lpstr>Abril Fatface</vt:lpstr>
      <vt:lpstr>Chewy</vt:lpstr>
      <vt:lpstr>Gisha</vt:lpstr>
      <vt:lpstr>Poppins</vt:lpstr>
      <vt:lpstr>BN Bilbo</vt:lpstr>
      <vt:lpstr>Homemade Apple</vt:lpstr>
      <vt:lpstr>Calibri</vt:lpstr>
      <vt:lpstr>Aldrich</vt:lpstr>
      <vt:lpstr>DM Sans</vt:lpstr>
      <vt:lpstr>Arial</vt:lpstr>
      <vt:lpstr>SlidesMania</vt:lpstr>
      <vt:lpstr>מצגת של PowerPoint‏</vt:lpstr>
      <vt:lpstr>תַּרְגִּילֵי חִבּוּר בַּעֲשֶׂרֶת שְׁנִיָּה עִם מְחֻבָּר גָּדוֹל מֵ-5</vt:lpstr>
      <vt:lpstr>הוֹרָאוֹת הַמִּשְׂחָק</vt:lpstr>
      <vt:lpstr>הַיְּרָקוֹת לֹא תִּרְגְּלוּ מַסְפִּיק חֶשְׁבּוֹן וְהֵם שָׁכְחוּ כֵּיצַד פּוֹתְרִים תַּרְגִּילִים. תּוּכַל לַעֲזֹר לָהֶם לִבְחֹר אֶת הַפִּתְרוֹן הַנָּכוֹן לַתַּרְגִּיל שֶׁכָּתוּב בַּשְּׁקוּפִית?</vt:lpstr>
      <vt:lpstr>פָּרַץ וִכּוּחַ בֵּין הַיְּרָקוֹת מָה הַפִּתְרוֹן שֶׁל הַתַּרְגִּיל שֶׁכָּתוּב בִּשְׁקוּפִית זוֹ. עָלֶיךָ לְחַשֵּׁב אֶת הַפִּתְרוֹן, וְאָז לְהַחֲלִיט מִי מִבֵּין הַיְּרָקוֹת צוֹדֵק.</vt:lpstr>
      <vt:lpstr>הַיְּרָקוֹת הֶחְלִיטוּ לַעֲשׂוֹת תַּחֲרוּת רִיצָה.  עָלֶיךָ לְחַשֵּׁב אֶת הַמְּהִירוּת שֶׁל כָּל יֶרֶק  לְפִי הַתַּרְגִּילִים שֶׁכְּתוּבִים לְיָדָם,  וְאָז לִלְחֹץ עַל הַיֶּרֶק הַמָּהִיר בְּיוֹתֵר.</vt:lpstr>
      <vt:lpstr>מצגת של PowerPoint‏</vt:lpstr>
      <vt:lpstr>עָלֶיךָ לְחַשֵּׁב אֶת הַמִּשְׁקָל שֶׁל כָּל יֶרֶק,  וְאָז לִלְחֹץ עַל הַיֶּרֶק שֶׁשּׁוֹקֵל הֲכִי הַרְבֵּה.</vt:lpstr>
      <vt:lpstr>עָלֶיךָ לְחַשֵּׁב אֶת הַמְּחִיר שֶׁל כָּל יֶרֶק,  וְאָז לִלְחֹץ עַל הַיֶּרֶק שֶׁעוֹלֶה הֲכִי הַרְבֵּה כֶּסֶף.</vt:lpstr>
      <vt:lpstr>עָלֶיךָ לְחַשֵּׁב אֶת הַמְּחִיר שֶׁל כָּל יֶרֶק,  וְאָז לִלְחֹץ עַל הַיֶּרֶק שֶׁעוֹלֶה הֲכִי מְעַט כֶּסֶף.</vt:lpstr>
      <vt:lpstr>סִיַּמְתֶּם אֶת הַמִּשְׂחָק בְּהַצְלָחָה.  לְהִתְרָאוֹת בַּמִּשְׂחָקִים הַבָּאִים!</vt:lpstr>
      <vt:lpstr>מצגת של PowerPoint‏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תרגילי חיבור בעשרת שניה עם מחובר גדול מ-5</dc:title>
  <dc:creator>ayelet</dc:creator>
  <cp:lastModifiedBy>איילת אזולאי</cp:lastModifiedBy>
  <cp:revision>13</cp:revision>
  <dcterms:modified xsi:type="dcterms:W3CDTF">2023-09-12T16:59:29Z</dcterms:modified>
</cp:coreProperties>
</file>