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86"/>
  </p:notesMasterIdLst>
  <p:sldIdLst>
    <p:sldId id="344" r:id="rId2"/>
    <p:sldId id="343" r:id="rId3"/>
    <p:sldId id="279" r:id="rId4"/>
    <p:sldId id="258" r:id="rId5"/>
    <p:sldId id="283" r:id="rId6"/>
    <p:sldId id="284" r:id="rId7"/>
    <p:sldId id="285" r:id="rId8"/>
    <p:sldId id="259" r:id="rId9"/>
    <p:sldId id="305" r:id="rId10"/>
    <p:sldId id="306" r:id="rId11"/>
    <p:sldId id="286" r:id="rId12"/>
    <p:sldId id="260" r:id="rId13"/>
    <p:sldId id="307" r:id="rId14"/>
    <p:sldId id="308" r:id="rId15"/>
    <p:sldId id="287" r:id="rId16"/>
    <p:sldId id="261" r:id="rId17"/>
    <p:sldId id="309" r:id="rId18"/>
    <p:sldId id="310" r:id="rId19"/>
    <p:sldId id="288" r:id="rId20"/>
    <p:sldId id="262" r:id="rId21"/>
    <p:sldId id="311" r:id="rId22"/>
    <p:sldId id="312" r:id="rId23"/>
    <p:sldId id="289" r:id="rId24"/>
    <p:sldId id="263" r:id="rId25"/>
    <p:sldId id="313" r:id="rId26"/>
    <p:sldId id="314" r:id="rId27"/>
    <p:sldId id="290" r:id="rId28"/>
    <p:sldId id="264" r:id="rId29"/>
    <p:sldId id="315" r:id="rId30"/>
    <p:sldId id="316" r:id="rId31"/>
    <p:sldId id="291" r:id="rId32"/>
    <p:sldId id="265" r:id="rId33"/>
    <p:sldId id="317" r:id="rId34"/>
    <p:sldId id="318" r:id="rId35"/>
    <p:sldId id="292" r:id="rId36"/>
    <p:sldId id="266" r:id="rId37"/>
    <p:sldId id="319" r:id="rId38"/>
    <p:sldId id="320" r:id="rId39"/>
    <p:sldId id="293" r:id="rId40"/>
    <p:sldId id="267" r:id="rId41"/>
    <p:sldId id="321" r:id="rId42"/>
    <p:sldId id="322" r:id="rId43"/>
    <p:sldId id="294" r:id="rId44"/>
    <p:sldId id="268" r:id="rId45"/>
    <p:sldId id="323" r:id="rId46"/>
    <p:sldId id="324" r:id="rId47"/>
    <p:sldId id="295" r:id="rId48"/>
    <p:sldId id="269" r:id="rId49"/>
    <p:sldId id="325" r:id="rId50"/>
    <p:sldId id="326" r:id="rId51"/>
    <p:sldId id="296" r:id="rId52"/>
    <p:sldId id="270" r:id="rId53"/>
    <p:sldId id="327" r:id="rId54"/>
    <p:sldId id="328" r:id="rId55"/>
    <p:sldId id="297" r:id="rId56"/>
    <p:sldId id="271" r:id="rId57"/>
    <p:sldId id="329" r:id="rId58"/>
    <p:sldId id="330" r:id="rId59"/>
    <p:sldId id="298" r:id="rId60"/>
    <p:sldId id="272" r:id="rId61"/>
    <p:sldId id="331" r:id="rId62"/>
    <p:sldId id="332" r:id="rId63"/>
    <p:sldId id="299" r:id="rId64"/>
    <p:sldId id="273" r:id="rId65"/>
    <p:sldId id="333" r:id="rId66"/>
    <p:sldId id="334" r:id="rId67"/>
    <p:sldId id="300" r:id="rId68"/>
    <p:sldId id="274" r:id="rId69"/>
    <p:sldId id="335" r:id="rId70"/>
    <p:sldId id="336" r:id="rId71"/>
    <p:sldId id="301" r:id="rId72"/>
    <p:sldId id="275" r:id="rId73"/>
    <p:sldId id="337" r:id="rId74"/>
    <p:sldId id="338" r:id="rId75"/>
    <p:sldId id="302" r:id="rId76"/>
    <p:sldId id="276" r:id="rId77"/>
    <p:sldId id="339" r:id="rId78"/>
    <p:sldId id="340" r:id="rId79"/>
    <p:sldId id="303" r:id="rId80"/>
    <p:sldId id="277" r:id="rId81"/>
    <p:sldId id="341" r:id="rId82"/>
    <p:sldId id="342" r:id="rId83"/>
    <p:sldId id="304" r:id="rId84"/>
    <p:sldId id="278" r:id="rId85"/>
  </p:sldIdLst>
  <p:sldSz cx="12192000" cy="6858000"/>
  <p:notesSz cx="6858000" cy="9144000"/>
  <p:embeddedFontLst>
    <p:embeddedFont>
      <p:font typeface="Barlow Condensed" panose="00000506000000000000" pitchFamily="2" charset="0"/>
      <p:regular r:id="rId87"/>
      <p:bold r:id="rId88"/>
      <p:italic r:id="rId89"/>
      <p:boldItalic r:id="rId90"/>
    </p:embeddedFont>
    <p:embeddedFont>
      <p:font typeface="BN Bilbo" panose="02000400000000000000" pitchFamily="2" charset="-79"/>
      <p:regular r:id="rId91"/>
    </p:embeddedFont>
    <p:embeddedFont>
      <p:font typeface="David" panose="020E0502060401010101" pitchFamily="34" charset="-79"/>
      <p:regular r:id="rId92"/>
      <p:bold r:id="rId93"/>
    </p:embeddedFont>
    <p:embeddedFont>
      <p:font typeface="Englebert" panose="020B0604020202020204" charset="0"/>
      <p:regular r:id="rId94"/>
    </p:embeddedFont>
    <p:embeddedFont>
      <p:font typeface="Gochi Hand" panose="020B0604020202020204" charset="0"/>
      <p:regular r:id="rId95"/>
    </p:embeddedFont>
    <p:embeddedFont>
      <p:font typeface="Happy Monkey" panose="020B0604020202020204" charset="0"/>
      <p:regular r:id="rId96"/>
    </p:embeddedFont>
    <p:embeddedFont>
      <p:font typeface="Homemade Apple" panose="020B0604020202020204" charset="0"/>
      <p:regular r:id="rId97"/>
    </p:embeddedFont>
    <p:embeddedFont>
      <p:font typeface="Poppins" panose="00000500000000000000" pitchFamily="2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1.fntdata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4.fnt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70370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123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42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280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407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66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853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416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87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243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3" name="Google Shape;12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383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339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631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9" name="Google Shape;12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178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468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24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5" name="Google Shape;12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41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3657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080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481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1" name="Google Shape;12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124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097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430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7" name="Google Shape;13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081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4369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241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9" name="Google Shape;11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3" name="Google Shape;132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7749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0545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6011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9" name="Google Shape;13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783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95510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7873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5" name="Google Shape;13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38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2225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3952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1060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1" name="Google Shape;13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6630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2912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8890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9184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4700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47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5977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3" name="Google Shape;140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5939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9392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618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9" name="Google Shape;141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2880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6634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0166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5" name="Google Shape;14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660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0763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8900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6211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1" name="Google Shape;145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3885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0248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6966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7" name="Google Shape;146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9778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1615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111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3" name="Google Shape;14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3770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9879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9228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9" name="Google Shape;149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7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title"/>
          </p:nvPr>
        </p:nvSpPr>
        <p:spPr>
          <a:xfrm>
            <a:off x="2484435" y="2738359"/>
            <a:ext cx="69402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8" name="Google Shape;128;p2"/>
          <p:cNvGrpSpPr/>
          <p:nvPr/>
        </p:nvGrpSpPr>
        <p:grpSpPr>
          <a:xfrm>
            <a:off x="9636252" y="3007170"/>
            <a:ext cx="1323770" cy="1323770"/>
            <a:chOff x="9779241" y="2966759"/>
            <a:chExt cx="1323770" cy="1323770"/>
          </a:xfrm>
        </p:grpSpPr>
        <p:grpSp>
          <p:nvGrpSpPr>
            <p:cNvPr id="129" name="Google Shape;129;p2"/>
            <p:cNvGrpSpPr/>
            <p:nvPr/>
          </p:nvGrpSpPr>
          <p:grpSpPr>
            <a:xfrm>
              <a:off x="9779241" y="2966759"/>
              <a:ext cx="1323770" cy="1323770"/>
              <a:chOff x="9779241" y="2966759"/>
              <a:chExt cx="1323770" cy="1323770"/>
            </a:xfrm>
          </p:grpSpPr>
          <p:sp>
            <p:nvSpPr>
              <p:cNvPr id="130" name="Google Shape;130;p2"/>
              <p:cNvSpPr/>
              <p:nvPr/>
            </p:nvSpPr>
            <p:spPr>
              <a:xfrm rot="-2700000">
                <a:off x="9973103" y="3160621"/>
                <a:ext cx="936047" cy="936047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" name="Google Shape;133;p2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2"/>
          <p:cNvGrpSpPr/>
          <p:nvPr/>
        </p:nvGrpSpPr>
        <p:grpSpPr>
          <a:xfrm>
            <a:off x="2848863" y="949998"/>
            <a:ext cx="1326520" cy="1326349"/>
            <a:chOff x="2991852" y="909587"/>
            <a:chExt cx="1326520" cy="1326349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2991852" y="909587"/>
              <a:ext cx="1326520" cy="1326349"/>
              <a:chOff x="2991852" y="909587"/>
              <a:chExt cx="1326520" cy="1326349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2991852" y="909587"/>
                <a:ext cx="1325880" cy="1325880"/>
              </a:xfrm>
              <a:custGeom>
                <a:avLst/>
                <a:gdLst/>
                <a:ahLst/>
                <a:cxnLst/>
                <a:rect l="l" t="t" r="r" b="b"/>
                <a:pathLst>
                  <a:path w="1325880" h="1325880" extrusionOk="0">
                    <a:moveTo>
                      <a:pt x="1325880" y="662940"/>
                    </a:moveTo>
                    <a:cubicBezTo>
                      <a:pt x="1325880" y="1029072"/>
                      <a:pt x="1029072" y="1325880"/>
                      <a:pt x="662940" y="1325880"/>
                    </a:cubicBezTo>
                    <a:cubicBezTo>
                      <a:pt x="296808" y="1325880"/>
                      <a:pt x="0" y="1029072"/>
                      <a:pt x="0" y="662940"/>
                    </a:cubicBezTo>
                    <a:cubicBezTo>
                      <a:pt x="0" y="296808"/>
                      <a:pt x="296808" y="0"/>
                      <a:pt x="662940" y="0"/>
                    </a:cubicBezTo>
                    <a:cubicBezTo>
                      <a:pt x="1029072" y="0"/>
                      <a:pt x="1325880" y="296808"/>
                      <a:pt x="1325880" y="662940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029150" y="1101491"/>
                <a:ext cx="1289222" cy="1134445"/>
              </a:xfrm>
              <a:custGeom>
                <a:avLst/>
                <a:gdLst/>
                <a:ahLst/>
                <a:cxnLst/>
                <a:rect l="l" t="t" r="r" b="b"/>
                <a:pathLst>
                  <a:path w="1289222" h="1134445" extrusionOk="0">
                    <a:moveTo>
                      <a:pt x="1093671" y="0"/>
                    </a:moveTo>
                    <a:cubicBezTo>
                      <a:pt x="1133976" y="115503"/>
                      <a:pt x="1143601" y="243639"/>
                      <a:pt x="1112921" y="371776"/>
                    </a:cubicBezTo>
                    <a:cubicBezTo>
                      <a:pt x="1028700" y="728512"/>
                      <a:pt x="671362" y="948690"/>
                      <a:pt x="315227" y="865070"/>
                    </a:cubicBezTo>
                    <a:cubicBezTo>
                      <a:pt x="191302" y="835593"/>
                      <a:pt x="84221" y="773631"/>
                      <a:pt x="0" y="690011"/>
                    </a:cubicBezTo>
                    <a:cubicBezTo>
                      <a:pt x="72189" y="896353"/>
                      <a:pt x="244843" y="1062389"/>
                      <a:pt x="473443" y="1116531"/>
                    </a:cubicBezTo>
                    <a:cubicBezTo>
                      <a:pt x="830179" y="1200752"/>
                      <a:pt x="1186915" y="979972"/>
                      <a:pt x="1271136" y="623236"/>
                    </a:cubicBezTo>
                    <a:cubicBezTo>
                      <a:pt x="1326482" y="389823"/>
                      <a:pt x="1251284" y="157012"/>
                      <a:pt x="1093671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035944" y="956725"/>
                <a:ext cx="1205989" cy="869066"/>
              </a:xfrm>
              <a:custGeom>
                <a:avLst/>
                <a:gdLst/>
                <a:ahLst/>
                <a:cxnLst/>
                <a:rect l="l" t="t" r="r" b="b"/>
                <a:pathLst>
                  <a:path w="1205989" h="869066" extrusionOk="0">
                    <a:moveTo>
                      <a:pt x="45543" y="552034"/>
                    </a:moveTo>
                    <a:cubicBezTo>
                      <a:pt x="123749" y="221166"/>
                      <a:pt x="455219" y="16027"/>
                      <a:pt x="786087" y="94233"/>
                    </a:cubicBezTo>
                    <a:cubicBezTo>
                      <a:pt x="979796" y="139953"/>
                      <a:pt x="1130191" y="272300"/>
                      <a:pt x="1205989" y="440141"/>
                    </a:cubicBezTo>
                    <a:cubicBezTo>
                      <a:pt x="1145230" y="236205"/>
                      <a:pt x="979796" y="69568"/>
                      <a:pt x="757212" y="16629"/>
                    </a:cubicBezTo>
                    <a:cubicBezTo>
                      <a:pt x="426343" y="-61576"/>
                      <a:pt x="94271" y="143562"/>
                      <a:pt x="16668" y="474431"/>
                    </a:cubicBezTo>
                    <a:cubicBezTo>
                      <a:pt x="-15817" y="612192"/>
                      <a:pt x="425" y="749352"/>
                      <a:pt x="54567" y="869066"/>
                    </a:cubicBezTo>
                    <a:cubicBezTo>
                      <a:pt x="24488" y="769806"/>
                      <a:pt x="19676" y="660920"/>
                      <a:pt x="45543" y="552034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139;p2"/>
            <p:cNvSpPr/>
            <p:nvPr/>
          </p:nvSpPr>
          <p:spPr>
            <a:xfrm>
              <a:off x="3285186" y="1231129"/>
              <a:ext cx="774412" cy="746862"/>
            </a:xfrm>
            <a:custGeom>
              <a:avLst/>
              <a:gdLst/>
              <a:ahLst/>
              <a:cxnLst/>
              <a:rect l="l" t="t" r="r" b="b"/>
              <a:pathLst>
                <a:path w="774412" h="746862" extrusionOk="0">
                  <a:moveTo>
                    <a:pt x="767250" y="355836"/>
                  </a:moveTo>
                  <a:cubicBezTo>
                    <a:pt x="767250" y="355234"/>
                    <a:pt x="767852" y="354633"/>
                    <a:pt x="767852" y="354031"/>
                  </a:cubicBezTo>
                  <a:cubicBezTo>
                    <a:pt x="794923" y="240333"/>
                    <a:pt x="737171" y="117009"/>
                    <a:pt x="613848" y="88133"/>
                  </a:cubicBezTo>
                  <a:cubicBezTo>
                    <a:pt x="515790" y="64672"/>
                    <a:pt x="442398" y="121822"/>
                    <a:pt x="407506" y="183183"/>
                  </a:cubicBezTo>
                  <a:lnTo>
                    <a:pt x="407506" y="183183"/>
                  </a:lnTo>
                  <a:cubicBezTo>
                    <a:pt x="403897" y="112798"/>
                    <a:pt x="363591" y="28577"/>
                    <a:pt x="265533" y="5717"/>
                  </a:cubicBezTo>
                  <a:cubicBezTo>
                    <a:pt x="142210" y="-23159"/>
                    <a:pt x="35730" y="61062"/>
                    <a:pt x="8659" y="174761"/>
                  </a:cubicBezTo>
                  <a:cubicBezTo>
                    <a:pt x="8659" y="175362"/>
                    <a:pt x="8659" y="175964"/>
                    <a:pt x="8058" y="176565"/>
                  </a:cubicBezTo>
                  <a:cubicBezTo>
                    <a:pt x="1440" y="201230"/>
                    <a:pt x="-56913" y="452690"/>
                    <a:pt x="273955" y="746862"/>
                  </a:cubicBezTo>
                  <a:lnTo>
                    <a:pt x="273955" y="746862"/>
                  </a:lnTo>
                  <a:cubicBezTo>
                    <a:pt x="273955" y="746862"/>
                    <a:pt x="273955" y="746862"/>
                    <a:pt x="273955" y="746862"/>
                  </a:cubicBezTo>
                  <a:cubicBezTo>
                    <a:pt x="273955" y="746862"/>
                    <a:pt x="273955" y="746862"/>
                    <a:pt x="273955" y="746862"/>
                  </a:cubicBezTo>
                  <a:cubicBezTo>
                    <a:pt x="273955" y="746862"/>
                    <a:pt x="273955" y="746862"/>
                    <a:pt x="273955" y="746862"/>
                  </a:cubicBezTo>
                  <a:cubicBezTo>
                    <a:pt x="273955" y="746862"/>
                    <a:pt x="273955" y="746862"/>
                    <a:pt x="273955" y="746862"/>
                  </a:cubicBezTo>
                  <a:lnTo>
                    <a:pt x="273955" y="746862"/>
                  </a:lnTo>
                  <a:cubicBezTo>
                    <a:pt x="702280" y="631961"/>
                    <a:pt x="762438" y="380501"/>
                    <a:pt x="767250" y="3558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>
            <a:off x="5918046" y="5463521"/>
            <a:ext cx="1470100" cy="1470100"/>
            <a:chOff x="6061035" y="5423110"/>
            <a:chExt cx="1470100" cy="1470100"/>
          </a:xfrm>
        </p:grpSpPr>
        <p:grpSp>
          <p:nvGrpSpPr>
            <p:cNvPr id="141" name="Google Shape;141;p2"/>
            <p:cNvGrpSpPr/>
            <p:nvPr/>
          </p:nvGrpSpPr>
          <p:grpSpPr>
            <a:xfrm>
              <a:off x="6061035" y="5423110"/>
              <a:ext cx="1470100" cy="1470100"/>
              <a:chOff x="6061035" y="5423110"/>
              <a:chExt cx="1470100" cy="1470100"/>
            </a:xfrm>
          </p:grpSpPr>
          <p:sp>
            <p:nvSpPr>
              <p:cNvPr id="142" name="Google Shape;142;p2"/>
              <p:cNvSpPr/>
              <p:nvPr/>
            </p:nvSpPr>
            <p:spPr>
              <a:xfrm rot="-2700000">
                <a:off x="6276326" y="5638401"/>
                <a:ext cx="1039518" cy="1039518"/>
              </a:xfrm>
              <a:custGeom>
                <a:avLst/>
                <a:gdLst/>
                <a:ahLst/>
                <a:cxnLst/>
                <a:rect l="l" t="t" r="r" b="b"/>
                <a:pathLst>
                  <a:path w="1039518" h="1039518" extrusionOk="0">
                    <a:moveTo>
                      <a:pt x="1039519" y="519759"/>
                    </a:moveTo>
                    <a:cubicBezTo>
                      <a:pt x="1039519" y="806814"/>
                      <a:pt x="806815" y="1039518"/>
                      <a:pt x="519759" y="1039518"/>
                    </a:cubicBezTo>
                    <a:cubicBezTo>
                      <a:pt x="232704" y="1039518"/>
                      <a:pt x="0" y="806814"/>
                      <a:pt x="0" y="519759"/>
                    </a:cubicBezTo>
                    <a:cubicBezTo>
                      <a:pt x="0" y="232704"/>
                      <a:pt x="232704" y="0"/>
                      <a:pt x="519759" y="0"/>
                    </a:cubicBezTo>
                    <a:cubicBezTo>
                      <a:pt x="806815" y="0"/>
                      <a:pt x="1039519" y="232704"/>
                      <a:pt x="1039519" y="519759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6432884" y="5664467"/>
                <a:ext cx="882514" cy="1013076"/>
              </a:xfrm>
              <a:custGeom>
                <a:avLst/>
                <a:gdLst/>
                <a:ahLst/>
                <a:cxnLst/>
                <a:rect l="l" t="t" r="r" b="b"/>
                <a:pathLst>
                  <a:path w="882514" h="1013076" extrusionOk="0">
                    <a:moveTo>
                      <a:pt x="526382" y="0"/>
                    </a:moveTo>
                    <a:cubicBezTo>
                      <a:pt x="594962" y="66775"/>
                      <a:pt x="646096" y="153403"/>
                      <a:pt x="669557" y="253866"/>
                    </a:cubicBezTo>
                    <a:cubicBezTo>
                      <a:pt x="735130" y="532999"/>
                      <a:pt x="561273" y="812733"/>
                      <a:pt x="282141" y="878305"/>
                    </a:cubicBezTo>
                    <a:cubicBezTo>
                      <a:pt x="185286" y="901166"/>
                      <a:pt x="87830" y="895150"/>
                      <a:pt x="0" y="865672"/>
                    </a:cubicBezTo>
                    <a:cubicBezTo>
                      <a:pt x="122722" y="984785"/>
                      <a:pt x="301993" y="1041333"/>
                      <a:pt x="481263" y="999223"/>
                    </a:cubicBezTo>
                    <a:cubicBezTo>
                      <a:pt x="760396" y="933651"/>
                      <a:pt x="934252" y="654518"/>
                      <a:pt x="868680" y="374784"/>
                    </a:cubicBezTo>
                    <a:cubicBezTo>
                      <a:pt x="825968" y="192505"/>
                      <a:pt x="692417" y="55345"/>
                      <a:pt x="526382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6311188" y="5677497"/>
                <a:ext cx="835168" cy="856251"/>
              </a:xfrm>
              <a:custGeom>
                <a:avLst/>
                <a:gdLst/>
                <a:ahLst/>
                <a:cxnLst/>
                <a:rect l="l" t="t" r="r" b="b"/>
                <a:pathLst>
                  <a:path w="835168" h="856251" extrusionOk="0">
                    <a:moveTo>
                      <a:pt x="60335" y="636675"/>
                    </a:moveTo>
                    <a:cubicBezTo>
                      <a:pt x="-424" y="377395"/>
                      <a:pt x="160799" y="117513"/>
                      <a:pt x="420079" y="56754"/>
                    </a:cubicBezTo>
                    <a:cubicBezTo>
                      <a:pt x="571677" y="21260"/>
                      <a:pt x="723275" y="61566"/>
                      <a:pt x="835169" y="153006"/>
                    </a:cubicBezTo>
                    <a:cubicBezTo>
                      <a:pt x="720869" y="31487"/>
                      <a:pt x="547013" y="-28069"/>
                      <a:pt x="372555" y="12838"/>
                    </a:cubicBezTo>
                    <a:cubicBezTo>
                      <a:pt x="113274" y="73598"/>
                      <a:pt x="-47949" y="332878"/>
                      <a:pt x="12810" y="592761"/>
                    </a:cubicBezTo>
                    <a:cubicBezTo>
                      <a:pt x="38076" y="700443"/>
                      <a:pt x="97633" y="791282"/>
                      <a:pt x="177041" y="856252"/>
                    </a:cubicBezTo>
                    <a:cubicBezTo>
                      <a:pt x="121696" y="796695"/>
                      <a:pt x="80187" y="722100"/>
                      <a:pt x="60335" y="636675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2"/>
            <p:cNvSpPr/>
            <p:nvPr/>
          </p:nvSpPr>
          <p:spPr>
            <a:xfrm>
              <a:off x="6478934" y="5891131"/>
              <a:ext cx="607077" cy="584866"/>
            </a:xfrm>
            <a:custGeom>
              <a:avLst/>
              <a:gdLst/>
              <a:ahLst/>
              <a:cxnLst/>
              <a:rect l="l" t="t" r="r" b="b"/>
              <a:pathLst>
                <a:path w="607077" h="584866" extrusionOk="0">
                  <a:moveTo>
                    <a:pt x="600647" y="138495"/>
                  </a:moveTo>
                  <a:cubicBezTo>
                    <a:pt x="600647" y="137893"/>
                    <a:pt x="600647" y="137291"/>
                    <a:pt x="600647" y="137291"/>
                  </a:cubicBezTo>
                  <a:cubicBezTo>
                    <a:pt x="579592" y="48258"/>
                    <a:pt x="496574" y="-17916"/>
                    <a:pt x="399720" y="4343"/>
                  </a:cubicBezTo>
                  <a:cubicBezTo>
                    <a:pt x="322718" y="22390"/>
                    <a:pt x="291436" y="87962"/>
                    <a:pt x="287826" y="143307"/>
                  </a:cubicBezTo>
                  <a:lnTo>
                    <a:pt x="287826" y="143307"/>
                  </a:lnTo>
                  <a:cubicBezTo>
                    <a:pt x="260755" y="95181"/>
                    <a:pt x="203004" y="50063"/>
                    <a:pt x="126001" y="68110"/>
                  </a:cubicBezTo>
                  <a:cubicBezTo>
                    <a:pt x="29147" y="90970"/>
                    <a:pt x="-15971" y="187223"/>
                    <a:pt x="5084" y="276256"/>
                  </a:cubicBezTo>
                  <a:cubicBezTo>
                    <a:pt x="5084" y="276858"/>
                    <a:pt x="5084" y="277460"/>
                    <a:pt x="5686" y="277460"/>
                  </a:cubicBezTo>
                  <a:cubicBezTo>
                    <a:pt x="9897" y="296710"/>
                    <a:pt x="56218" y="494028"/>
                    <a:pt x="391298" y="584866"/>
                  </a:cubicBezTo>
                  <a:lnTo>
                    <a:pt x="391298" y="584866"/>
                  </a:lnTo>
                  <a:cubicBezTo>
                    <a:pt x="391298" y="584866"/>
                    <a:pt x="391298" y="584866"/>
                    <a:pt x="391298" y="584866"/>
                  </a:cubicBezTo>
                  <a:cubicBezTo>
                    <a:pt x="391298" y="584866"/>
                    <a:pt x="391298" y="584866"/>
                    <a:pt x="391298" y="584866"/>
                  </a:cubicBezTo>
                  <a:cubicBezTo>
                    <a:pt x="391298" y="584866"/>
                    <a:pt x="391298" y="584866"/>
                    <a:pt x="391298" y="584866"/>
                  </a:cubicBezTo>
                  <a:cubicBezTo>
                    <a:pt x="391298" y="584866"/>
                    <a:pt x="391298" y="584866"/>
                    <a:pt x="391298" y="584866"/>
                  </a:cubicBezTo>
                  <a:lnTo>
                    <a:pt x="391298" y="584866"/>
                  </a:lnTo>
                  <a:cubicBezTo>
                    <a:pt x="651782" y="355064"/>
                    <a:pt x="606062" y="157745"/>
                    <a:pt x="600647" y="1384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942158" y="2761553"/>
            <a:ext cx="1415652" cy="1415652"/>
            <a:chOff x="1085147" y="2721142"/>
            <a:chExt cx="1415652" cy="1415652"/>
          </a:xfrm>
        </p:grpSpPr>
        <p:grpSp>
          <p:nvGrpSpPr>
            <p:cNvPr id="147" name="Google Shape;147;p2"/>
            <p:cNvGrpSpPr/>
            <p:nvPr/>
          </p:nvGrpSpPr>
          <p:grpSpPr>
            <a:xfrm>
              <a:off x="1085147" y="2721142"/>
              <a:ext cx="1415652" cy="1415652"/>
              <a:chOff x="1085147" y="2721142"/>
              <a:chExt cx="1415652" cy="1415652"/>
            </a:xfrm>
          </p:grpSpPr>
          <p:grpSp>
            <p:nvGrpSpPr>
              <p:cNvPr id="148" name="Google Shape;148;p2"/>
              <p:cNvGrpSpPr/>
              <p:nvPr/>
            </p:nvGrpSpPr>
            <p:grpSpPr>
              <a:xfrm>
                <a:off x="1085147" y="2721142"/>
                <a:ext cx="1415652" cy="1415652"/>
                <a:chOff x="1085147" y="2721142"/>
                <a:chExt cx="1415652" cy="1415652"/>
              </a:xfrm>
            </p:grpSpPr>
            <p:sp>
              <p:nvSpPr>
                <p:cNvPr id="149" name="Google Shape;149;p2"/>
                <p:cNvSpPr/>
                <p:nvPr/>
              </p:nvSpPr>
              <p:spPr>
                <a:xfrm rot="-2700000">
                  <a:off x="1292464" y="2928459"/>
                  <a:ext cx="1001017" cy="1001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" name="Google Shape;152;p2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5" name="Google Shape;155;p2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156" name="Google Shape;156;p2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7" name="Google Shape;157;p2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158" name="Google Shape;158;p2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61" name="Google Shape;161;p2"/>
          <p:cNvGrpSpPr/>
          <p:nvPr/>
        </p:nvGrpSpPr>
        <p:grpSpPr>
          <a:xfrm>
            <a:off x="1686376" y="4251640"/>
            <a:ext cx="2191539" cy="2191539"/>
            <a:chOff x="1829365" y="4211229"/>
            <a:chExt cx="2191539" cy="2191539"/>
          </a:xfrm>
        </p:grpSpPr>
        <p:grpSp>
          <p:nvGrpSpPr>
            <p:cNvPr id="162" name="Google Shape;162;p2"/>
            <p:cNvGrpSpPr/>
            <p:nvPr/>
          </p:nvGrpSpPr>
          <p:grpSpPr>
            <a:xfrm>
              <a:off x="1829365" y="4211229"/>
              <a:ext cx="2191539" cy="2191539"/>
              <a:chOff x="1829365" y="4211229"/>
              <a:chExt cx="2191539" cy="2191539"/>
            </a:xfrm>
          </p:grpSpPr>
          <p:sp>
            <p:nvSpPr>
              <p:cNvPr id="163" name="Google Shape;163;p2"/>
              <p:cNvSpPr/>
              <p:nvPr/>
            </p:nvSpPr>
            <p:spPr>
              <a:xfrm rot="-2700000">
                <a:off x="2150308" y="4532172"/>
                <a:ext cx="1549652" cy="1549652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166;p2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167" name="Google Shape;167;p2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2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170" name="Google Shape;170;p2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2" name="Google Shape;172;p2"/>
          <p:cNvGrpSpPr/>
          <p:nvPr/>
        </p:nvGrpSpPr>
        <p:grpSpPr>
          <a:xfrm>
            <a:off x="9123075" y="51592"/>
            <a:ext cx="1245502" cy="1245502"/>
            <a:chOff x="9266064" y="11181"/>
            <a:chExt cx="1245502" cy="1245502"/>
          </a:xfrm>
        </p:grpSpPr>
        <p:grpSp>
          <p:nvGrpSpPr>
            <p:cNvPr id="173" name="Google Shape;173;p2"/>
            <p:cNvGrpSpPr/>
            <p:nvPr/>
          </p:nvGrpSpPr>
          <p:grpSpPr>
            <a:xfrm>
              <a:off x="9266064" y="11181"/>
              <a:ext cx="1245502" cy="1245502"/>
              <a:chOff x="9266064" y="11181"/>
              <a:chExt cx="1245502" cy="1245502"/>
            </a:xfrm>
          </p:grpSpPr>
          <p:sp>
            <p:nvSpPr>
              <p:cNvPr id="174" name="Google Shape;174;p2"/>
              <p:cNvSpPr/>
              <p:nvPr/>
            </p:nvSpPr>
            <p:spPr>
              <a:xfrm rot="-2700000">
                <a:off x="9448464" y="193581"/>
                <a:ext cx="880703" cy="880703"/>
              </a:xfrm>
              <a:custGeom>
                <a:avLst/>
                <a:gdLst/>
                <a:ahLst/>
                <a:cxnLst/>
                <a:rect l="l" t="t" r="r" b="b"/>
                <a:pathLst>
                  <a:path w="880703" h="880703" extrusionOk="0">
                    <a:moveTo>
                      <a:pt x="880703" y="440352"/>
                    </a:moveTo>
                    <a:cubicBezTo>
                      <a:pt x="880703" y="683551"/>
                      <a:pt x="683551" y="880703"/>
                      <a:pt x="440352" y="880703"/>
                    </a:cubicBezTo>
                    <a:cubicBezTo>
                      <a:pt x="197152" y="880703"/>
                      <a:pt x="0" y="683551"/>
                      <a:pt x="0" y="440352"/>
                    </a:cubicBezTo>
                    <a:cubicBezTo>
                      <a:pt x="0" y="197152"/>
                      <a:pt x="197152" y="0"/>
                      <a:pt x="440352" y="0"/>
                    </a:cubicBezTo>
                    <a:cubicBezTo>
                      <a:pt x="683551" y="0"/>
                      <a:pt x="880703" y="197152"/>
                      <a:pt x="880703" y="440352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9497928" y="280937"/>
                <a:ext cx="830829" cy="792949"/>
              </a:xfrm>
              <a:custGeom>
                <a:avLst/>
                <a:gdLst/>
                <a:ahLst/>
                <a:cxnLst/>
                <a:rect l="l" t="t" r="r" b="b"/>
                <a:pathLst>
                  <a:path w="830829" h="792949" extrusionOk="0">
                    <a:moveTo>
                      <a:pt x="653916" y="0"/>
                    </a:moveTo>
                    <a:cubicBezTo>
                      <a:pt x="691214" y="72189"/>
                      <a:pt x="709262" y="155207"/>
                      <a:pt x="701441" y="242436"/>
                    </a:cubicBezTo>
                    <a:cubicBezTo>
                      <a:pt x="679183" y="484271"/>
                      <a:pt x="465021" y="662940"/>
                      <a:pt x="223186" y="640682"/>
                    </a:cubicBezTo>
                    <a:cubicBezTo>
                      <a:pt x="138965" y="632861"/>
                      <a:pt x="62564" y="602181"/>
                      <a:pt x="0" y="555257"/>
                    </a:cubicBezTo>
                    <a:cubicBezTo>
                      <a:pt x="66775" y="683995"/>
                      <a:pt x="196115" y="777240"/>
                      <a:pt x="350721" y="791076"/>
                    </a:cubicBezTo>
                    <a:cubicBezTo>
                      <a:pt x="592555" y="813335"/>
                      <a:pt x="806717" y="634666"/>
                      <a:pt x="828976" y="392831"/>
                    </a:cubicBezTo>
                    <a:cubicBezTo>
                      <a:pt x="843413" y="234616"/>
                      <a:pt x="772428" y="88432"/>
                      <a:pt x="653916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9477591" y="226288"/>
                <a:ext cx="780131" cy="627351"/>
              </a:xfrm>
              <a:custGeom>
                <a:avLst/>
                <a:gdLst/>
                <a:ahLst/>
                <a:cxnLst/>
                <a:rect l="l" t="t" r="r" b="b"/>
                <a:pathLst>
                  <a:path w="780131" h="627351" extrusionOk="0">
                    <a:moveTo>
                      <a:pt x="28158" y="419807"/>
                    </a:moveTo>
                    <a:cubicBezTo>
                      <a:pt x="48611" y="194816"/>
                      <a:pt x="247734" y="29382"/>
                      <a:pt x="472123" y="49836"/>
                    </a:cubicBezTo>
                    <a:cubicBezTo>
                      <a:pt x="603267" y="61867"/>
                      <a:pt x="714560" y="134659"/>
                      <a:pt x="780132" y="238130"/>
                    </a:cubicBezTo>
                    <a:cubicBezTo>
                      <a:pt x="721177" y="109994"/>
                      <a:pt x="596650" y="15546"/>
                      <a:pt x="445653" y="1710"/>
                    </a:cubicBezTo>
                    <a:cubicBezTo>
                      <a:pt x="220663" y="-18744"/>
                      <a:pt x="22142" y="146690"/>
                      <a:pt x="1689" y="371681"/>
                    </a:cubicBezTo>
                    <a:cubicBezTo>
                      <a:pt x="-6734" y="464925"/>
                      <a:pt x="16728" y="553959"/>
                      <a:pt x="63651" y="627352"/>
                    </a:cubicBezTo>
                    <a:cubicBezTo>
                      <a:pt x="34775" y="564186"/>
                      <a:pt x="21540" y="493200"/>
                      <a:pt x="28158" y="41980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2"/>
            <p:cNvGrpSpPr/>
            <p:nvPr/>
          </p:nvGrpSpPr>
          <p:grpSpPr>
            <a:xfrm>
              <a:off x="9694043" y="706855"/>
              <a:ext cx="372978" cy="184311"/>
              <a:chOff x="9694043" y="706855"/>
              <a:chExt cx="372978" cy="184311"/>
            </a:xfrm>
          </p:grpSpPr>
          <p:sp>
            <p:nvSpPr>
              <p:cNvPr id="178" name="Google Shape;178;p2"/>
              <p:cNvSpPr/>
              <p:nvPr/>
            </p:nvSpPr>
            <p:spPr>
              <a:xfrm>
                <a:off x="9694043" y="706855"/>
                <a:ext cx="372978" cy="184311"/>
              </a:xfrm>
              <a:custGeom>
                <a:avLst/>
                <a:gdLst/>
                <a:ahLst/>
                <a:cxnLst/>
                <a:rect l="l" t="t" r="r" b="b"/>
                <a:pathLst>
                  <a:path w="372978" h="184311" extrusionOk="0">
                    <a:moveTo>
                      <a:pt x="0" y="0"/>
                    </a:moveTo>
                    <a:cubicBezTo>
                      <a:pt x="1805" y="94448"/>
                      <a:pt x="74596" y="174458"/>
                      <a:pt x="171450" y="183482"/>
                    </a:cubicBezTo>
                    <a:cubicBezTo>
                      <a:pt x="267703" y="192505"/>
                      <a:pt x="353729" y="126933"/>
                      <a:pt x="372979" y="342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9741568" y="810534"/>
                <a:ext cx="252663" cy="80547"/>
              </a:xfrm>
              <a:custGeom>
                <a:avLst/>
                <a:gdLst/>
                <a:ahLst/>
                <a:cxnLst/>
                <a:rect l="l" t="t" r="r" b="b"/>
                <a:pathLst>
                  <a:path w="252663" h="80547" extrusionOk="0">
                    <a:moveTo>
                      <a:pt x="0" y="16636"/>
                    </a:moveTo>
                    <a:cubicBezTo>
                      <a:pt x="30680" y="51528"/>
                      <a:pt x="73995" y="74989"/>
                      <a:pt x="123925" y="79802"/>
                    </a:cubicBezTo>
                    <a:cubicBezTo>
                      <a:pt x="171450" y="84013"/>
                      <a:pt x="216568" y="70177"/>
                      <a:pt x="252663" y="43707"/>
                    </a:cubicBezTo>
                    <a:lnTo>
                      <a:pt x="251460" y="39496"/>
                    </a:lnTo>
                    <a:cubicBezTo>
                      <a:pt x="131746" y="-32693"/>
                      <a:pt x="1805" y="16035"/>
                      <a:pt x="0" y="16636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180;p2"/>
            <p:cNvGrpSpPr/>
            <p:nvPr/>
          </p:nvGrpSpPr>
          <p:grpSpPr>
            <a:xfrm>
              <a:off x="9567808" y="405118"/>
              <a:ext cx="664381" cy="291509"/>
              <a:chOff x="9567808" y="405118"/>
              <a:chExt cx="664381" cy="291509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9567808" y="405118"/>
                <a:ext cx="272151" cy="256016"/>
              </a:xfrm>
              <a:custGeom>
                <a:avLst/>
                <a:gdLst/>
                <a:ahLst/>
                <a:cxnLst/>
                <a:rect l="l" t="t" r="r" b="b"/>
                <a:pathLst>
                  <a:path w="272151" h="256016" extrusionOk="0">
                    <a:moveTo>
                      <a:pt x="271818" y="95997"/>
                    </a:moveTo>
                    <a:cubicBezTo>
                      <a:pt x="271818" y="95997"/>
                      <a:pt x="271818" y="95395"/>
                      <a:pt x="271818" y="95395"/>
                    </a:cubicBezTo>
                    <a:cubicBezTo>
                      <a:pt x="275427" y="55089"/>
                      <a:pt x="249559" y="15385"/>
                      <a:pt x="205644" y="11174"/>
                    </a:cubicBezTo>
                    <a:cubicBezTo>
                      <a:pt x="170752" y="8166"/>
                      <a:pt x="147892" y="31026"/>
                      <a:pt x="138868" y="54488"/>
                    </a:cubicBezTo>
                    <a:lnTo>
                      <a:pt x="138868" y="54488"/>
                    </a:lnTo>
                    <a:cubicBezTo>
                      <a:pt x="134056" y="30425"/>
                      <a:pt x="116008" y="3353"/>
                      <a:pt x="81117" y="346"/>
                    </a:cubicBezTo>
                    <a:cubicBezTo>
                      <a:pt x="37202" y="-3866"/>
                      <a:pt x="4716" y="31026"/>
                      <a:pt x="505" y="71332"/>
                    </a:cubicBezTo>
                    <a:cubicBezTo>
                      <a:pt x="505" y="71332"/>
                      <a:pt x="505" y="71933"/>
                      <a:pt x="505" y="71933"/>
                    </a:cubicBezTo>
                    <a:cubicBezTo>
                      <a:pt x="-698" y="80957"/>
                      <a:pt x="-8519" y="170592"/>
                      <a:pt x="120219" y="256017"/>
                    </a:cubicBezTo>
                    <a:lnTo>
                      <a:pt x="120219" y="256017"/>
                    </a:ln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lnTo>
                      <a:pt x="120219" y="256017"/>
                    </a:lnTo>
                    <a:cubicBezTo>
                      <a:pt x="262794" y="194656"/>
                      <a:pt x="271215" y="105020"/>
                      <a:pt x="271818" y="95997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9960038" y="440611"/>
                <a:ext cx="272151" cy="256016"/>
              </a:xfrm>
              <a:custGeom>
                <a:avLst/>
                <a:gdLst/>
                <a:ahLst/>
                <a:cxnLst/>
                <a:rect l="l" t="t" r="r" b="b"/>
                <a:pathLst>
                  <a:path w="272151" h="256016" extrusionOk="0">
                    <a:moveTo>
                      <a:pt x="271817" y="95997"/>
                    </a:moveTo>
                    <a:cubicBezTo>
                      <a:pt x="271817" y="95997"/>
                      <a:pt x="271817" y="95395"/>
                      <a:pt x="271817" y="95395"/>
                    </a:cubicBezTo>
                    <a:cubicBezTo>
                      <a:pt x="275426" y="55089"/>
                      <a:pt x="249559" y="15385"/>
                      <a:pt x="205643" y="11174"/>
                    </a:cubicBezTo>
                    <a:cubicBezTo>
                      <a:pt x="170751" y="8166"/>
                      <a:pt x="147892" y="31026"/>
                      <a:pt x="138868" y="54488"/>
                    </a:cubicBezTo>
                    <a:lnTo>
                      <a:pt x="138868" y="54488"/>
                    </a:lnTo>
                    <a:cubicBezTo>
                      <a:pt x="134055" y="30425"/>
                      <a:pt x="116008" y="3353"/>
                      <a:pt x="81117" y="346"/>
                    </a:cubicBezTo>
                    <a:cubicBezTo>
                      <a:pt x="37201" y="-3866"/>
                      <a:pt x="4716" y="31026"/>
                      <a:pt x="505" y="71332"/>
                    </a:cubicBezTo>
                    <a:cubicBezTo>
                      <a:pt x="505" y="71332"/>
                      <a:pt x="505" y="71933"/>
                      <a:pt x="505" y="71933"/>
                    </a:cubicBezTo>
                    <a:cubicBezTo>
                      <a:pt x="-699" y="80957"/>
                      <a:pt x="-8519" y="170592"/>
                      <a:pt x="120219" y="256017"/>
                    </a:cubicBezTo>
                    <a:lnTo>
                      <a:pt x="120219" y="256017"/>
                    </a:ln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cubicBezTo>
                      <a:pt x="120219" y="256017"/>
                      <a:pt x="120219" y="256017"/>
                      <a:pt x="120219" y="256017"/>
                    </a:cubicBezTo>
                    <a:lnTo>
                      <a:pt x="120219" y="256017"/>
                    </a:lnTo>
                    <a:cubicBezTo>
                      <a:pt x="262793" y="194656"/>
                      <a:pt x="271216" y="105020"/>
                      <a:pt x="271817" y="95997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3" name="Google Shape;183;p2"/>
          <p:cNvGrpSpPr/>
          <p:nvPr/>
        </p:nvGrpSpPr>
        <p:grpSpPr>
          <a:xfrm>
            <a:off x="7481181" y="465864"/>
            <a:ext cx="2286823" cy="2286823"/>
            <a:chOff x="7624170" y="425453"/>
            <a:chExt cx="2286823" cy="2286823"/>
          </a:xfrm>
        </p:grpSpPr>
        <p:grpSp>
          <p:nvGrpSpPr>
            <p:cNvPr id="184" name="Google Shape;184;p2"/>
            <p:cNvGrpSpPr/>
            <p:nvPr/>
          </p:nvGrpSpPr>
          <p:grpSpPr>
            <a:xfrm>
              <a:off x="7624170" y="425453"/>
              <a:ext cx="2286823" cy="2286823"/>
              <a:chOff x="7624170" y="425453"/>
              <a:chExt cx="2286823" cy="2286823"/>
            </a:xfrm>
          </p:grpSpPr>
          <p:sp>
            <p:nvSpPr>
              <p:cNvPr id="185" name="Google Shape;185;p2"/>
              <p:cNvSpPr/>
              <p:nvPr/>
            </p:nvSpPr>
            <p:spPr>
              <a:xfrm rot="-2700000">
                <a:off x="7959067" y="760350"/>
                <a:ext cx="1617028" cy="1617028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8;p2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189" name="Google Shape;189;p2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" name="Google Shape;191;p2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2"/>
          <p:cNvGrpSpPr/>
          <p:nvPr/>
        </p:nvGrpSpPr>
        <p:grpSpPr>
          <a:xfrm>
            <a:off x="5168266" y="5013910"/>
            <a:ext cx="1464997" cy="1464997"/>
            <a:chOff x="5311255" y="4973499"/>
            <a:chExt cx="1464997" cy="1464997"/>
          </a:xfrm>
        </p:grpSpPr>
        <p:grpSp>
          <p:nvGrpSpPr>
            <p:cNvPr id="194" name="Google Shape;194;p2"/>
            <p:cNvGrpSpPr/>
            <p:nvPr/>
          </p:nvGrpSpPr>
          <p:grpSpPr>
            <a:xfrm>
              <a:off x="5311255" y="4973499"/>
              <a:ext cx="1464997" cy="1464997"/>
              <a:chOff x="5311255" y="4973499"/>
              <a:chExt cx="1464997" cy="1464997"/>
            </a:xfrm>
          </p:grpSpPr>
          <p:sp>
            <p:nvSpPr>
              <p:cNvPr id="195" name="Google Shape;195;p2"/>
              <p:cNvSpPr/>
              <p:nvPr/>
            </p:nvSpPr>
            <p:spPr>
              <a:xfrm rot="-2700000">
                <a:off x="5525799" y="5188043"/>
                <a:ext cx="1035909" cy="1035909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2"/>
            <p:cNvGrpSpPr/>
            <p:nvPr/>
          </p:nvGrpSpPr>
          <p:grpSpPr>
            <a:xfrm>
              <a:off x="5794460" y="5494673"/>
              <a:ext cx="462916" cy="176881"/>
              <a:chOff x="5794460" y="5494673"/>
              <a:chExt cx="462916" cy="176881"/>
            </a:xfrm>
          </p:grpSpPr>
          <p:sp>
            <p:nvSpPr>
              <p:cNvPr id="199" name="Google Shape;199;p2"/>
              <p:cNvSpPr/>
              <p:nvPr/>
            </p:nvSpPr>
            <p:spPr>
              <a:xfrm rot="-397951">
                <a:off x="5801641" y="5538871"/>
                <a:ext cx="75798" cy="128736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2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oogle Shape;203;p2"/>
          <p:cNvGrpSpPr/>
          <p:nvPr/>
        </p:nvGrpSpPr>
        <p:grpSpPr>
          <a:xfrm>
            <a:off x="1244111" y="58265"/>
            <a:ext cx="1320368" cy="1320368"/>
            <a:chOff x="1387100" y="17854"/>
            <a:chExt cx="1320368" cy="1320368"/>
          </a:xfrm>
        </p:grpSpPr>
        <p:grpSp>
          <p:nvGrpSpPr>
            <p:cNvPr id="204" name="Google Shape;204;p2"/>
            <p:cNvGrpSpPr/>
            <p:nvPr/>
          </p:nvGrpSpPr>
          <p:grpSpPr>
            <a:xfrm>
              <a:off x="1387100" y="17854"/>
              <a:ext cx="1320368" cy="1320368"/>
              <a:chOff x="1387100" y="17854"/>
              <a:chExt cx="1320368" cy="1320368"/>
            </a:xfrm>
          </p:grpSpPr>
          <p:sp>
            <p:nvSpPr>
              <p:cNvPr id="205" name="Google Shape;205;p2"/>
              <p:cNvSpPr/>
              <p:nvPr/>
            </p:nvSpPr>
            <p:spPr>
              <a:xfrm rot="-2700000">
                <a:off x="1580463" y="211217"/>
                <a:ext cx="933641" cy="933641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" name="Google Shape;208;p2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209" name="Google Shape;209;p2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" name="Google Shape;211;p2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8224400" y="4366901"/>
            <a:ext cx="1931209" cy="1931209"/>
            <a:chOff x="8367389" y="4326490"/>
            <a:chExt cx="1931209" cy="1931209"/>
          </a:xfrm>
        </p:grpSpPr>
        <p:grpSp>
          <p:nvGrpSpPr>
            <p:cNvPr id="214" name="Google Shape;214;p2"/>
            <p:cNvGrpSpPr/>
            <p:nvPr/>
          </p:nvGrpSpPr>
          <p:grpSpPr>
            <a:xfrm>
              <a:off x="8367389" y="4326490"/>
              <a:ext cx="1931209" cy="1931209"/>
              <a:chOff x="8367389" y="4326490"/>
              <a:chExt cx="1931209" cy="1931209"/>
            </a:xfrm>
          </p:grpSpPr>
          <p:grpSp>
            <p:nvGrpSpPr>
              <p:cNvPr id="215" name="Google Shape;215;p2"/>
              <p:cNvGrpSpPr/>
              <p:nvPr/>
            </p:nvGrpSpPr>
            <p:grpSpPr>
              <a:xfrm>
                <a:off x="8367389" y="4326490"/>
                <a:ext cx="1931209" cy="1931209"/>
                <a:chOff x="8367389" y="4326490"/>
                <a:chExt cx="1931209" cy="1931209"/>
              </a:xfrm>
            </p:grpSpPr>
            <p:sp>
              <p:nvSpPr>
                <p:cNvPr id="216" name="Google Shape;216;p2"/>
                <p:cNvSpPr/>
                <p:nvPr/>
              </p:nvSpPr>
              <p:spPr>
                <a:xfrm rot="-2700000">
                  <a:off x="8650208" y="4609309"/>
                  <a:ext cx="1365571" cy="1365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2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9" name="Google Shape;219;p2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0" name="Google Shape;220;p2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221" name="Google Shape;221;p2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2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3" name="Google Shape;223;p2"/>
            <p:cNvGrpSpPr/>
            <p:nvPr/>
          </p:nvGrpSpPr>
          <p:grpSpPr>
            <a:xfrm>
              <a:off x="8660241" y="5090818"/>
              <a:ext cx="1281790" cy="587220"/>
              <a:chOff x="8660241" y="5090818"/>
              <a:chExt cx="1281790" cy="587220"/>
            </a:xfrm>
          </p:grpSpPr>
          <p:sp>
            <p:nvSpPr>
              <p:cNvPr id="224" name="Google Shape;224;p2"/>
              <p:cNvSpPr/>
              <p:nvPr/>
            </p:nvSpPr>
            <p:spPr>
              <a:xfrm rot="-1758469">
                <a:off x="8703300" y="5133877"/>
                <a:ext cx="238224" cy="238224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 rot="-4181364">
                <a:off x="9669874" y="5405881"/>
                <a:ext cx="238218" cy="23821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6" name="Google Shape;226;p2"/>
          <p:cNvGrpSpPr/>
          <p:nvPr/>
        </p:nvGrpSpPr>
        <p:grpSpPr>
          <a:xfrm>
            <a:off x="4555522" y="0"/>
            <a:ext cx="1519444" cy="1519444"/>
            <a:chOff x="4698511" y="-40411"/>
            <a:chExt cx="1519444" cy="1519444"/>
          </a:xfrm>
        </p:grpSpPr>
        <p:grpSp>
          <p:nvGrpSpPr>
            <p:cNvPr id="227" name="Google Shape;227;p2"/>
            <p:cNvGrpSpPr/>
            <p:nvPr/>
          </p:nvGrpSpPr>
          <p:grpSpPr>
            <a:xfrm>
              <a:off x="4698511" y="-40411"/>
              <a:ext cx="1519444" cy="1519444"/>
              <a:chOff x="4698511" y="-40411"/>
              <a:chExt cx="1519444" cy="1519444"/>
            </a:xfrm>
          </p:grpSpPr>
          <p:grpSp>
            <p:nvGrpSpPr>
              <p:cNvPr id="228" name="Google Shape;228;p2"/>
              <p:cNvGrpSpPr/>
              <p:nvPr/>
            </p:nvGrpSpPr>
            <p:grpSpPr>
              <a:xfrm>
                <a:off x="4698511" y="-40411"/>
                <a:ext cx="1519444" cy="1519444"/>
                <a:chOff x="4698511" y="-40411"/>
                <a:chExt cx="1519444" cy="1519444"/>
              </a:xfrm>
            </p:grpSpPr>
            <p:sp>
              <p:nvSpPr>
                <p:cNvPr id="229" name="Google Shape;229;p2"/>
                <p:cNvSpPr/>
                <p:nvPr/>
              </p:nvSpPr>
              <p:spPr>
                <a:xfrm rot="-2700000">
                  <a:off x="4921028" y="182106"/>
                  <a:ext cx="1074409" cy="1074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409" h="1074409" extrusionOk="0">
                      <a:moveTo>
                        <a:pt x="1074410" y="537205"/>
                      </a:moveTo>
                      <a:cubicBezTo>
                        <a:pt x="1074410" y="833895"/>
                        <a:pt x="833895" y="1074410"/>
                        <a:pt x="537205" y="1074410"/>
                      </a:cubicBezTo>
                      <a:cubicBezTo>
                        <a:pt x="240515" y="1074410"/>
                        <a:pt x="0" y="833895"/>
                        <a:pt x="0" y="537205"/>
                      </a:cubicBezTo>
                      <a:cubicBezTo>
                        <a:pt x="0" y="240515"/>
                        <a:pt x="240515" y="0"/>
                        <a:pt x="537205" y="0"/>
                      </a:cubicBezTo>
                      <a:cubicBezTo>
                        <a:pt x="833895" y="0"/>
                        <a:pt x="1074410" y="240515"/>
                        <a:pt x="1074410" y="537205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2"/>
                <p:cNvSpPr/>
                <p:nvPr/>
              </p:nvSpPr>
              <p:spPr>
                <a:xfrm>
                  <a:off x="5046244" y="228600"/>
                  <a:ext cx="948943" cy="1027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43" h="1027252" extrusionOk="0">
                      <a:moveTo>
                        <a:pt x="631658" y="0"/>
                      </a:moveTo>
                      <a:cubicBezTo>
                        <a:pt x="695425" y="75799"/>
                        <a:pt x="738739" y="170247"/>
                        <a:pt x="752575" y="276125"/>
                      </a:cubicBezTo>
                      <a:cubicBezTo>
                        <a:pt x="790475" y="570297"/>
                        <a:pt x="582930" y="839804"/>
                        <a:pt x="288758" y="877704"/>
                      </a:cubicBezTo>
                      <a:cubicBezTo>
                        <a:pt x="186489" y="890938"/>
                        <a:pt x="87229" y="874696"/>
                        <a:pt x="0" y="834992"/>
                      </a:cubicBezTo>
                      <a:cubicBezTo>
                        <a:pt x="113699" y="970347"/>
                        <a:pt x="292367" y="1047349"/>
                        <a:pt x="480662" y="1022684"/>
                      </a:cubicBezTo>
                      <a:cubicBezTo>
                        <a:pt x="774834" y="984785"/>
                        <a:pt x="982378" y="715277"/>
                        <a:pt x="944479" y="421105"/>
                      </a:cubicBezTo>
                      <a:cubicBezTo>
                        <a:pt x="919814" y="229202"/>
                        <a:pt x="796491" y="73994"/>
                        <a:pt x="63165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2"/>
                <p:cNvSpPr/>
                <p:nvPr/>
              </p:nvSpPr>
              <p:spPr>
                <a:xfrm>
                  <a:off x="4956615" y="221921"/>
                  <a:ext cx="895745" cy="851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745" h="851294" extrusionOk="0">
                      <a:moveTo>
                        <a:pt x="48121" y="613070"/>
                      </a:moveTo>
                      <a:cubicBezTo>
                        <a:pt x="12628" y="339953"/>
                        <a:pt x="205734" y="89696"/>
                        <a:pt x="478851" y="54203"/>
                      </a:cubicBezTo>
                      <a:cubicBezTo>
                        <a:pt x="638270" y="33749"/>
                        <a:pt x="790469" y="90899"/>
                        <a:pt x="895745" y="196777"/>
                      </a:cubicBezTo>
                      <a:cubicBezTo>
                        <a:pt x="791071" y="59617"/>
                        <a:pt x="618418" y="-19791"/>
                        <a:pt x="434936" y="4272"/>
                      </a:cubicBezTo>
                      <a:cubicBezTo>
                        <a:pt x="161819" y="39765"/>
                        <a:pt x="-31288" y="289420"/>
                        <a:pt x="4205" y="563139"/>
                      </a:cubicBezTo>
                      <a:cubicBezTo>
                        <a:pt x="18643" y="676837"/>
                        <a:pt x="70379" y="776098"/>
                        <a:pt x="145576" y="851295"/>
                      </a:cubicBezTo>
                      <a:cubicBezTo>
                        <a:pt x="94442" y="783918"/>
                        <a:pt x="60152" y="703307"/>
                        <a:pt x="48121" y="613070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2" name="Google Shape;232;p2"/>
              <p:cNvSpPr/>
              <p:nvPr/>
            </p:nvSpPr>
            <p:spPr>
              <a:xfrm>
                <a:off x="5221782" y="769845"/>
                <a:ext cx="497793" cy="219567"/>
              </a:xfrm>
              <a:custGeom>
                <a:avLst/>
                <a:gdLst/>
                <a:ahLst/>
                <a:cxnLst/>
                <a:rect l="l" t="t" r="r" b="b"/>
                <a:pathLst>
                  <a:path w="497793" h="219567" extrusionOk="0">
                    <a:moveTo>
                      <a:pt x="28397" y="58529"/>
                    </a:moveTo>
                    <a:cubicBezTo>
                      <a:pt x="12756" y="47099"/>
                      <a:pt x="-7096" y="64545"/>
                      <a:pt x="2529" y="81389"/>
                    </a:cubicBezTo>
                    <a:cubicBezTo>
                      <a:pt x="54867" y="174634"/>
                      <a:pt x="159542" y="231784"/>
                      <a:pt x="272037" y="217346"/>
                    </a:cubicBezTo>
                    <a:cubicBezTo>
                      <a:pt x="382727" y="202908"/>
                      <a:pt x="468753" y="123500"/>
                      <a:pt x="497027" y="22434"/>
                    </a:cubicBezTo>
                    <a:cubicBezTo>
                      <a:pt x="502442" y="3785"/>
                      <a:pt x="477777" y="-8246"/>
                      <a:pt x="466347" y="6793"/>
                    </a:cubicBezTo>
                    <a:cubicBezTo>
                      <a:pt x="397767" y="92217"/>
                      <a:pt x="246169" y="221557"/>
                      <a:pt x="28397" y="58529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3" name="Google Shape;233;p2"/>
              <p:cNvGrpSpPr/>
              <p:nvPr/>
            </p:nvGrpSpPr>
            <p:grpSpPr>
              <a:xfrm>
                <a:off x="5126946" y="550765"/>
                <a:ext cx="643487" cy="153128"/>
                <a:chOff x="5126946" y="550765"/>
                <a:chExt cx="643487" cy="153128"/>
              </a:xfrm>
            </p:grpSpPr>
            <p:sp>
              <p:nvSpPr>
                <p:cNvPr id="234" name="Google Shape;234;p2"/>
                <p:cNvSpPr/>
                <p:nvPr/>
              </p:nvSpPr>
              <p:spPr>
                <a:xfrm>
                  <a:off x="5126946" y="610321"/>
                  <a:ext cx="185686" cy="9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6" h="93572" extrusionOk="0">
                      <a:moveTo>
                        <a:pt x="183392" y="50813"/>
                      </a:moveTo>
                      <a:cubicBezTo>
                        <a:pt x="163539" y="15320"/>
                        <a:pt x="124437" y="-4532"/>
                        <a:pt x="83529" y="882"/>
                      </a:cubicBezTo>
                      <a:cubicBezTo>
                        <a:pt x="43825" y="6297"/>
                        <a:pt x="11340" y="34571"/>
                        <a:pt x="512" y="73072"/>
                      </a:cubicBezTo>
                      <a:cubicBezTo>
                        <a:pt x="-1293" y="80291"/>
                        <a:pt x="1715" y="88111"/>
                        <a:pt x="8934" y="91721"/>
                      </a:cubicBezTo>
                      <a:cubicBezTo>
                        <a:pt x="15551" y="95330"/>
                        <a:pt x="23973" y="93526"/>
                        <a:pt x="28786" y="87510"/>
                      </a:cubicBezTo>
                      <a:cubicBezTo>
                        <a:pt x="54654" y="55024"/>
                        <a:pt x="98569" y="26149"/>
                        <a:pt x="159930" y="71869"/>
                      </a:cubicBezTo>
                      <a:cubicBezTo>
                        <a:pt x="163539" y="74275"/>
                        <a:pt x="167750" y="75478"/>
                        <a:pt x="171360" y="74877"/>
                      </a:cubicBezTo>
                      <a:cubicBezTo>
                        <a:pt x="174368" y="74275"/>
                        <a:pt x="177376" y="73072"/>
                        <a:pt x="179782" y="71267"/>
                      </a:cubicBezTo>
                      <a:cubicBezTo>
                        <a:pt x="185798" y="65251"/>
                        <a:pt x="187602" y="57431"/>
                        <a:pt x="183392" y="50813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2"/>
                <p:cNvSpPr/>
                <p:nvPr/>
              </p:nvSpPr>
              <p:spPr>
                <a:xfrm>
                  <a:off x="5584747" y="550765"/>
                  <a:ext cx="185686" cy="9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6" h="93572" extrusionOk="0">
                      <a:moveTo>
                        <a:pt x="183392" y="50813"/>
                      </a:moveTo>
                      <a:cubicBezTo>
                        <a:pt x="163540" y="15320"/>
                        <a:pt x="124437" y="-4532"/>
                        <a:pt x="83530" y="882"/>
                      </a:cubicBezTo>
                      <a:cubicBezTo>
                        <a:pt x="43825" y="6297"/>
                        <a:pt x="11340" y="34571"/>
                        <a:pt x="512" y="73072"/>
                      </a:cubicBezTo>
                      <a:cubicBezTo>
                        <a:pt x="-1293" y="80291"/>
                        <a:pt x="1715" y="88111"/>
                        <a:pt x="8934" y="91721"/>
                      </a:cubicBezTo>
                      <a:cubicBezTo>
                        <a:pt x="15551" y="95330"/>
                        <a:pt x="23973" y="93526"/>
                        <a:pt x="28786" y="87510"/>
                      </a:cubicBezTo>
                      <a:cubicBezTo>
                        <a:pt x="54654" y="55024"/>
                        <a:pt x="98569" y="26149"/>
                        <a:pt x="159930" y="71869"/>
                      </a:cubicBezTo>
                      <a:cubicBezTo>
                        <a:pt x="163540" y="74275"/>
                        <a:pt x="167751" y="75478"/>
                        <a:pt x="171360" y="74877"/>
                      </a:cubicBezTo>
                      <a:cubicBezTo>
                        <a:pt x="174368" y="74275"/>
                        <a:pt x="177376" y="73072"/>
                        <a:pt x="179782" y="71267"/>
                      </a:cubicBezTo>
                      <a:cubicBezTo>
                        <a:pt x="185798" y="65853"/>
                        <a:pt x="187603" y="57431"/>
                        <a:pt x="183392" y="50813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36" name="Google Shape;236;p2"/>
            <p:cNvGrpSpPr/>
            <p:nvPr/>
          </p:nvGrpSpPr>
          <p:grpSpPr>
            <a:xfrm>
              <a:off x="4982296" y="638967"/>
              <a:ext cx="986065" cy="303285"/>
              <a:chOff x="4982296" y="638967"/>
              <a:chExt cx="986065" cy="303285"/>
            </a:xfrm>
          </p:grpSpPr>
          <p:sp>
            <p:nvSpPr>
              <p:cNvPr id="237" name="Google Shape;237;p2"/>
              <p:cNvSpPr/>
              <p:nvPr/>
            </p:nvSpPr>
            <p:spPr>
              <a:xfrm>
                <a:off x="4982296" y="754326"/>
                <a:ext cx="188053" cy="187926"/>
              </a:xfrm>
              <a:custGeom>
                <a:avLst/>
                <a:gdLst/>
                <a:ahLst/>
                <a:cxnLst/>
                <a:rect l="l" t="t" r="r" b="b"/>
                <a:pathLst>
                  <a:path w="188053" h="187926" extrusionOk="0">
                    <a:moveTo>
                      <a:pt x="187271" y="81868"/>
                    </a:moveTo>
                    <a:cubicBezTo>
                      <a:pt x="193889" y="133002"/>
                      <a:pt x="157794" y="180527"/>
                      <a:pt x="106058" y="187144"/>
                    </a:cubicBezTo>
                    <a:cubicBezTo>
                      <a:pt x="54924" y="193762"/>
                      <a:pt x="7399" y="157667"/>
                      <a:pt x="782" y="105931"/>
                    </a:cubicBezTo>
                    <a:cubicBezTo>
                      <a:pt x="-5835" y="54797"/>
                      <a:pt x="30259" y="7272"/>
                      <a:pt x="81995" y="655"/>
                    </a:cubicBezTo>
                    <a:cubicBezTo>
                      <a:pt x="133731" y="-5361"/>
                      <a:pt x="180654" y="30734"/>
                      <a:pt x="187271" y="81868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 rot="-574013">
                <a:off x="5766375" y="653259"/>
                <a:ext cx="187694" cy="187694"/>
              </a:xfrm>
              <a:custGeom>
                <a:avLst/>
                <a:gdLst/>
                <a:ahLst/>
                <a:cxnLst/>
                <a:rect l="l" t="t" r="r" b="b"/>
                <a:pathLst>
                  <a:path w="187694" h="187694" extrusionOk="0">
                    <a:moveTo>
                      <a:pt x="187694" y="93847"/>
                    </a:moveTo>
                    <a:cubicBezTo>
                      <a:pt x="187694" y="145677"/>
                      <a:pt x="145677" y="187694"/>
                      <a:pt x="93847" y="187694"/>
                    </a:cubicBezTo>
                    <a:cubicBezTo>
                      <a:pt x="42017" y="187694"/>
                      <a:pt x="0" y="145677"/>
                      <a:pt x="0" y="93847"/>
                    </a:cubicBezTo>
                    <a:cubicBezTo>
                      <a:pt x="0" y="42017"/>
                      <a:pt x="42017" y="0"/>
                      <a:pt x="93847" y="0"/>
                    </a:cubicBezTo>
                    <a:cubicBezTo>
                      <a:pt x="145678" y="0"/>
                      <a:pt x="187694" y="42017"/>
                      <a:pt x="187694" y="93847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9" name="Google Shape;239;p2"/>
          <p:cNvSpPr/>
          <p:nvPr/>
        </p:nvSpPr>
        <p:spPr>
          <a:xfrm>
            <a:off x="2699189" y="686659"/>
            <a:ext cx="153851" cy="146632"/>
          </a:xfrm>
          <a:custGeom>
            <a:avLst/>
            <a:gdLst/>
            <a:ahLst/>
            <a:cxnLst/>
            <a:rect l="l" t="t" r="r" b="b"/>
            <a:pathLst>
              <a:path w="153851" h="146632" extrusionOk="0">
                <a:moveTo>
                  <a:pt x="153283" y="60607"/>
                </a:moveTo>
                <a:cubicBezTo>
                  <a:pt x="153283" y="60607"/>
                  <a:pt x="153283" y="60607"/>
                  <a:pt x="153283" y="60607"/>
                </a:cubicBezTo>
                <a:cubicBezTo>
                  <a:pt x="156893" y="37145"/>
                  <a:pt x="143056" y="14285"/>
                  <a:pt x="118392" y="10676"/>
                </a:cubicBezTo>
                <a:cubicBezTo>
                  <a:pt x="98540" y="7668"/>
                  <a:pt x="85305" y="20301"/>
                  <a:pt x="79289" y="32934"/>
                </a:cubicBezTo>
                <a:lnTo>
                  <a:pt x="79289" y="32934"/>
                </a:lnTo>
                <a:cubicBezTo>
                  <a:pt x="77484" y="19098"/>
                  <a:pt x="67859" y="3457"/>
                  <a:pt x="48007" y="449"/>
                </a:cubicBezTo>
                <a:cubicBezTo>
                  <a:pt x="23342" y="-3160"/>
                  <a:pt x="3490" y="15489"/>
                  <a:pt x="482" y="38349"/>
                </a:cubicBezTo>
                <a:cubicBezTo>
                  <a:pt x="482" y="38349"/>
                  <a:pt x="482" y="38349"/>
                  <a:pt x="482" y="38950"/>
                </a:cubicBezTo>
                <a:cubicBezTo>
                  <a:pt x="-119" y="43763"/>
                  <a:pt x="-7338" y="94295"/>
                  <a:pt x="63047" y="146633"/>
                </a:cubicBezTo>
                <a:lnTo>
                  <a:pt x="63047" y="146633"/>
                </a:lnTo>
                <a:cubicBezTo>
                  <a:pt x="63047" y="146633"/>
                  <a:pt x="63047" y="146633"/>
                  <a:pt x="63047" y="146633"/>
                </a:cubicBezTo>
                <a:cubicBezTo>
                  <a:pt x="63047" y="146633"/>
                  <a:pt x="63047" y="146633"/>
                  <a:pt x="63047" y="146633"/>
                </a:cubicBezTo>
                <a:cubicBezTo>
                  <a:pt x="63047" y="146633"/>
                  <a:pt x="63047" y="146633"/>
                  <a:pt x="63047" y="146633"/>
                </a:cubicBezTo>
                <a:cubicBezTo>
                  <a:pt x="63047" y="146633"/>
                  <a:pt x="63047" y="146633"/>
                  <a:pt x="63047" y="146633"/>
                </a:cubicBezTo>
                <a:lnTo>
                  <a:pt x="63047" y="146633"/>
                </a:lnTo>
                <a:cubicBezTo>
                  <a:pt x="145463" y="116554"/>
                  <a:pt x="152682" y="66021"/>
                  <a:pt x="153283" y="60607"/>
                </a:cubicBezTo>
                <a:close/>
              </a:path>
            </a:pathLst>
          </a:custGeom>
          <a:solidFill>
            <a:srgbClr val="EE5181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9">
  <p:cSld name="CUSTOM_16_1_1_1_1_2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12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610" name="Google Shape;610;p12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611" name="Google Shape;611;p12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2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2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4" name="Google Shape;614;p12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615" name="Google Shape;615;p12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2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7" name="Google Shape;617;p12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2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2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620" name="Google Shape;620;p12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621" name="Google Shape;621;p12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2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2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4" name="Google Shape;624;p12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12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626" name="Google Shape;626;p12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627" name="Google Shape;627;p12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2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2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0" name="Google Shape;630;p12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631" name="Google Shape;631;p12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2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3" name="Google Shape;633;p12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634" name="Google Shape;634;p12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2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6" name="Google Shape;636;p12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637" name="Google Shape;637;p12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638" name="Google Shape;638;p12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639" name="Google Shape;639;p12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12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12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2" name="Google Shape;642;p12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43" name="Google Shape;643;p12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644" name="Google Shape;644;p12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12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46" name="Google Shape;646;p12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647" name="Google Shape;647;p12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2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49" name="Google Shape;649;p12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0" name="Google Shape;650;p12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651" name="Google Shape;651;p12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0">
  <p:cSld name="CUSTOM_16_1_1_1_1_1_2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13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5" name="Google Shape;655;p13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656" name="Google Shape;656;p13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657" name="Google Shape;657;p13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658" name="Google Shape;658;p13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659" name="Google Shape;659;p13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660" name="Google Shape;660;p13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3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13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13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664" name="Google Shape;664;p13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3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13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8" name="Google Shape;668;p13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669" name="Google Shape;669;p13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670" name="Google Shape;670;p13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3" name="Google Shape;673;p13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3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675" name="Google Shape;675;p13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676" name="Google Shape;676;p13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677" name="Google Shape;677;p13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13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13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" name="Google Shape;680;p13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681" name="Google Shape;681;p13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13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3" name="Google Shape;683;p13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684" name="Google Shape;684;p13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85" name="Google Shape;685;p13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686" name="Google Shape;686;p13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13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13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89" name="Google Shape;689;p13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690" name="Google Shape;690;p13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691" name="Google Shape;691;p13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4" name="Google Shape;694;p13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695" name="Google Shape;695;p13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7" name="Google Shape;697;p13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1">
  <p:cSld name="CUSTOM_16_1_2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14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701" name="Google Shape;701;p14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702" name="Google Shape;702;p14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5" name="Google Shape;705;p14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706" name="Google Shape;706;p14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8" name="Google Shape;708;p14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14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711" name="Google Shape;711;p14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712" name="Google Shape;712;p14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14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14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717" name="Google Shape;717;p14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718" name="Google Shape;718;p14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4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1" name="Google Shape;721;p14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722" name="Google Shape;722;p14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14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725" name="Google Shape;725;p14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4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27" name="Google Shape;727;p14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728" name="Google Shape;728;p14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729" name="Google Shape;729;p14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730" name="Google Shape;730;p14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4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4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3" name="Google Shape;733;p14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34" name="Google Shape;734;p14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735" name="Google Shape;735;p14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4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37" name="Google Shape;737;p14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738" name="Google Shape;738;p14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14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40" name="Google Shape;740;p14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41" name="Google Shape;741;p14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742" name="Google Shape;742;p14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743" name="Google Shape;743;p14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2">
  <p:cSld name="CUSTOM_16_1_1_3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5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46" name="Google Shape;746;p15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747" name="Google Shape;747;p15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748" name="Google Shape;748;p15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749" name="Google Shape;749;p15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750" name="Google Shape;750;p15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751" name="Google Shape;751;p15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4" name="Google Shape;754;p15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755" name="Google Shape;755;p15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15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15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9" name="Google Shape;759;p15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760" name="Google Shape;760;p15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761" name="Google Shape;761;p15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4" name="Google Shape;764;p15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5" name="Google Shape;765;p15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766" name="Google Shape;766;p15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767" name="Google Shape;767;p15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768" name="Google Shape;768;p15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5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5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1" name="Google Shape;771;p15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772" name="Google Shape;772;p15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5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74" name="Google Shape;774;p15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775" name="Google Shape;775;p15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76" name="Google Shape;776;p15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777" name="Google Shape;777;p15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5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5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780" name="Google Shape;780;p15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781" name="Google Shape;781;p15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782" name="Google Shape;782;p15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15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786" name="Google Shape;786;p15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8" name="Google Shape;788;p15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3">
  <p:cSld name="CUSTOM_16_1_1_1_3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16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792" name="Google Shape;792;p16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793" name="Google Shape;793;p16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16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16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6" name="Google Shape;796;p16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797" name="Google Shape;797;p16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16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9" name="Google Shape;799;p16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6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1" name="Google Shape;801;p16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802" name="Google Shape;802;p16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803" name="Google Shape;803;p16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16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16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6" name="Google Shape;806;p16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16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808" name="Google Shape;808;p16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809" name="Google Shape;809;p16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6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16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2" name="Google Shape;812;p16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813" name="Google Shape;813;p16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16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5" name="Google Shape;815;p16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816" name="Google Shape;816;p16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16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18" name="Google Shape;818;p16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819" name="Google Shape;819;p16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820" name="Google Shape;820;p16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821" name="Google Shape;821;p16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16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16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24" name="Google Shape;824;p16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25" name="Google Shape;825;p16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826" name="Google Shape;826;p16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16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28" name="Google Shape;828;p16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829" name="Google Shape;829;p16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16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31" name="Google Shape;831;p16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2" name="Google Shape;832;p16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833" name="Google Shape;833;p16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834" name="Google Shape;834;p16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4">
  <p:cSld name="CUSTOM_16_1_1_1_1_3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17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7" name="Google Shape;837;p17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838" name="Google Shape;838;p17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839" name="Google Shape;839;p17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840" name="Google Shape;840;p17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841" name="Google Shape;841;p17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842" name="Google Shape;842;p17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17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17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5" name="Google Shape;845;p17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846" name="Google Shape;846;p17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17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8" name="Google Shape;848;p17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0" name="Google Shape;850;p17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851" name="Google Shape;851;p17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852" name="Google Shape;852;p17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17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17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17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17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857" name="Google Shape;857;p17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858" name="Google Shape;858;p17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859" name="Google Shape;859;p17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17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17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2" name="Google Shape;862;p17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863" name="Google Shape;863;p17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17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65" name="Google Shape;865;p17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866" name="Google Shape;866;p17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67" name="Google Shape;867;p17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868" name="Google Shape;868;p17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17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17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71" name="Google Shape;871;p17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872" name="Google Shape;872;p17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873" name="Google Shape;873;p17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17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7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" name="Google Shape;876;p17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877" name="Google Shape;877;p17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17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9" name="Google Shape;879;p17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5">
  <p:cSld name="CUSTOM_16_1_1_1_1_1_3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8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883" name="Google Shape;883;p18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884" name="Google Shape;884;p18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18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8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18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0" name="Google Shape;890;p18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8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2" name="Google Shape;892;p18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893" name="Google Shape;893;p18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894" name="Google Shape;894;p18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7" name="Google Shape;897;p18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8" name="Google Shape;898;p18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899" name="Google Shape;899;p18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900" name="Google Shape;900;p18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18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3" name="Google Shape;903;p18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904" name="Google Shape;904;p18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6" name="Google Shape;906;p18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907" name="Google Shape;907;p18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18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9" name="Google Shape;909;p18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910" name="Google Shape;910;p18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911" name="Google Shape;911;p18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912" name="Google Shape;912;p18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8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8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15" name="Google Shape;915;p18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16" name="Google Shape;916;p18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917" name="Google Shape;917;p18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8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19" name="Google Shape;919;p18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920" name="Google Shape;920;p18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18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22" name="Google Shape;922;p18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23" name="Google Shape;923;p18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924" name="Google Shape;924;p18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925" name="Google Shape;925;p18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6">
  <p:cSld name="CUSTOM_16_1_1_1_1_1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9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28" name="Google Shape;928;p19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929" name="Google Shape;929;p19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930" name="Google Shape;930;p19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931" name="Google Shape;931;p19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932" name="Google Shape;932;p19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933" name="Google Shape;933;p19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6" name="Google Shape;936;p19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937" name="Google Shape;937;p19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9" name="Google Shape;939;p19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1" name="Google Shape;941;p19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942" name="Google Shape;942;p19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943" name="Google Shape;943;p19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19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19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6" name="Google Shape;946;p19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7" name="Google Shape;947;p19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948" name="Google Shape;948;p19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949" name="Google Shape;949;p19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950" name="Google Shape;950;p19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19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2" name="Google Shape;952;p19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3" name="Google Shape;953;p19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954" name="Google Shape;954;p19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5" name="Google Shape;955;p19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56" name="Google Shape;956;p19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957" name="Google Shape;957;p19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58" name="Google Shape;958;p19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959" name="Google Shape;959;p19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0" name="Google Shape;960;p19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1" name="Google Shape;961;p19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962" name="Google Shape;962;p19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963" name="Google Shape;963;p19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964" name="Google Shape;964;p19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19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19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19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968" name="Google Shape;968;p19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19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0" name="Google Shape;970;p19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7">
  <p:cSld name="CUSTOM_16_1_1_2_1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20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974" name="Google Shape;974;p20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975" name="Google Shape;975;p20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0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20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979" name="Google Shape;979;p20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0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1" name="Google Shape;981;p20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0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3" name="Google Shape;983;p20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984" name="Google Shape;984;p20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985" name="Google Shape;985;p20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0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8" name="Google Shape;988;p20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9" name="Google Shape;989;p20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990" name="Google Shape;990;p20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991" name="Google Shape;991;p20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0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0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4" name="Google Shape;994;p20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995" name="Google Shape;995;p20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0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7" name="Google Shape;997;p20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998" name="Google Shape;998;p20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0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0" name="Google Shape;1000;p20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1001" name="Google Shape;1001;p20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1002" name="Google Shape;1002;p20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1003" name="Google Shape;1003;p20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20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20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06" name="Google Shape;1006;p20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07" name="Google Shape;1007;p20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1008" name="Google Shape;1008;p20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20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10" name="Google Shape;1010;p20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1011" name="Google Shape;1011;p20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0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13" name="Google Shape;1013;p20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4" name="Google Shape;1014;p20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015" name="Google Shape;1015;p20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016" name="Google Shape;1016;p20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8">
  <p:cSld name="CUSTOM_16_1_1_1_2_1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21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9" name="Google Shape;1019;p21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020" name="Google Shape;1020;p21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021" name="Google Shape;1021;p21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1022" name="Google Shape;1022;p21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1023" name="Google Shape;1023;p21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1024" name="Google Shape;1024;p21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1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1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7" name="Google Shape;1027;p21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1028" name="Google Shape;1028;p21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1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0" name="Google Shape;1030;p21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1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2" name="Google Shape;1032;p21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1033" name="Google Shape;1033;p21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1034" name="Google Shape;1034;p21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1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1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7" name="Google Shape;1037;p21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8" name="Google Shape;1038;p21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1040" name="Google Shape;1040;p21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1041" name="Google Shape;1041;p21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21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21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44" name="Google Shape;1044;p21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1045" name="Google Shape;1045;p21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21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47" name="Google Shape;1047;p21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1048" name="Google Shape;1048;p21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49" name="Google Shape;1049;p21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1050" name="Google Shape;1050;p21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21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2" name="Google Shape;1052;p21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53" name="Google Shape;1053;p21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1054" name="Google Shape;1054;p21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1055" name="Google Shape;1055;p21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1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1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8" name="Google Shape;1058;p21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1059" name="Google Shape;1059;p21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1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1" name="Google Shape;1061;p21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">
  <p:cSld name="CUSTOM_16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latin typeface="Gochi Hand"/>
                <a:ea typeface="Gochi Hand"/>
                <a:cs typeface="Gochi Hand"/>
                <a:sym typeface="Gochi Hand"/>
              </a:rPr>
              <a:t>Likes chocolate</a:t>
            </a: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46" name="Google Shape;246;p4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latin typeface="Gochi Hand"/>
                <a:ea typeface="Gochi Hand"/>
                <a:cs typeface="Gochi Hand"/>
                <a:sym typeface="Gochi Hand"/>
              </a:rPr>
              <a:t>Loves dogs</a:t>
            </a: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latin typeface="Gochi Hand"/>
                <a:ea typeface="Gochi Hand"/>
                <a:cs typeface="Gochi Hand"/>
                <a:sym typeface="Gochi Hand"/>
              </a:rPr>
              <a:t>Favorite color is yellow</a:t>
            </a: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48" name="Google Shape;248;p4"/>
          <p:cNvPicPr preferRelativeResize="0"/>
          <p:nvPr/>
        </p:nvPicPr>
        <p:blipFill rotWithShape="1">
          <a:blip r:embed="rId2">
            <a:alphaModFix/>
          </a:blip>
          <a:srcRect t="10430" b="22751"/>
          <a:stretch/>
        </p:blipFill>
        <p:spPr>
          <a:xfrm>
            <a:off x="4022288" y="445113"/>
            <a:ext cx="4201800" cy="4211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9" name="Google Shape;249;p4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250" name="Google Shape;250;p4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251" name="Google Shape;251;p4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" name="Google Shape;254;p4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255" name="Google Shape;255;p4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7" name="Google Shape;257;p4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260" name="Google Shape;260;p4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261" name="Google Shape;261;p4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4" name="Google Shape;264;p4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4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266" name="Google Shape;266;p4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267" name="Google Shape;267;p4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0" name="Google Shape;270;p4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271" name="Google Shape;271;p4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" name="Google Shape;273;p4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274" name="Google Shape;274;p4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6" name="Google Shape;276;p4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277" name="Google Shape;277;p4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278" name="Google Shape;278;p4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279" name="Google Shape;279;p4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4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4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2" name="Google Shape;282;p4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3" name="Google Shape;283;p4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284" name="Google Shape;284;p4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4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6" name="Google Shape;286;p4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287" name="Google Shape;287;p4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19">
  <p:cSld name="CUSTOM_16_1_1_1_1_2_1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2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1065" name="Google Shape;1065;p22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1066" name="Google Shape;1066;p22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9" name="Google Shape;1069;p22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1070" name="Google Shape;1070;p22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2" name="Google Shape;1072;p22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2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22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1075" name="Google Shape;1075;p22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1076" name="Google Shape;1076;p22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9" name="Google Shape;1079;p22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0" name="Google Shape;1080;p22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1081" name="Google Shape;1081;p22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1082" name="Google Shape;1082;p22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5" name="Google Shape;1085;p22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1086" name="Google Shape;1086;p22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8" name="Google Shape;1088;p22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1089" name="Google Shape;1089;p22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91" name="Google Shape;1091;p22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1092" name="Google Shape;1092;p22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1093" name="Google Shape;1093;p22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1094" name="Google Shape;1094;p22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22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22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97" name="Google Shape;1097;p22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98" name="Google Shape;1098;p22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1099" name="Google Shape;1099;p22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22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01" name="Google Shape;1101;p22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1102" name="Google Shape;1102;p22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04" name="Google Shape;1104;p22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05" name="Google Shape;1105;p22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106" name="Google Shape;1106;p22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107" name="Google Shape;1107;p22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20">
  <p:cSld name="CUSTOM_16_1_1_1_1_1_2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23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10" name="Google Shape;1110;p23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111" name="Google Shape;1111;p23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112" name="Google Shape;1112;p23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1113" name="Google Shape;1113;p23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1114" name="Google Shape;1114;p23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1115" name="Google Shape;1115;p23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3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3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8" name="Google Shape;1118;p23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1119" name="Google Shape;1119;p23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3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1" name="Google Shape;1121;p23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23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1124" name="Google Shape;1124;p23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1125" name="Google Shape;1125;p23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3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3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23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23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1130" name="Google Shape;1130;p23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1131" name="Google Shape;1131;p23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1132" name="Google Shape;1132;p23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23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23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5" name="Google Shape;1135;p23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1136" name="Google Shape;1136;p23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p23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38" name="Google Shape;1138;p23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1139" name="Google Shape;1139;p23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40" name="Google Shape;1140;p23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1141" name="Google Shape;1141;p23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23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23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144" name="Google Shape;1144;p23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1145" name="Google Shape;1145;p23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1146" name="Google Shape;1146;p23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3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23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9" name="Google Shape;1149;p23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1150" name="Google Shape;1150;p23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2" name="Google Shape;1152;p23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3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1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19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57" name="Google Shape;1157;p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8" name="Google Shape;1158;p25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9" name="Google Shape;1159;p2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" sz="3600" b="1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1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1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i="0" u="none" strike="noStrike" cap="none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i="0" u="none" strike="noStrike" cap="none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7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b="0" i="0" u="sng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 i="0" u="none" strike="noStrike" cap="none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160" name="Google Shape;1160;p2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161" name="Google Shape;1161;p25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2" name="Google Shape;1162;p25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3" name="Google Shape;1163;p25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4" name="Google Shape;1164;p25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5" name="Google Shape;1165;p2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i="0" u="none" strike="noStrike" cap="none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i="0" u="none" strike="noStrike" cap="none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2">
  <p:cSld name="CUSTOM_16_1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1" name="Google Shape;291;p5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92" name="Google Shape;292;p5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93" name="Google Shape;293;p5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295" name="Google Shape;295;p5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296" name="Google Shape;296;p5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" name="Google Shape;299;p5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2" name="Google Shape;302;p5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304;p5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305" name="Google Shape;305;p5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306" name="Google Shape;306;p5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9" name="Google Shape;309;p5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p5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311" name="Google Shape;311;p5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312" name="Google Shape;312;p5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313" name="Google Shape;313;p5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5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5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6" name="Google Shape;316;p5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317" name="Google Shape;317;p5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9" name="Google Shape;319;p5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320" name="Google Shape;320;p5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1" name="Google Shape;321;p5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322" name="Google Shape;322;p5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5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p5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25" name="Google Shape;325;p5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326" name="Google Shape;326;p5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327" name="Google Shape;327;p5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" name="Google Shape;330;p5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331" name="Google Shape;331;p5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5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3">
  <p:cSld name="CUSTOM_16_1_1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6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337" name="Google Shape;337;p6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338" name="Google Shape;338;p6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6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342" name="Google Shape;342;p6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4" name="Google Shape;344;p6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6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347" name="Google Shape;347;p6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348" name="Google Shape;348;p6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351;p6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p6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353" name="Google Shape;353;p6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354" name="Google Shape;354;p6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7" name="Google Shape;357;p6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358" name="Google Shape;358;p6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0" name="Google Shape;360;p6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3" name="Google Shape;363;p6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364" name="Google Shape;364;p6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365" name="Google Shape;365;p6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366" name="Google Shape;366;p6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6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6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9" name="Google Shape;369;p6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70" name="Google Shape;370;p6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371" name="Google Shape;371;p6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6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3" name="Google Shape;373;p6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374" name="Google Shape;374;p6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6" name="Google Shape;376;p6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77" name="Google Shape;377;p6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378" name="Google Shape;378;p6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379" name="Google Shape;379;p6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4">
  <p:cSld name="CUSTOM_16_1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7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2" name="Google Shape;382;p7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383" name="Google Shape;383;p7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384" name="Google Shape;384;p7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385" name="Google Shape;385;p7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386" name="Google Shape;386;p7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387" name="Google Shape;387;p7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0" name="Google Shape;390;p7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391" name="Google Shape;391;p7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3" name="Google Shape;393;p7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7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396" name="Google Shape;396;p7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397" name="Google Shape;397;p7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0" name="Google Shape;400;p7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7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402" name="Google Shape;402;p7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403" name="Google Shape;403;p7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404" name="Google Shape;404;p7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Google Shape;405;p7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" name="Google Shape;406;p7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7" name="Google Shape;407;p7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408" name="Google Shape;408;p7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Google Shape;409;p7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10" name="Google Shape;410;p7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411" name="Google Shape;411;p7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2" name="Google Shape;412;p7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413" name="Google Shape;413;p7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7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7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16" name="Google Shape;416;p7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417" name="Google Shape;417;p7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418" name="Google Shape;418;p7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1" name="Google Shape;421;p7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422" name="Google Shape;422;p7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7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5">
  <p:cSld name="CUSTOM_16_1_1_1_1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8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428" name="Google Shape;428;p8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429" name="Google Shape;429;p8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8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433" name="Google Shape;433;p8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435;p8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7" name="Google Shape;437;p8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438" name="Google Shape;438;p8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439" name="Google Shape;439;p8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2" name="Google Shape;442;p8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43;p8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444" name="Google Shape;444;p8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445" name="Google Shape;445;p8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8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8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449" name="Google Shape;449;p8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8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452" name="Google Shape;452;p8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8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455" name="Google Shape;455;p8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456" name="Google Shape;456;p8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457" name="Google Shape;457;p8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8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8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60" name="Google Shape;460;p8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61" name="Google Shape;461;p8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462" name="Google Shape;462;p8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8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64" name="Google Shape;464;p8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465" name="Google Shape;465;p8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67" name="Google Shape;467;p8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8" name="Google Shape;468;p8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69" name="Google Shape;469;p8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70" name="Google Shape;470;p8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6">
  <p:cSld name="CUSTOM_16_1_1_1_1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9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73" name="Google Shape;473;p9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75" name="Google Shape;475;p9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476" name="Google Shape;476;p9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477" name="Google Shape;477;p9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478" name="Google Shape;478;p9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9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482" name="Google Shape;482;p9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9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4" name="Google Shape;484;p9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9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487" name="Google Shape;487;p9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488" name="Google Shape;488;p9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1" name="Google Shape;491;p9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492;p9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493" name="Google Shape;493;p9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494" name="Google Shape;494;p9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98" name="Google Shape;498;p9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499" name="Google Shape;499;p9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01" name="Google Shape;501;p9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502" name="Google Shape;502;p9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03" name="Google Shape;503;p9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504" name="Google Shape;504;p9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07" name="Google Shape;507;p9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508" name="Google Shape;508;p9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509" name="Google Shape;509;p9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9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9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9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513" name="Google Shape;513;p9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9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7">
  <p:cSld name="CUSTOM_16_1_1_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10"/>
          <p:cNvGrpSpPr/>
          <p:nvPr/>
        </p:nvGrpSpPr>
        <p:grpSpPr>
          <a:xfrm>
            <a:off x="8196911" y="564472"/>
            <a:ext cx="1321102" cy="1321102"/>
            <a:chOff x="1387100" y="17486"/>
            <a:chExt cx="1321102" cy="1321102"/>
          </a:xfrm>
        </p:grpSpPr>
        <p:grpSp>
          <p:nvGrpSpPr>
            <p:cNvPr id="519" name="Google Shape;519;p10"/>
            <p:cNvGrpSpPr/>
            <p:nvPr/>
          </p:nvGrpSpPr>
          <p:grpSpPr>
            <a:xfrm>
              <a:off x="1387100" y="17486"/>
              <a:ext cx="1321102" cy="1321102"/>
              <a:chOff x="1387100" y="17486"/>
              <a:chExt cx="1321102" cy="1321102"/>
            </a:xfrm>
          </p:grpSpPr>
          <p:sp>
            <p:nvSpPr>
              <p:cNvPr id="520" name="Google Shape;520;p10"/>
              <p:cNvSpPr/>
              <p:nvPr/>
            </p:nvSpPr>
            <p:spPr>
              <a:xfrm rot="-2700000">
                <a:off x="1580571" y="210957"/>
                <a:ext cx="934160" cy="934160"/>
              </a:xfrm>
              <a:custGeom>
                <a:avLst/>
                <a:gdLst/>
                <a:ahLst/>
                <a:cxnLst/>
                <a:rect l="l" t="t" r="r" b="b"/>
                <a:pathLst>
                  <a:path w="933641" h="933641" extrusionOk="0">
                    <a:moveTo>
                      <a:pt x="933642" y="466821"/>
                    </a:moveTo>
                    <a:cubicBezTo>
                      <a:pt x="933642" y="724639"/>
                      <a:pt x="724639" y="933642"/>
                      <a:pt x="466821" y="933642"/>
                    </a:cubicBezTo>
                    <a:cubicBezTo>
                      <a:pt x="209003" y="933642"/>
                      <a:pt x="0" y="724639"/>
                      <a:pt x="0" y="466821"/>
                    </a:cubicBezTo>
                    <a:cubicBezTo>
                      <a:pt x="0" y="209003"/>
                      <a:pt x="209003" y="0"/>
                      <a:pt x="466821" y="0"/>
                    </a:cubicBezTo>
                    <a:cubicBezTo>
                      <a:pt x="724639" y="0"/>
                      <a:pt x="933642" y="209003"/>
                      <a:pt x="933642" y="466821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0"/>
              <p:cNvSpPr/>
              <p:nvPr/>
            </p:nvSpPr>
            <p:spPr>
              <a:xfrm>
                <a:off x="1601002" y="359142"/>
                <a:ext cx="913541" cy="785773"/>
              </a:xfrm>
              <a:custGeom>
                <a:avLst/>
                <a:gdLst/>
                <a:ahLst/>
                <a:cxnLst/>
                <a:rect l="l" t="t" r="r" b="b"/>
                <a:pathLst>
                  <a:path w="913541" h="785773" extrusionOk="0">
                    <a:moveTo>
                      <a:pt x="788068" y="0"/>
                    </a:moveTo>
                    <a:cubicBezTo>
                      <a:pt x="813335" y="82416"/>
                      <a:pt x="816343" y="172653"/>
                      <a:pt x="791678" y="262288"/>
                    </a:cubicBezTo>
                    <a:cubicBezTo>
                      <a:pt x="723098" y="510741"/>
                      <a:pt x="465622" y="656924"/>
                      <a:pt x="217170" y="588344"/>
                    </a:cubicBezTo>
                    <a:cubicBezTo>
                      <a:pt x="130543" y="564281"/>
                      <a:pt x="57150" y="517960"/>
                      <a:pt x="0" y="456598"/>
                    </a:cubicBezTo>
                    <a:cubicBezTo>
                      <a:pt x="45720" y="603384"/>
                      <a:pt x="162426" y="724903"/>
                      <a:pt x="321845" y="768818"/>
                    </a:cubicBezTo>
                    <a:cubicBezTo>
                      <a:pt x="570297" y="837398"/>
                      <a:pt x="827773" y="691816"/>
                      <a:pt x="896353" y="442762"/>
                    </a:cubicBezTo>
                    <a:cubicBezTo>
                      <a:pt x="941471" y="280336"/>
                      <a:pt x="895150" y="114300"/>
                      <a:pt x="788068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0"/>
              <p:cNvSpPr/>
              <p:nvPr/>
            </p:nvSpPr>
            <p:spPr>
              <a:xfrm>
                <a:off x="1611704" y="244714"/>
                <a:ext cx="853766" cy="596894"/>
              </a:xfrm>
              <a:custGeom>
                <a:avLst/>
                <a:gdLst/>
                <a:ahLst/>
                <a:cxnLst/>
                <a:rect l="l" t="t" r="r" b="b"/>
                <a:pathLst>
                  <a:path w="853766" h="596894" extrusionOk="0">
                    <a:moveTo>
                      <a:pt x="33814" y="373709"/>
                    </a:moveTo>
                    <a:cubicBezTo>
                      <a:pt x="97582" y="142703"/>
                      <a:pt x="336409" y="7347"/>
                      <a:pt x="567415" y="71115"/>
                    </a:cubicBezTo>
                    <a:cubicBezTo>
                      <a:pt x="702169" y="108413"/>
                      <a:pt x="804437" y="205267"/>
                      <a:pt x="853767" y="325583"/>
                    </a:cubicBezTo>
                    <a:cubicBezTo>
                      <a:pt x="816469" y="180602"/>
                      <a:pt x="703973" y="58482"/>
                      <a:pt x="549368" y="15769"/>
                    </a:cubicBezTo>
                    <a:cubicBezTo>
                      <a:pt x="318361" y="-47998"/>
                      <a:pt x="79534" y="87357"/>
                      <a:pt x="15767" y="318364"/>
                    </a:cubicBezTo>
                    <a:cubicBezTo>
                      <a:pt x="-10702" y="414015"/>
                      <a:pt x="-2882" y="511471"/>
                      <a:pt x="32010" y="596895"/>
                    </a:cubicBezTo>
                    <a:cubicBezTo>
                      <a:pt x="13361" y="525908"/>
                      <a:pt x="12759" y="449508"/>
                      <a:pt x="33814" y="373709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3" name="Google Shape;523;p10"/>
            <p:cNvGrpSpPr/>
            <p:nvPr/>
          </p:nvGrpSpPr>
          <p:grpSpPr>
            <a:xfrm>
              <a:off x="1875282" y="466741"/>
              <a:ext cx="404681" cy="204704"/>
              <a:chOff x="1875282" y="466741"/>
              <a:chExt cx="404681" cy="204704"/>
            </a:xfrm>
          </p:grpSpPr>
          <p:sp>
            <p:nvSpPr>
              <p:cNvPr id="524" name="Google Shape;524;p10"/>
              <p:cNvSpPr/>
              <p:nvPr/>
            </p:nvSpPr>
            <p:spPr>
              <a:xfrm>
                <a:off x="1875282" y="46674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374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0"/>
              <p:cNvSpPr/>
              <p:nvPr/>
            </p:nvSpPr>
            <p:spPr>
              <a:xfrm>
                <a:off x="2206752" y="558181"/>
                <a:ext cx="73211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73211" h="113264" extrusionOk="0">
                    <a:moveTo>
                      <a:pt x="69823" y="65656"/>
                    </a:moveTo>
                    <a:cubicBezTo>
                      <a:pt x="61401" y="96336"/>
                      <a:pt x="39744" y="117392"/>
                      <a:pt x="21095" y="112579"/>
                    </a:cubicBezTo>
                    <a:cubicBezTo>
                      <a:pt x="3048" y="107766"/>
                      <a:pt x="-5374" y="78289"/>
                      <a:pt x="3649" y="47608"/>
                    </a:cubicBezTo>
                    <a:cubicBezTo>
                      <a:pt x="12071" y="16928"/>
                      <a:pt x="33728" y="-4127"/>
                      <a:pt x="52377" y="685"/>
                    </a:cubicBezTo>
                    <a:cubicBezTo>
                      <a:pt x="70424" y="5498"/>
                      <a:pt x="78245" y="34975"/>
                      <a:pt x="69823" y="65656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6" name="Google Shape;526;p10"/>
            <p:cNvSpPr/>
            <p:nvPr/>
          </p:nvSpPr>
          <p:spPr>
            <a:xfrm>
              <a:off x="1729509" y="637072"/>
              <a:ext cx="609028" cy="365251"/>
            </a:xfrm>
            <a:custGeom>
              <a:avLst/>
              <a:gdLst/>
              <a:ahLst/>
              <a:cxnLst/>
              <a:rect l="l" t="t" r="r" b="b"/>
              <a:pathLst>
                <a:path w="609028" h="365251" extrusionOk="0">
                  <a:moveTo>
                    <a:pt x="3840" y="0"/>
                  </a:moveTo>
                  <a:cubicBezTo>
                    <a:pt x="-20824" y="156410"/>
                    <a:pt x="75428" y="310415"/>
                    <a:pt x="231839" y="353728"/>
                  </a:cubicBezTo>
                  <a:cubicBezTo>
                    <a:pt x="388249" y="397042"/>
                    <a:pt x="550074" y="314626"/>
                    <a:pt x="609029" y="167239"/>
                  </a:cubicBezTo>
                  <a:lnTo>
                    <a:pt x="3840" y="0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74858" y="844381"/>
              <a:ext cx="409073" cy="158011"/>
            </a:xfrm>
            <a:custGeom>
              <a:avLst/>
              <a:gdLst/>
              <a:ahLst/>
              <a:cxnLst/>
              <a:rect l="l" t="t" r="r" b="b"/>
              <a:pathLst>
                <a:path w="409073" h="158011" extrusionOk="0">
                  <a:moveTo>
                    <a:pt x="0" y="5649"/>
                  </a:moveTo>
                  <a:cubicBezTo>
                    <a:pt x="40306" y="72425"/>
                    <a:pt x="105276" y="124160"/>
                    <a:pt x="185888" y="146419"/>
                  </a:cubicBezTo>
                  <a:cubicBezTo>
                    <a:pt x="263492" y="168076"/>
                    <a:pt x="341697" y="158450"/>
                    <a:pt x="409074" y="125364"/>
                  </a:cubicBezTo>
                  <a:lnTo>
                    <a:pt x="407871" y="118145"/>
                  </a:lnTo>
                  <a:cubicBezTo>
                    <a:pt x="232210" y="-37063"/>
                    <a:pt x="3610" y="5048"/>
                    <a:pt x="0" y="5649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10"/>
          <p:cNvGrpSpPr/>
          <p:nvPr/>
        </p:nvGrpSpPr>
        <p:grpSpPr>
          <a:xfrm>
            <a:off x="2496469" y="2871677"/>
            <a:ext cx="1620004" cy="1620004"/>
            <a:chOff x="9779241" y="2966391"/>
            <a:chExt cx="1324507" cy="1324507"/>
          </a:xfrm>
        </p:grpSpPr>
        <p:grpSp>
          <p:nvGrpSpPr>
            <p:cNvPr id="529" name="Google Shape;529;p10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530" name="Google Shape;530;p10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0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10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3" name="Google Shape;533;p10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0"/>
          <p:cNvGrpSpPr/>
          <p:nvPr/>
        </p:nvGrpSpPr>
        <p:grpSpPr>
          <a:xfrm>
            <a:off x="8305851" y="2988630"/>
            <a:ext cx="2192758" cy="2192758"/>
            <a:chOff x="1829365" y="4210619"/>
            <a:chExt cx="2192758" cy="2192758"/>
          </a:xfrm>
        </p:grpSpPr>
        <p:grpSp>
          <p:nvGrpSpPr>
            <p:cNvPr id="535" name="Google Shape;535;p10"/>
            <p:cNvGrpSpPr/>
            <p:nvPr/>
          </p:nvGrpSpPr>
          <p:grpSpPr>
            <a:xfrm>
              <a:off x="1829365" y="4210619"/>
              <a:ext cx="2192758" cy="2192758"/>
              <a:chOff x="1829365" y="4210619"/>
              <a:chExt cx="2192758" cy="2192758"/>
            </a:xfrm>
          </p:grpSpPr>
          <p:sp>
            <p:nvSpPr>
              <p:cNvPr id="536" name="Google Shape;536;p10"/>
              <p:cNvSpPr/>
              <p:nvPr/>
            </p:nvSpPr>
            <p:spPr>
              <a:xfrm rot="-2700000">
                <a:off x="2150487" y="4531741"/>
                <a:ext cx="1550514" cy="1550514"/>
              </a:xfrm>
              <a:custGeom>
                <a:avLst/>
                <a:gdLst/>
                <a:ahLst/>
                <a:cxnLst/>
                <a:rect l="l" t="t" r="r" b="b"/>
                <a:pathLst>
                  <a:path w="1549652" h="1549652" extrusionOk="0">
                    <a:moveTo>
                      <a:pt x="1549653" y="774826"/>
                    </a:moveTo>
                    <a:cubicBezTo>
                      <a:pt x="1549653" y="1202751"/>
                      <a:pt x="1202751" y="1549653"/>
                      <a:pt x="774826" y="1549653"/>
                    </a:cubicBezTo>
                    <a:cubicBezTo>
                      <a:pt x="346902" y="1549653"/>
                      <a:pt x="0" y="1202751"/>
                      <a:pt x="0" y="774826"/>
                    </a:cubicBezTo>
                    <a:cubicBezTo>
                      <a:pt x="0" y="346902"/>
                      <a:pt x="346902" y="0"/>
                      <a:pt x="774826" y="0"/>
                    </a:cubicBezTo>
                    <a:cubicBezTo>
                      <a:pt x="1202751" y="0"/>
                      <a:pt x="1549653" y="346902"/>
                      <a:pt x="1549653" y="774826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0"/>
              <p:cNvSpPr/>
              <p:nvPr/>
            </p:nvSpPr>
            <p:spPr>
              <a:xfrm>
                <a:off x="2236871" y="4685096"/>
                <a:ext cx="1463256" cy="1395939"/>
              </a:xfrm>
              <a:custGeom>
                <a:avLst/>
                <a:gdLst/>
                <a:ahLst/>
                <a:cxnLst/>
                <a:rect l="l" t="t" r="r" b="b"/>
                <a:pathLst>
                  <a:path w="1463256" h="1395939" extrusionOk="0">
                    <a:moveTo>
                      <a:pt x="1152024" y="0"/>
                    </a:moveTo>
                    <a:cubicBezTo>
                      <a:pt x="1218197" y="126933"/>
                      <a:pt x="1249480" y="273718"/>
                      <a:pt x="1235643" y="427121"/>
                    </a:cubicBezTo>
                    <a:cubicBezTo>
                      <a:pt x="1196541" y="853641"/>
                      <a:pt x="819952" y="1167665"/>
                      <a:pt x="393433" y="1128562"/>
                    </a:cubicBezTo>
                    <a:cubicBezTo>
                      <a:pt x="245444" y="1115328"/>
                      <a:pt x="110690" y="1060584"/>
                      <a:pt x="0" y="977566"/>
                    </a:cubicBezTo>
                    <a:cubicBezTo>
                      <a:pt x="117910" y="1204361"/>
                      <a:pt x="344705" y="1367991"/>
                      <a:pt x="617822" y="1392655"/>
                    </a:cubicBezTo>
                    <a:cubicBezTo>
                      <a:pt x="1044341" y="1431758"/>
                      <a:pt x="1420930" y="1117132"/>
                      <a:pt x="1460032" y="691214"/>
                    </a:cubicBezTo>
                    <a:cubicBezTo>
                      <a:pt x="1485298" y="412683"/>
                      <a:pt x="1360170" y="155809"/>
                      <a:pt x="1152024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0"/>
              <p:cNvSpPr/>
              <p:nvPr/>
            </p:nvSpPr>
            <p:spPr>
              <a:xfrm>
                <a:off x="2201348" y="4588231"/>
                <a:ext cx="1374036" cy="1105111"/>
              </a:xfrm>
              <a:custGeom>
                <a:avLst/>
                <a:gdLst/>
                <a:ahLst/>
                <a:cxnLst/>
                <a:rect l="l" t="t" r="r" b="b"/>
                <a:pathLst>
                  <a:path w="1374036" h="1105111" extrusionOk="0">
                    <a:moveTo>
                      <a:pt x="49359" y="739351"/>
                    </a:moveTo>
                    <a:cubicBezTo>
                      <a:pt x="85454" y="343512"/>
                      <a:pt x="435573" y="51746"/>
                      <a:pt x="831412" y="87841"/>
                    </a:cubicBezTo>
                    <a:cubicBezTo>
                      <a:pt x="1063020" y="108896"/>
                      <a:pt x="1258533" y="237033"/>
                      <a:pt x="1374036" y="419311"/>
                    </a:cubicBezTo>
                    <a:cubicBezTo>
                      <a:pt x="1269963" y="193118"/>
                      <a:pt x="1050988" y="27683"/>
                      <a:pt x="785090" y="3019"/>
                    </a:cubicBezTo>
                    <a:cubicBezTo>
                      <a:pt x="389251" y="-33076"/>
                      <a:pt x="39132" y="258690"/>
                      <a:pt x="3038" y="654529"/>
                    </a:cubicBezTo>
                    <a:cubicBezTo>
                      <a:pt x="-12002" y="818760"/>
                      <a:pt x="29507" y="975772"/>
                      <a:pt x="111923" y="1105111"/>
                    </a:cubicBezTo>
                    <a:cubicBezTo>
                      <a:pt x="60789" y="994421"/>
                      <a:pt x="37328" y="869292"/>
                      <a:pt x="49359" y="73935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9" name="Google Shape;539;p10"/>
            <p:cNvGrpSpPr/>
            <p:nvPr/>
          </p:nvGrpSpPr>
          <p:grpSpPr>
            <a:xfrm>
              <a:off x="2582778" y="5435265"/>
              <a:ext cx="656322" cy="323878"/>
              <a:chOff x="2582778" y="5435265"/>
              <a:chExt cx="656322" cy="323878"/>
            </a:xfrm>
          </p:grpSpPr>
          <p:sp>
            <p:nvSpPr>
              <p:cNvPr id="540" name="Google Shape;540;p10"/>
              <p:cNvSpPr/>
              <p:nvPr/>
            </p:nvSpPr>
            <p:spPr>
              <a:xfrm>
                <a:off x="2582778" y="5435265"/>
                <a:ext cx="656322" cy="323863"/>
              </a:xfrm>
              <a:custGeom>
                <a:avLst/>
                <a:gdLst/>
                <a:ahLst/>
                <a:cxnLst/>
                <a:rect l="l" t="t" r="r" b="b"/>
                <a:pathLst>
                  <a:path w="656322" h="323863" extrusionOk="0">
                    <a:moveTo>
                      <a:pt x="0" y="0"/>
                    </a:moveTo>
                    <a:cubicBezTo>
                      <a:pt x="3610" y="166637"/>
                      <a:pt x="131746" y="307407"/>
                      <a:pt x="301391" y="322446"/>
                    </a:cubicBezTo>
                    <a:cubicBezTo>
                      <a:pt x="471036" y="338087"/>
                      <a:pt x="622634" y="222584"/>
                      <a:pt x="656323" y="595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2665796" y="5617538"/>
                <a:ext cx="444566" cy="141605"/>
              </a:xfrm>
              <a:custGeom>
                <a:avLst/>
                <a:gdLst/>
                <a:ahLst/>
                <a:cxnLst/>
                <a:rect l="l" t="t" r="r" b="b"/>
                <a:pathLst>
                  <a:path w="444566" h="141605" extrusionOk="0">
                    <a:moveTo>
                      <a:pt x="0" y="29484"/>
                    </a:moveTo>
                    <a:cubicBezTo>
                      <a:pt x="54142" y="90845"/>
                      <a:pt x="130543" y="132353"/>
                      <a:pt x="218373" y="140174"/>
                    </a:cubicBezTo>
                    <a:cubicBezTo>
                      <a:pt x="302594" y="147995"/>
                      <a:pt x="382003" y="123330"/>
                      <a:pt x="444567" y="77008"/>
                    </a:cubicBezTo>
                    <a:lnTo>
                      <a:pt x="442161" y="69789"/>
                    </a:lnTo>
                    <a:cubicBezTo>
                      <a:pt x="231608" y="-57745"/>
                      <a:pt x="3008" y="28280"/>
                      <a:pt x="0" y="29484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2" name="Google Shape;542;p10"/>
            <p:cNvGrpSpPr/>
            <p:nvPr/>
          </p:nvGrpSpPr>
          <p:grpSpPr>
            <a:xfrm>
              <a:off x="2361225" y="4902284"/>
              <a:ext cx="1168469" cy="513129"/>
              <a:chOff x="2361225" y="4902284"/>
              <a:chExt cx="1168469" cy="513129"/>
            </a:xfrm>
          </p:grpSpPr>
          <p:sp>
            <p:nvSpPr>
              <p:cNvPr id="543" name="Google Shape;543;p10"/>
              <p:cNvSpPr/>
              <p:nvPr/>
            </p:nvSpPr>
            <p:spPr>
              <a:xfrm>
                <a:off x="2361225" y="4902284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20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4085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3051236" y="4965450"/>
                <a:ext cx="478458" cy="449963"/>
              </a:xfrm>
              <a:custGeom>
                <a:avLst/>
                <a:gdLst/>
                <a:ahLst/>
                <a:cxnLst/>
                <a:rect l="l" t="t" r="r" b="b"/>
                <a:pathLst>
                  <a:path w="478458" h="449963" extrusionOk="0">
                    <a:moveTo>
                      <a:pt x="477826" y="170229"/>
                    </a:moveTo>
                    <a:cubicBezTo>
                      <a:pt x="477826" y="169627"/>
                      <a:pt x="477826" y="169627"/>
                      <a:pt x="477826" y="169026"/>
                    </a:cubicBezTo>
                    <a:cubicBezTo>
                      <a:pt x="484443" y="98040"/>
                      <a:pt x="438723" y="27655"/>
                      <a:pt x="361119" y="20436"/>
                    </a:cubicBezTo>
                    <a:cubicBezTo>
                      <a:pt x="299758" y="15022"/>
                      <a:pt x="260054" y="55929"/>
                      <a:pt x="243812" y="96235"/>
                    </a:cubicBezTo>
                    <a:lnTo>
                      <a:pt x="243812" y="96235"/>
                    </a:lnTo>
                    <a:cubicBezTo>
                      <a:pt x="235389" y="53523"/>
                      <a:pt x="203506" y="5998"/>
                      <a:pt x="142145" y="584"/>
                    </a:cubicBezTo>
                    <a:cubicBezTo>
                      <a:pt x="64541" y="-6635"/>
                      <a:pt x="7391" y="54125"/>
                      <a:pt x="774" y="125111"/>
                    </a:cubicBezTo>
                    <a:cubicBezTo>
                      <a:pt x="774" y="125712"/>
                      <a:pt x="774" y="125712"/>
                      <a:pt x="774" y="126314"/>
                    </a:cubicBezTo>
                    <a:cubicBezTo>
                      <a:pt x="-1031" y="141955"/>
                      <a:pt x="-14867" y="299569"/>
                      <a:pt x="211928" y="449963"/>
                    </a:cubicBezTo>
                    <a:lnTo>
                      <a:pt x="211928" y="449963"/>
                    </a:ln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cubicBezTo>
                      <a:pt x="211928" y="449963"/>
                      <a:pt x="211928" y="449963"/>
                      <a:pt x="211928" y="449963"/>
                    </a:cubicBezTo>
                    <a:lnTo>
                      <a:pt x="211928" y="449963"/>
                    </a:lnTo>
                    <a:cubicBezTo>
                      <a:pt x="462185" y="343484"/>
                      <a:pt x="476623" y="185870"/>
                      <a:pt x="477826" y="170229"/>
                    </a:cubicBezTo>
                    <a:close/>
                  </a:path>
                </a:pathLst>
              </a:custGeom>
              <a:solidFill>
                <a:srgbClr val="E62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5" name="Google Shape;545;p10"/>
          <p:cNvGrpSpPr/>
          <p:nvPr/>
        </p:nvGrpSpPr>
        <p:grpSpPr>
          <a:xfrm rot="-1845036">
            <a:off x="2026449" y="679405"/>
            <a:ext cx="1532064" cy="1532064"/>
            <a:chOff x="8367389" y="4325953"/>
            <a:chExt cx="1932283" cy="1932283"/>
          </a:xfrm>
        </p:grpSpPr>
        <p:grpSp>
          <p:nvGrpSpPr>
            <p:cNvPr id="546" name="Google Shape;546;p10"/>
            <p:cNvGrpSpPr/>
            <p:nvPr/>
          </p:nvGrpSpPr>
          <p:grpSpPr>
            <a:xfrm>
              <a:off x="8367389" y="4325953"/>
              <a:ext cx="1932283" cy="1932283"/>
              <a:chOff x="8367389" y="4325953"/>
              <a:chExt cx="1932283" cy="1932283"/>
            </a:xfrm>
          </p:grpSpPr>
          <p:grpSp>
            <p:nvGrpSpPr>
              <p:cNvPr id="547" name="Google Shape;547;p10"/>
              <p:cNvGrpSpPr/>
              <p:nvPr/>
            </p:nvGrpSpPr>
            <p:grpSpPr>
              <a:xfrm>
                <a:off x="8367389" y="4325953"/>
                <a:ext cx="1932283" cy="1932283"/>
                <a:chOff x="8367389" y="4325953"/>
                <a:chExt cx="1932283" cy="1932283"/>
              </a:xfrm>
            </p:grpSpPr>
            <p:sp>
              <p:nvSpPr>
                <p:cNvPr id="548" name="Google Shape;548;p10"/>
                <p:cNvSpPr/>
                <p:nvPr/>
              </p:nvSpPr>
              <p:spPr>
                <a:xfrm rot="-2700000">
                  <a:off x="8650365" y="4608929"/>
                  <a:ext cx="1366330" cy="136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571" h="1365571" extrusionOk="0">
                      <a:moveTo>
                        <a:pt x="1365571" y="682786"/>
                      </a:moveTo>
                      <a:cubicBezTo>
                        <a:pt x="1365571" y="1059878"/>
                        <a:pt x="1059878" y="1365571"/>
                        <a:pt x="682785" y="1365571"/>
                      </a:cubicBezTo>
                      <a:cubicBezTo>
                        <a:pt x="305693" y="1365571"/>
                        <a:pt x="0" y="1059878"/>
                        <a:pt x="0" y="682786"/>
                      </a:cubicBezTo>
                      <a:cubicBezTo>
                        <a:pt x="0" y="305694"/>
                        <a:pt x="305693" y="0"/>
                        <a:pt x="682785" y="0"/>
                      </a:cubicBezTo>
                      <a:cubicBezTo>
                        <a:pt x="1059878" y="0"/>
                        <a:pt x="1365571" y="305694"/>
                        <a:pt x="1365571" y="68278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10"/>
                <p:cNvSpPr/>
                <p:nvPr/>
              </p:nvSpPr>
              <p:spPr>
                <a:xfrm>
                  <a:off x="8680383" y="4827671"/>
                  <a:ext cx="1336175" cy="114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175" h="1147072" extrusionOk="0">
                      <a:moveTo>
                        <a:pt x="1154430" y="0"/>
                      </a:moveTo>
                      <a:cubicBezTo>
                        <a:pt x="1191126" y="120316"/>
                        <a:pt x="1194736" y="252663"/>
                        <a:pt x="1158641" y="383206"/>
                      </a:cubicBezTo>
                      <a:cubicBezTo>
                        <a:pt x="1056373" y="746559"/>
                        <a:pt x="679784" y="957714"/>
                        <a:pt x="316430" y="856047"/>
                      </a:cubicBezTo>
                      <a:cubicBezTo>
                        <a:pt x="190099" y="820554"/>
                        <a:pt x="82417" y="751974"/>
                        <a:pt x="0" y="662338"/>
                      </a:cubicBezTo>
                      <a:cubicBezTo>
                        <a:pt x="65572" y="877704"/>
                        <a:pt x="235819" y="1055771"/>
                        <a:pt x="468630" y="1121343"/>
                      </a:cubicBezTo>
                      <a:cubicBezTo>
                        <a:pt x="831984" y="1223612"/>
                        <a:pt x="1208572" y="1011856"/>
                        <a:pt x="1310841" y="648502"/>
                      </a:cubicBezTo>
                      <a:cubicBezTo>
                        <a:pt x="1377014" y="411480"/>
                        <a:pt x="1309638" y="168442"/>
                        <a:pt x="115443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10"/>
                <p:cNvSpPr/>
                <p:nvPr/>
              </p:nvSpPr>
              <p:spPr>
                <a:xfrm>
                  <a:off x="8695263" y="4658379"/>
                  <a:ext cx="1249037" cy="870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037" h="870732" extrusionOk="0">
                      <a:moveTo>
                        <a:pt x="50091" y="543474"/>
                      </a:moveTo>
                      <a:cubicBezTo>
                        <a:pt x="144538" y="206590"/>
                        <a:pt x="494658" y="9873"/>
                        <a:pt x="832143" y="104321"/>
                      </a:cubicBezTo>
                      <a:cubicBezTo>
                        <a:pt x="1029461" y="159667"/>
                        <a:pt x="1178051" y="302241"/>
                        <a:pt x="1249037" y="478504"/>
                      </a:cubicBezTo>
                      <a:cubicBezTo>
                        <a:pt x="1194895" y="266146"/>
                        <a:pt x="1031867" y="87477"/>
                        <a:pt x="805674" y="23710"/>
                      </a:cubicBezTo>
                      <a:cubicBezTo>
                        <a:pt x="468789" y="-70738"/>
                        <a:pt x="118671" y="125377"/>
                        <a:pt x="23621" y="462862"/>
                      </a:cubicBezTo>
                      <a:cubicBezTo>
                        <a:pt x="-15482" y="603030"/>
                        <a:pt x="-4653" y="745003"/>
                        <a:pt x="45879" y="870733"/>
                      </a:cubicBezTo>
                      <a:cubicBezTo>
                        <a:pt x="19410" y="766660"/>
                        <a:pt x="18808" y="654164"/>
                        <a:pt x="50091" y="543474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51" name="Google Shape;551;p10"/>
              <p:cNvSpPr/>
              <p:nvPr/>
            </p:nvSpPr>
            <p:spPr>
              <a:xfrm>
                <a:off x="8993678" y="5304774"/>
                <a:ext cx="612648" cy="331126"/>
              </a:xfrm>
              <a:custGeom>
                <a:avLst/>
                <a:gdLst/>
                <a:ahLst/>
                <a:cxnLst/>
                <a:rect l="l" t="t" r="r" b="b"/>
                <a:pathLst>
                  <a:path w="612648" h="331126" extrusionOk="0">
                    <a:moveTo>
                      <a:pt x="42237" y="11378"/>
                    </a:moveTo>
                    <a:cubicBezTo>
                      <a:pt x="30206" y="-9677"/>
                      <a:pt x="-2279" y="550"/>
                      <a:pt x="127" y="25215"/>
                    </a:cubicBezTo>
                    <a:cubicBezTo>
                      <a:pt x="14565" y="159968"/>
                      <a:pt x="109013" y="279081"/>
                      <a:pt x="247978" y="318184"/>
                    </a:cubicBezTo>
                    <a:cubicBezTo>
                      <a:pt x="384536" y="356684"/>
                      <a:pt x="524704" y="306753"/>
                      <a:pt x="607722" y="202079"/>
                    </a:cubicBezTo>
                    <a:cubicBezTo>
                      <a:pt x="622761" y="182828"/>
                      <a:pt x="600503" y="156961"/>
                      <a:pt x="579448" y="168390"/>
                    </a:cubicBezTo>
                    <a:cubicBezTo>
                      <a:pt x="457327" y="234564"/>
                      <a:pt x="215492" y="309761"/>
                      <a:pt x="42237" y="11378"/>
                    </a:cubicBezTo>
                    <a:close/>
                  </a:path>
                </a:pathLst>
              </a:custGeom>
              <a:solidFill>
                <a:srgbClr val="5E4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52" name="Google Shape;552;p10"/>
              <p:cNvGrpSpPr/>
              <p:nvPr/>
            </p:nvGrpSpPr>
            <p:grpSpPr>
              <a:xfrm>
                <a:off x="8961092" y="5037059"/>
                <a:ext cx="793864" cy="295035"/>
                <a:chOff x="8961092" y="5037059"/>
                <a:chExt cx="793864" cy="295035"/>
              </a:xfrm>
            </p:grpSpPr>
            <p:sp>
              <p:nvSpPr>
                <p:cNvPr id="553" name="Google Shape;553;p10"/>
                <p:cNvSpPr/>
                <p:nvPr/>
              </p:nvSpPr>
              <p:spPr>
                <a:xfrm>
                  <a:off x="8961092" y="5037059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9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0573"/>
                        <a:pt x="21885" y="82979"/>
                        <a:pt x="30308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50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9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10"/>
                <p:cNvSpPr/>
                <p:nvPr/>
              </p:nvSpPr>
              <p:spPr>
                <a:xfrm>
                  <a:off x="9525975" y="5195876"/>
                  <a:ext cx="228981" cy="136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81" h="136218" extrusionOk="0">
                      <a:moveTo>
                        <a:pt x="228828" y="113058"/>
                      </a:moveTo>
                      <a:cubicBezTo>
                        <a:pt x="223414" y="61322"/>
                        <a:pt x="187320" y="18610"/>
                        <a:pt x="137388" y="4774"/>
                      </a:cubicBezTo>
                      <a:cubicBezTo>
                        <a:pt x="88660" y="-9063"/>
                        <a:pt x="36323" y="7782"/>
                        <a:pt x="4439" y="47486"/>
                      </a:cubicBezTo>
                      <a:cubicBezTo>
                        <a:pt x="-1576" y="55306"/>
                        <a:pt x="-1576" y="65533"/>
                        <a:pt x="5041" y="73354"/>
                      </a:cubicBezTo>
                      <a:cubicBezTo>
                        <a:pt x="11057" y="81174"/>
                        <a:pt x="21885" y="82979"/>
                        <a:pt x="30307" y="78166"/>
                      </a:cubicBezTo>
                      <a:cubicBezTo>
                        <a:pt x="76629" y="52900"/>
                        <a:pt x="142201" y="40868"/>
                        <a:pt x="191530" y="125691"/>
                      </a:cubicBezTo>
                      <a:cubicBezTo>
                        <a:pt x="194538" y="130504"/>
                        <a:pt x="198749" y="133512"/>
                        <a:pt x="203562" y="135316"/>
                      </a:cubicBezTo>
                      <a:cubicBezTo>
                        <a:pt x="207171" y="136520"/>
                        <a:pt x="211383" y="136520"/>
                        <a:pt x="215593" y="135316"/>
                      </a:cubicBezTo>
                      <a:cubicBezTo>
                        <a:pt x="224016" y="131707"/>
                        <a:pt x="230031" y="122683"/>
                        <a:pt x="228828" y="11305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5" name="Google Shape;555;p10"/>
            <p:cNvGrpSpPr/>
            <p:nvPr/>
          </p:nvGrpSpPr>
          <p:grpSpPr>
            <a:xfrm>
              <a:off x="8660241" y="5090699"/>
              <a:ext cx="1281805" cy="587432"/>
              <a:chOff x="8660241" y="5090699"/>
              <a:chExt cx="1281805" cy="587432"/>
            </a:xfrm>
          </p:grpSpPr>
          <p:sp>
            <p:nvSpPr>
              <p:cNvPr id="556" name="Google Shape;556;p10"/>
              <p:cNvSpPr/>
              <p:nvPr/>
            </p:nvSpPr>
            <p:spPr>
              <a:xfrm rot="-1759126">
                <a:off x="8703338" y="5133796"/>
                <a:ext cx="238385" cy="238385"/>
              </a:xfrm>
              <a:custGeom>
                <a:avLst/>
                <a:gdLst/>
                <a:ahLst/>
                <a:cxnLst/>
                <a:rect l="l" t="t" r="r" b="b"/>
                <a:pathLst>
                  <a:path w="238224" h="238224" extrusionOk="0">
                    <a:moveTo>
                      <a:pt x="238225" y="119112"/>
                    </a:moveTo>
                    <a:cubicBezTo>
                      <a:pt x="238225" y="184896"/>
                      <a:pt x="184896" y="238225"/>
                      <a:pt x="119112" y="238225"/>
                    </a:cubicBezTo>
                    <a:cubicBezTo>
                      <a:pt x="53328" y="238225"/>
                      <a:pt x="-1" y="184896"/>
                      <a:pt x="-1" y="119112"/>
                    </a:cubicBezTo>
                    <a:cubicBezTo>
                      <a:pt x="-1" y="53328"/>
                      <a:pt x="53328" y="0"/>
                      <a:pt x="119112" y="0"/>
                    </a:cubicBezTo>
                    <a:cubicBezTo>
                      <a:pt x="184896" y="0"/>
                      <a:pt x="238225" y="53328"/>
                      <a:pt x="238225" y="119112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 rot="-4179716">
                <a:off x="9669902" y="5405986"/>
                <a:ext cx="238178" cy="238178"/>
              </a:xfrm>
              <a:custGeom>
                <a:avLst/>
                <a:gdLst/>
                <a:ahLst/>
                <a:cxnLst/>
                <a:rect l="l" t="t" r="r" b="b"/>
                <a:pathLst>
                  <a:path w="238218" h="238218" extrusionOk="0">
                    <a:moveTo>
                      <a:pt x="238219" y="119110"/>
                    </a:moveTo>
                    <a:cubicBezTo>
                      <a:pt x="238219" y="184892"/>
                      <a:pt x="184892" y="238219"/>
                      <a:pt x="119109" y="238219"/>
                    </a:cubicBezTo>
                    <a:cubicBezTo>
                      <a:pt x="53327" y="238219"/>
                      <a:pt x="-1" y="184892"/>
                      <a:pt x="-1" y="119110"/>
                    </a:cubicBezTo>
                    <a:cubicBezTo>
                      <a:pt x="-1" y="53327"/>
                      <a:pt x="53326" y="0"/>
                      <a:pt x="119109" y="0"/>
                    </a:cubicBezTo>
                    <a:cubicBezTo>
                      <a:pt x="184891" y="0"/>
                      <a:pt x="238219" y="53327"/>
                      <a:pt x="238219" y="119110"/>
                    </a:cubicBezTo>
                    <a:close/>
                  </a:path>
                </a:pathLst>
              </a:custGeom>
              <a:solidFill>
                <a:srgbClr val="F5A6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58" name="Google Shape;558;p10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9" name="Google Shape;559;p10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560" name="Google Shape;560;p10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561" name="Google Shape;561;p10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Profile 8">
  <p:cSld name="CUSTOM_16_1_1_1_2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1"/>
          <p:cNvPicPr preferRelativeResize="0"/>
          <p:nvPr/>
        </p:nvPicPr>
        <p:blipFill rotWithShape="1">
          <a:blip r:embed="rId2">
            <a:alphaModFix/>
          </a:blip>
          <a:srcRect l="9163" t="11515" r="9163" b="7044"/>
          <a:stretch/>
        </p:blipFill>
        <p:spPr>
          <a:xfrm>
            <a:off x="4022288" y="443175"/>
            <a:ext cx="4201800" cy="421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4" name="Google Shape;564;p11"/>
          <p:cNvSpPr/>
          <p:nvPr/>
        </p:nvSpPr>
        <p:spPr>
          <a:xfrm>
            <a:off x="50657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565" name="Google Shape;565;p11"/>
          <p:cNvSpPr/>
          <p:nvPr/>
        </p:nvSpPr>
        <p:spPr>
          <a:xfrm>
            <a:off x="429105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566" name="Google Shape;566;p11"/>
          <p:cNvSpPr/>
          <p:nvPr/>
        </p:nvSpPr>
        <p:spPr>
          <a:xfrm>
            <a:off x="8075536" y="5181388"/>
            <a:ext cx="3609900" cy="1231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baseline="30000">
              <a:solidFill>
                <a:srgbClr val="000000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567" name="Google Shape;567;p11"/>
          <p:cNvGrpSpPr/>
          <p:nvPr/>
        </p:nvGrpSpPr>
        <p:grpSpPr>
          <a:xfrm>
            <a:off x="8376156" y="443178"/>
            <a:ext cx="2288095" cy="2288095"/>
            <a:chOff x="7624170" y="424817"/>
            <a:chExt cx="2288095" cy="2288095"/>
          </a:xfrm>
        </p:grpSpPr>
        <p:grpSp>
          <p:nvGrpSpPr>
            <p:cNvPr id="568" name="Google Shape;568;p11"/>
            <p:cNvGrpSpPr/>
            <p:nvPr/>
          </p:nvGrpSpPr>
          <p:grpSpPr>
            <a:xfrm>
              <a:off x="7624170" y="424817"/>
              <a:ext cx="2288095" cy="2288095"/>
              <a:chOff x="7624170" y="424817"/>
              <a:chExt cx="2288095" cy="2288095"/>
            </a:xfrm>
          </p:grpSpPr>
          <p:sp>
            <p:nvSpPr>
              <p:cNvPr id="569" name="Google Shape;569;p11"/>
              <p:cNvSpPr/>
              <p:nvPr/>
            </p:nvSpPr>
            <p:spPr>
              <a:xfrm rot="-2700000">
                <a:off x="7959253" y="759900"/>
                <a:ext cx="1617927" cy="1617927"/>
              </a:xfrm>
              <a:custGeom>
                <a:avLst/>
                <a:gdLst/>
                <a:ahLst/>
                <a:cxnLst/>
                <a:rect l="l" t="t" r="r" b="b"/>
                <a:pathLst>
                  <a:path w="1617028" h="1617028" extrusionOk="0">
                    <a:moveTo>
                      <a:pt x="1617029" y="808514"/>
                    </a:moveTo>
                    <a:cubicBezTo>
                      <a:pt x="1617029" y="1255045"/>
                      <a:pt x="1255044" y="1617029"/>
                      <a:pt x="808514" y="1617029"/>
                    </a:cubicBezTo>
                    <a:cubicBezTo>
                      <a:pt x="361984" y="1617029"/>
                      <a:pt x="0" y="1255044"/>
                      <a:pt x="0" y="808514"/>
                    </a:cubicBezTo>
                    <a:cubicBezTo>
                      <a:pt x="0" y="361984"/>
                      <a:pt x="361984" y="0"/>
                      <a:pt x="808514" y="0"/>
                    </a:cubicBezTo>
                    <a:cubicBezTo>
                      <a:pt x="1255044" y="0"/>
                      <a:pt x="1617029" y="361984"/>
                      <a:pt x="1617029" y="808514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1"/>
              <p:cNvSpPr/>
              <p:nvPr/>
            </p:nvSpPr>
            <p:spPr>
              <a:xfrm>
                <a:off x="8098055" y="868679"/>
                <a:ext cx="1478349" cy="1507218"/>
              </a:xfrm>
              <a:custGeom>
                <a:avLst/>
                <a:gdLst/>
                <a:ahLst/>
                <a:cxnLst/>
                <a:rect l="l" t="t" r="r" b="b"/>
                <a:pathLst>
                  <a:path w="1478349" h="1507218" extrusionOk="0">
                    <a:moveTo>
                      <a:pt x="1075021" y="0"/>
                    </a:moveTo>
                    <a:cubicBezTo>
                      <a:pt x="1158641" y="123324"/>
                      <a:pt x="1209174" y="271914"/>
                      <a:pt x="1213385" y="431934"/>
                    </a:cubicBezTo>
                    <a:cubicBezTo>
                      <a:pt x="1224815" y="878305"/>
                      <a:pt x="871687" y="1248878"/>
                      <a:pt x="425917" y="1260308"/>
                    </a:cubicBezTo>
                    <a:cubicBezTo>
                      <a:pt x="270711" y="1263917"/>
                      <a:pt x="125128" y="1224213"/>
                      <a:pt x="0" y="1151422"/>
                    </a:cubicBezTo>
                    <a:cubicBezTo>
                      <a:pt x="149191" y="1372202"/>
                      <a:pt x="404261" y="1514174"/>
                      <a:pt x="690612" y="1506955"/>
                    </a:cubicBezTo>
                    <a:cubicBezTo>
                      <a:pt x="1136984" y="1495525"/>
                      <a:pt x="1489509" y="1124953"/>
                      <a:pt x="1478079" y="678581"/>
                    </a:cubicBezTo>
                    <a:cubicBezTo>
                      <a:pt x="1470258" y="387417"/>
                      <a:pt x="1309637" y="135957"/>
                      <a:pt x="1075021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8013600" y="820296"/>
                <a:ext cx="1391684" cy="1223266"/>
              </a:xfrm>
              <a:custGeom>
                <a:avLst/>
                <a:gdLst/>
                <a:ahLst/>
                <a:cxnLst/>
                <a:rect l="l" t="t" r="r" b="b"/>
                <a:pathLst>
                  <a:path w="1391684" h="1223266" extrusionOk="0">
                    <a:moveTo>
                      <a:pt x="57985" y="851491"/>
                    </a:moveTo>
                    <a:cubicBezTo>
                      <a:pt x="47757" y="437003"/>
                      <a:pt x="375017" y="92900"/>
                      <a:pt x="789505" y="82072"/>
                    </a:cubicBezTo>
                    <a:cubicBezTo>
                      <a:pt x="1031941" y="76056"/>
                      <a:pt x="1249713" y="185543"/>
                      <a:pt x="1391685" y="360001"/>
                    </a:cubicBezTo>
                    <a:cubicBezTo>
                      <a:pt x="1256330" y="138620"/>
                      <a:pt x="1009682" y="-6962"/>
                      <a:pt x="731753" y="257"/>
                    </a:cubicBezTo>
                    <a:cubicBezTo>
                      <a:pt x="317265" y="10484"/>
                      <a:pt x="-9994" y="355188"/>
                      <a:pt x="233" y="769676"/>
                    </a:cubicBezTo>
                    <a:cubicBezTo>
                      <a:pt x="4444" y="941728"/>
                      <a:pt x="66407" y="1098740"/>
                      <a:pt x="167472" y="1223267"/>
                    </a:cubicBezTo>
                    <a:cubicBezTo>
                      <a:pt x="100697" y="1114381"/>
                      <a:pt x="60993" y="987448"/>
                      <a:pt x="57985" y="851491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2" name="Google Shape;572;p11"/>
            <p:cNvGrpSpPr/>
            <p:nvPr/>
          </p:nvGrpSpPr>
          <p:grpSpPr>
            <a:xfrm>
              <a:off x="8276189" y="1296372"/>
              <a:ext cx="974808" cy="145807"/>
              <a:chOff x="8276189" y="1296372"/>
              <a:chExt cx="974808" cy="145807"/>
            </a:xfrm>
          </p:grpSpPr>
          <p:sp>
            <p:nvSpPr>
              <p:cNvPr id="573" name="Google Shape;573;p11"/>
              <p:cNvSpPr/>
              <p:nvPr/>
            </p:nvSpPr>
            <p:spPr>
              <a:xfrm>
                <a:off x="8276189" y="1314420"/>
                <a:ext cx="28058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7759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5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7" y="129971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127"/>
                      <a:pt x="283277" y="101095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1"/>
              <p:cNvSpPr/>
              <p:nvPr/>
            </p:nvSpPr>
            <p:spPr>
              <a:xfrm>
                <a:off x="8970411" y="1296372"/>
                <a:ext cx="280586" cy="128014"/>
              </a:xfrm>
              <a:custGeom>
                <a:avLst/>
                <a:gdLst/>
                <a:ahLst/>
                <a:cxnLst/>
                <a:rect l="l" t="t" r="r" b="b"/>
                <a:pathLst>
                  <a:path w="280586" h="128014" extrusionOk="0">
                    <a:moveTo>
                      <a:pt x="278464" y="90868"/>
                    </a:moveTo>
                    <a:cubicBezTo>
                      <a:pt x="254401" y="34320"/>
                      <a:pt x="198454" y="-1173"/>
                      <a:pt x="137093" y="30"/>
                    </a:cubicBezTo>
                    <a:cubicBezTo>
                      <a:pt x="76935" y="1834"/>
                      <a:pt x="23394" y="38531"/>
                      <a:pt x="1737" y="95079"/>
                    </a:cubicBezTo>
                    <a:cubicBezTo>
                      <a:pt x="-2473" y="105908"/>
                      <a:pt x="1136" y="117939"/>
                      <a:pt x="10761" y="123955"/>
                    </a:cubicBezTo>
                    <a:cubicBezTo>
                      <a:pt x="20386" y="130572"/>
                      <a:pt x="33020" y="128768"/>
                      <a:pt x="40840" y="120947"/>
                    </a:cubicBezTo>
                    <a:cubicBezTo>
                      <a:pt x="84756" y="76430"/>
                      <a:pt x="154539" y="39734"/>
                      <a:pt x="239963" y="118541"/>
                    </a:cubicBezTo>
                    <a:cubicBezTo>
                      <a:pt x="244775" y="122752"/>
                      <a:pt x="250791" y="125158"/>
                      <a:pt x="256807" y="125158"/>
                    </a:cubicBezTo>
                    <a:cubicBezTo>
                      <a:pt x="261620" y="125158"/>
                      <a:pt x="265831" y="123353"/>
                      <a:pt x="270042" y="120947"/>
                    </a:cubicBezTo>
                    <a:cubicBezTo>
                      <a:pt x="279667" y="113728"/>
                      <a:pt x="283277" y="101696"/>
                      <a:pt x="278464" y="90868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5" name="Google Shape;575;p11"/>
            <p:cNvSpPr/>
            <p:nvPr/>
          </p:nvSpPr>
          <p:spPr>
            <a:xfrm>
              <a:off x="7870583" y="1577908"/>
              <a:ext cx="539778" cy="499945"/>
            </a:xfrm>
            <a:custGeom>
              <a:avLst/>
              <a:gdLst/>
              <a:ahLst/>
              <a:cxnLst/>
              <a:rect l="l" t="t" r="r" b="b"/>
              <a:pathLst>
                <a:path w="539778" h="499945" extrusionOk="0">
                  <a:moveTo>
                    <a:pt x="539690" y="152233"/>
                  </a:moveTo>
                  <a:cubicBezTo>
                    <a:pt x="539690" y="151631"/>
                    <a:pt x="539690" y="151631"/>
                    <a:pt x="539690" y="151029"/>
                  </a:cubicBezTo>
                  <a:cubicBezTo>
                    <a:pt x="537886" y="70418"/>
                    <a:pt x="477728" y="-1772"/>
                    <a:pt x="389897" y="33"/>
                  </a:cubicBezTo>
                  <a:cubicBezTo>
                    <a:pt x="320114" y="1838"/>
                    <a:pt x="281011" y="52972"/>
                    <a:pt x="268378" y="99895"/>
                  </a:cubicBezTo>
                  <a:lnTo>
                    <a:pt x="268378" y="99895"/>
                  </a:lnTo>
                  <a:cubicBezTo>
                    <a:pt x="253339" y="53574"/>
                    <a:pt x="211829" y="4244"/>
                    <a:pt x="142046" y="6049"/>
                  </a:cubicBezTo>
                  <a:cubicBezTo>
                    <a:pt x="54216" y="8455"/>
                    <a:pt x="-2333" y="83653"/>
                    <a:pt x="74" y="164264"/>
                  </a:cubicBezTo>
                  <a:cubicBezTo>
                    <a:pt x="74" y="164866"/>
                    <a:pt x="74" y="164866"/>
                    <a:pt x="74" y="165467"/>
                  </a:cubicBezTo>
                  <a:cubicBezTo>
                    <a:pt x="74" y="182913"/>
                    <a:pt x="4887" y="361582"/>
                    <a:pt x="278605" y="499945"/>
                  </a:cubicBezTo>
                  <a:lnTo>
                    <a:pt x="278605" y="499945"/>
                  </a:ln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cubicBezTo>
                    <a:pt x="278605" y="499945"/>
                    <a:pt x="278605" y="499945"/>
                    <a:pt x="278605" y="499945"/>
                  </a:cubicBezTo>
                  <a:lnTo>
                    <a:pt x="278605" y="499945"/>
                  </a:lnTo>
                  <a:cubicBezTo>
                    <a:pt x="544503" y="348348"/>
                    <a:pt x="540292" y="169678"/>
                    <a:pt x="539690" y="1522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8638231" y="1579697"/>
              <a:ext cx="253185" cy="438640"/>
            </a:xfrm>
            <a:custGeom>
              <a:avLst/>
              <a:gdLst/>
              <a:ahLst/>
              <a:cxnLst/>
              <a:rect l="l" t="t" r="r" b="b"/>
              <a:pathLst>
                <a:path w="253185" h="438640" extrusionOk="0">
                  <a:moveTo>
                    <a:pt x="140810" y="438600"/>
                  </a:moveTo>
                  <a:cubicBezTo>
                    <a:pt x="67418" y="440405"/>
                    <a:pt x="6057" y="382052"/>
                    <a:pt x="4252" y="308659"/>
                  </a:cubicBezTo>
                  <a:cubicBezTo>
                    <a:pt x="3650" y="276775"/>
                    <a:pt x="13877" y="246095"/>
                    <a:pt x="33729" y="222032"/>
                  </a:cubicBezTo>
                  <a:cubicBezTo>
                    <a:pt x="12674" y="198570"/>
                    <a:pt x="642" y="168491"/>
                    <a:pt x="41" y="136607"/>
                  </a:cubicBezTo>
                  <a:cubicBezTo>
                    <a:pt x="-1764" y="63215"/>
                    <a:pt x="56589" y="1854"/>
                    <a:pt x="129982" y="49"/>
                  </a:cubicBezTo>
                  <a:cubicBezTo>
                    <a:pt x="174499" y="-1154"/>
                    <a:pt x="216609" y="19901"/>
                    <a:pt x="242477" y="56597"/>
                  </a:cubicBezTo>
                  <a:cubicBezTo>
                    <a:pt x="249696" y="66824"/>
                    <a:pt x="247290" y="81262"/>
                    <a:pt x="237063" y="88481"/>
                  </a:cubicBezTo>
                  <a:cubicBezTo>
                    <a:pt x="226836" y="95700"/>
                    <a:pt x="212398" y="93294"/>
                    <a:pt x="205179" y="83067"/>
                  </a:cubicBezTo>
                  <a:cubicBezTo>
                    <a:pt x="188335" y="59004"/>
                    <a:pt x="160663" y="45167"/>
                    <a:pt x="131185" y="45769"/>
                  </a:cubicBezTo>
                  <a:cubicBezTo>
                    <a:pt x="83059" y="46972"/>
                    <a:pt x="44558" y="87278"/>
                    <a:pt x="45761" y="135404"/>
                  </a:cubicBezTo>
                  <a:cubicBezTo>
                    <a:pt x="46363" y="161874"/>
                    <a:pt x="58996" y="186538"/>
                    <a:pt x="80051" y="202781"/>
                  </a:cubicBezTo>
                  <a:cubicBezTo>
                    <a:pt x="85465" y="206992"/>
                    <a:pt x="89075" y="213609"/>
                    <a:pt x="89075" y="220227"/>
                  </a:cubicBezTo>
                  <a:cubicBezTo>
                    <a:pt x="89075" y="227446"/>
                    <a:pt x="86067" y="234063"/>
                    <a:pt x="81254" y="238274"/>
                  </a:cubicBezTo>
                  <a:cubicBezTo>
                    <a:pt x="60800" y="255720"/>
                    <a:pt x="49371" y="280986"/>
                    <a:pt x="49972" y="307456"/>
                  </a:cubicBezTo>
                  <a:cubicBezTo>
                    <a:pt x="51175" y="355582"/>
                    <a:pt x="91481" y="394083"/>
                    <a:pt x="139608" y="392880"/>
                  </a:cubicBezTo>
                  <a:cubicBezTo>
                    <a:pt x="168483" y="392278"/>
                    <a:pt x="195554" y="377239"/>
                    <a:pt x="211195" y="352574"/>
                  </a:cubicBezTo>
                  <a:cubicBezTo>
                    <a:pt x="217813" y="341746"/>
                    <a:pt x="232250" y="338738"/>
                    <a:pt x="242477" y="345355"/>
                  </a:cubicBezTo>
                  <a:cubicBezTo>
                    <a:pt x="253305" y="351973"/>
                    <a:pt x="256313" y="366410"/>
                    <a:pt x="249696" y="376637"/>
                  </a:cubicBezTo>
                  <a:cubicBezTo>
                    <a:pt x="225633" y="414537"/>
                    <a:pt x="184726" y="437397"/>
                    <a:pt x="140810" y="438600"/>
                  </a:cubicBezTo>
                  <a:close/>
                </a:path>
              </a:pathLst>
            </a:custGeom>
            <a:solidFill>
              <a:srgbClr val="5E4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7" name="Google Shape;577;p11"/>
          <p:cNvGrpSpPr/>
          <p:nvPr/>
        </p:nvGrpSpPr>
        <p:grpSpPr>
          <a:xfrm>
            <a:off x="8302202" y="3294090"/>
            <a:ext cx="1324507" cy="1324507"/>
            <a:chOff x="9779241" y="2966391"/>
            <a:chExt cx="1324507" cy="1324507"/>
          </a:xfrm>
        </p:grpSpPr>
        <p:grpSp>
          <p:nvGrpSpPr>
            <p:cNvPr id="578" name="Google Shape;578;p11"/>
            <p:cNvGrpSpPr/>
            <p:nvPr/>
          </p:nvGrpSpPr>
          <p:grpSpPr>
            <a:xfrm>
              <a:off x="9779241" y="2966391"/>
              <a:ext cx="1324507" cy="1324507"/>
              <a:chOff x="9779241" y="2966391"/>
              <a:chExt cx="1324507" cy="1324507"/>
            </a:xfrm>
          </p:grpSpPr>
          <p:sp>
            <p:nvSpPr>
              <p:cNvPr id="579" name="Google Shape;579;p11"/>
              <p:cNvSpPr/>
              <p:nvPr/>
            </p:nvSpPr>
            <p:spPr>
              <a:xfrm rot="-2700000">
                <a:off x="9973211" y="3160361"/>
                <a:ext cx="936568" cy="936568"/>
              </a:xfrm>
              <a:custGeom>
                <a:avLst/>
                <a:gdLst/>
                <a:ahLst/>
                <a:cxnLst/>
                <a:rect l="l" t="t" r="r" b="b"/>
                <a:pathLst>
                  <a:path w="936047" h="936047" extrusionOk="0">
                    <a:moveTo>
                      <a:pt x="936048" y="468024"/>
                    </a:moveTo>
                    <a:cubicBezTo>
                      <a:pt x="936048" y="726507"/>
                      <a:pt x="726506" y="936048"/>
                      <a:pt x="468023" y="936048"/>
                    </a:cubicBezTo>
                    <a:cubicBezTo>
                      <a:pt x="209541" y="936048"/>
                      <a:pt x="-1" y="726506"/>
                      <a:pt x="-1" y="468024"/>
                    </a:cubicBezTo>
                    <a:cubicBezTo>
                      <a:pt x="-1" y="209541"/>
                      <a:pt x="209541" y="0"/>
                      <a:pt x="468023" y="0"/>
                    </a:cubicBezTo>
                    <a:cubicBezTo>
                      <a:pt x="726506" y="0"/>
                      <a:pt x="936048" y="209542"/>
                      <a:pt x="936048" y="468024"/>
                    </a:cubicBezTo>
                    <a:close/>
                  </a:path>
                </a:pathLst>
              </a:custGeom>
              <a:solidFill>
                <a:srgbClr val="F9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10113945" y="3183555"/>
                <a:ext cx="794483" cy="912470"/>
              </a:xfrm>
              <a:custGeom>
                <a:avLst/>
                <a:gdLst/>
                <a:ahLst/>
                <a:cxnLst/>
                <a:rect l="l" t="t" r="r" b="b"/>
                <a:pathLst>
                  <a:path w="794483" h="912470" extrusionOk="0">
                    <a:moveTo>
                      <a:pt x="474044" y="0"/>
                    </a:moveTo>
                    <a:cubicBezTo>
                      <a:pt x="536007" y="60158"/>
                      <a:pt x="582328" y="138363"/>
                      <a:pt x="603383" y="228600"/>
                    </a:cubicBezTo>
                    <a:cubicBezTo>
                      <a:pt x="662338" y="480060"/>
                      <a:pt x="506529" y="732122"/>
                      <a:pt x="254467" y="791076"/>
                    </a:cubicBezTo>
                    <a:cubicBezTo>
                      <a:pt x="167239" y="811530"/>
                      <a:pt x="79408" y="806116"/>
                      <a:pt x="0" y="779646"/>
                    </a:cubicBezTo>
                    <a:cubicBezTo>
                      <a:pt x="110691" y="887329"/>
                      <a:pt x="271913" y="937861"/>
                      <a:pt x="433137" y="899962"/>
                    </a:cubicBezTo>
                    <a:cubicBezTo>
                      <a:pt x="684596" y="841007"/>
                      <a:pt x="841007" y="588946"/>
                      <a:pt x="782053" y="337486"/>
                    </a:cubicBezTo>
                    <a:cubicBezTo>
                      <a:pt x="744153" y="173255"/>
                      <a:pt x="623236" y="49931"/>
                      <a:pt x="474044" y="0"/>
                    </a:cubicBezTo>
                    <a:close/>
                  </a:path>
                </a:pathLst>
              </a:custGeom>
              <a:solidFill>
                <a:srgbClr val="E539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1"/>
              <p:cNvSpPr/>
              <p:nvPr/>
            </p:nvSpPr>
            <p:spPr>
              <a:xfrm>
                <a:off x="10004330" y="3196120"/>
                <a:ext cx="752101" cy="770691"/>
              </a:xfrm>
              <a:custGeom>
                <a:avLst/>
                <a:gdLst/>
                <a:ahLst/>
                <a:cxnLst/>
                <a:rect l="l" t="t" r="r" b="b"/>
                <a:pathLst>
                  <a:path w="752101" h="770691" extrusionOk="0">
                    <a:moveTo>
                      <a:pt x="54270" y="573373"/>
                    </a:moveTo>
                    <a:cubicBezTo>
                      <a:pt x="-474" y="339961"/>
                      <a:pt x="144507" y="105947"/>
                      <a:pt x="377920" y="51203"/>
                    </a:cubicBezTo>
                    <a:cubicBezTo>
                      <a:pt x="514478" y="19319"/>
                      <a:pt x="651037" y="55414"/>
                      <a:pt x="752102" y="137830"/>
                    </a:cubicBezTo>
                    <a:cubicBezTo>
                      <a:pt x="649232" y="28343"/>
                      <a:pt x="492220" y="-25198"/>
                      <a:pt x="335208" y="11499"/>
                    </a:cubicBezTo>
                    <a:cubicBezTo>
                      <a:pt x="101795" y="66242"/>
                      <a:pt x="-43186" y="300257"/>
                      <a:pt x="11558" y="533669"/>
                    </a:cubicBezTo>
                    <a:cubicBezTo>
                      <a:pt x="34418" y="630523"/>
                      <a:pt x="87959" y="712338"/>
                      <a:pt x="159546" y="770692"/>
                    </a:cubicBezTo>
                    <a:cubicBezTo>
                      <a:pt x="109616" y="717151"/>
                      <a:pt x="72317" y="649774"/>
                      <a:pt x="54270" y="573373"/>
                    </a:cubicBezTo>
                    <a:close/>
                  </a:path>
                </a:pathLst>
              </a:custGeom>
              <a:solidFill>
                <a:srgbClr val="F763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2" name="Google Shape;582;p11"/>
            <p:cNvSpPr/>
            <p:nvPr/>
          </p:nvSpPr>
          <p:spPr>
            <a:xfrm>
              <a:off x="10156190" y="3388065"/>
              <a:ext cx="546147" cy="527612"/>
            </a:xfrm>
            <a:custGeom>
              <a:avLst/>
              <a:gdLst/>
              <a:ahLst/>
              <a:cxnLst/>
              <a:rect l="l" t="t" r="r" b="b"/>
              <a:pathLst>
                <a:path w="546147" h="527612" extrusionOk="0">
                  <a:moveTo>
                    <a:pt x="540686" y="124554"/>
                  </a:moveTo>
                  <a:cubicBezTo>
                    <a:pt x="540686" y="123953"/>
                    <a:pt x="540686" y="123953"/>
                    <a:pt x="540686" y="123351"/>
                  </a:cubicBezTo>
                  <a:cubicBezTo>
                    <a:pt x="522036" y="43341"/>
                    <a:pt x="446839" y="-16817"/>
                    <a:pt x="359610" y="4239"/>
                  </a:cubicBezTo>
                  <a:cubicBezTo>
                    <a:pt x="290428" y="20481"/>
                    <a:pt x="262154" y="79436"/>
                    <a:pt x="259146" y="129367"/>
                  </a:cubicBezTo>
                  <a:lnTo>
                    <a:pt x="259146" y="129367"/>
                  </a:lnTo>
                  <a:cubicBezTo>
                    <a:pt x="234482" y="86053"/>
                    <a:pt x="182746" y="45747"/>
                    <a:pt x="113565" y="61990"/>
                  </a:cubicBezTo>
                  <a:cubicBezTo>
                    <a:pt x="26336" y="82444"/>
                    <a:pt x="-14572" y="169673"/>
                    <a:pt x="4678" y="249683"/>
                  </a:cubicBezTo>
                  <a:cubicBezTo>
                    <a:pt x="4678" y="250284"/>
                    <a:pt x="4678" y="250284"/>
                    <a:pt x="5280" y="250886"/>
                  </a:cubicBezTo>
                  <a:cubicBezTo>
                    <a:pt x="8890" y="268332"/>
                    <a:pt x="51000" y="445797"/>
                    <a:pt x="352993" y="527612"/>
                  </a:cubicBezTo>
                  <a:lnTo>
                    <a:pt x="352993" y="527612"/>
                  </a:ln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cubicBezTo>
                    <a:pt x="352993" y="527612"/>
                    <a:pt x="352993" y="527612"/>
                    <a:pt x="352993" y="527612"/>
                  </a:cubicBezTo>
                  <a:lnTo>
                    <a:pt x="352993" y="527612"/>
                  </a:lnTo>
                  <a:cubicBezTo>
                    <a:pt x="586406" y="319466"/>
                    <a:pt x="544897" y="142000"/>
                    <a:pt x="540686" y="124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1"/>
          <p:cNvGrpSpPr/>
          <p:nvPr/>
        </p:nvGrpSpPr>
        <p:grpSpPr>
          <a:xfrm rot="-1361582">
            <a:off x="2656190" y="3430164"/>
            <a:ext cx="1416462" cy="1416462"/>
            <a:chOff x="1085147" y="2720748"/>
            <a:chExt cx="1416439" cy="1416439"/>
          </a:xfrm>
        </p:grpSpPr>
        <p:grpSp>
          <p:nvGrpSpPr>
            <p:cNvPr id="584" name="Google Shape;584;p11"/>
            <p:cNvGrpSpPr/>
            <p:nvPr/>
          </p:nvGrpSpPr>
          <p:grpSpPr>
            <a:xfrm>
              <a:off x="1085147" y="2720748"/>
              <a:ext cx="1416439" cy="1416439"/>
              <a:chOff x="1085147" y="2720748"/>
              <a:chExt cx="1416439" cy="1416439"/>
            </a:xfrm>
          </p:grpSpPr>
          <p:grpSp>
            <p:nvGrpSpPr>
              <p:cNvPr id="585" name="Google Shape;585;p11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sp>
              <p:nvSpPr>
                <p:cNvPr id="586" name="Google Shape;586;p11"/>
                <p:cNvSpPr/>
                <p:nvPr/>
              </p:nvSpPr>
              <p:spPr>
                <a:xfrm rot="-2700000">
                  <a:off x="1292579" y="2928181"/>
                  <a:ext cx="1001574" cy="100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017" h="1001017" extrusionOk="0">
                      <a:moveTo>
                        <a:pt x="1001018" y="500509"/>
                      </a:moveTo>
                      <a:cubicBezTo>
                        <a:pt x="1001018" y="776932"/>
                        <a:pt x="776932" y="1001018"/>
                        <a:pt x="500509" y="1001018"/>
                      </a:cubicBezTo>
                      <a:cubicBezTo>
                        <a:pt x="224085" y="1001018"/>
                        <a:pt x="0" y="776932"/>
                        <a:pt x="0" y="500509"/>
                      </a:cubicBezTo>
                      <a:cubicBezTo>
                        <a:pt x="0" y="224086"/>
                        <a:pt x="224085" y="0"/>
                        <a:pt x="500509" y="0"/>
                      </a:cubicBezTo>
                      <a:cubicBezTo>
                        <a:pt x="776932" y="0"/>
                        <a:pt x="1001018" y="224086"/>
                        <a:pt x="1001018" y="500509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1"/>
                <p:cNvSpPr/>
                <p:nvPr/>
              </p:nvSpPr>
              <p:spPr>
                <a:xfrm>
                  <a:off x="1348940" y="3027145"/>
                  <a:ext cx="944603" cy="90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603" h="901993" extrusionOk="0">
                      <a:moveTo>
                        <a:pt x="742950" y="0"/>
                      </a:moveTo>
                      <a:cubicBezTo>
                        <a:pt x="785662" y="81815"/>
                        <a:pt x="806116" y="176864"/>
                        <a:pt x="797092" y="275523"/>
                      </a:cubicBezTo>
                      <a:cubicBezTo>
                        <a:pt x="772427" y="551046"/>
                        <a:pt x="528788" y="753778"/>
                        <a:pt x="253866" y="729114"/>
                      </a:cubicBezTo>
                      <a:cubicBezTo>
                        <a:pt x="158215" y="720692"/>
                        <a:pt x="71588" y="685800"/>
                        <a:pt x="0" y="632259"/>
                      </a:cubicBezTo>
                      <a:cubicBezTo>
                        <a:pt x="76401" y="778443"/>
                        <a:pt x="222584" y="884321"/>
                        <a:pt x="399448" y="899962"/>
                      </a:cubicBezTo>
                      <a:cubicBezTo>
                        <a:pt x="674972" y="924627"/>
                        <a:pt x="918009" y="721895"/>
                        <a:pt x="942674" y="446372"/>
                      </a:cubicBezTo>
                      <a:cubicBezTo>
                        <a:pt x="958315" y="266499"/>
                        <a:pt x="877704" y="100464"/>
                        <a:pt x="742950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1"/>
                <p:cNvSpPr/>
                <p:nvPr/>
              </p:nvSpPr>
              <p:spPr>
                <a:xfrm>
                  <a:off x="1325966" y="2965107"/>
                  <a:ext cx="886239" cy="71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239" h="713547" extrusionOk="0">
                      <a:moveTo>
                        <a:pt x="31396" y="477728"/>
                      </a:moveTo>
                      <a:cubicBezTo>
                        <a:pt x="54256" y="222057"/>
                        <a:pt x="280450" y="33763"/>
                        <a:pt x="535519" y="56623"/>
                      </a:cubicBezTo>
                      <a:cubicBezTo>
                        <a:pt x="684711" y="69858"/>
                        <a:pt x="811042" y="152876"/>
                        <a:pt x="886240" y="270184"/>
                      </a:cubicBezTo>
                      <a:cubicBezTo>
                        <a:pt x="818863" y="124000"/>
                        <a:pt x="677492" y="17521"/>
                        <a:pt x="506042" y="1880"/>
                      </a:cubicBezTo>
                      <a:cubicBezTo>
                        <a:pt x="250371" y="-20980"/>
                        <a:pt x="24779" y="167314"/>
                        <a:pt x="1919" y="422985"/>
                      </a:cubicBezTo>
                      <a:cubicBezTo>
                        <a:pt x="-7707" y="528863"/>
                        <a:pt x="19364" y="629928"/>
                        <a:pt x="72303" y="713547"/>
                      </a:cubicBezTo>
                      <a:cubicBezTo>
                        <a:pt x="39217" y="642561"/>
                        <a:pt x="24177" y="561348"/>
                        <a:pt x="31396" y="477728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89" name="Google Shape;589;p11"/>
              <p:cNvGrpSpPr/>
              <p:nvPr/>
            </p:nvGrpSpPr>
            <p:grpSpPr>
              <a:xfrm>
                <a:off x="1503639" y="3235565"/>
                <a:ext cx="597443" cy="225431"/>
                <a:chOff x="1503639" y="3235565"/>
                <a:chExt cx="597443" cy="225431"/>
              </a:xfrm>
            </p:grpSpPr>
            <p:sp>
              <p:nvSpPr>
                <p:cNvPr id="590" name="Google Shape;590;p11"/>
                <p:cNvSpPr/>
                <p:nvPr/>
              </p:nvSpPr>
              <p:spPr>
                <a:xfrm>
                  <a:off x="1503639" y="3235565"/>
                  <a:ext cx="146090" cy="177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90" h="177344" extrusionOk="0">
                      <a:moveTo>
                        <a:pt x="19759" y="177191"/>
                      </a:moveTo>
                      <a:cubicBezTo>
                        <a:pt x="13744" y="176590"/>
                        <a:pt x="7728" y="172980"/>
                        <a:pt x="3517" y="167566"/>
                      </a:cubicBezTo>
                      <a:cubicBezTo>
                        <a:pt x="-3101" y="157941"/>
                        <a:pt x="-93" y="144706"/>
                        <a:pt x="10134" y="138089"/>
                      </a:cubicBezTo>
                      <a:lnTo>
                        <a:pt x="87136" y="88759"/>
                      </a:lnTo>
                      <a:lnTo>
                        <a:pt x="16751" y="38227"/>
                      </a:lnTo>
                      <a:cubicBezTo>
                        <a:pt x="7126" y="31609"/>
                        <a:pt x="5321" y="18375"/>
                        <a:pt x="11939" y="8749"/>
                      </a:cubicBezTo>
                      <a:cubicBezTo>
                        <a:pt x="18556" y="-876"/>
                        <a:pt x="31791" y="-2681"/>
                        <a:pt x="41416" y="3937"/>
                      </a:cubicBezTo>
                      <a:lnTo>
                        <a:pt x="137067" y="72517"/>
                      </a:lnTo>
                      <a:cubicBezTo>
                        <a:pt x="142481" y="76728"/>
                        <a:pt x="146091" y="83345"/>
                        <a:pt x="146091" y="90564"/>
                      </a:cubicBezTo>
                      <a:cubicBezTo>
                        <a:pt x="146091" y="97783"/>
                        <a:pt x="142481" y="103799"/>
                        <a:pt x="136466" y="108010"/>
                      </a:cubicBezTo>
                      <a:lnTo>
                        <a:pt x="32994" y="174183"/>
                      </a:lnTo>
                      <a:cubicBezTo>
                        <a:pt x="28783" y="176590"/>
                        <a:pt x="24572" y="177793"/>
                        <a:pt x="19759" y="177191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1"/>
                <p:cNvSpPr/>
                <p:nvPr/>
              </p:nvSpPr>
              <p:spPr>
                <a:xfrm>
                  <a:off x="1952020" y="3285054"/>
                  <a:ext cx="149062" cy="175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62" h="175942" extrusionOk="0">
                      <a:moveTo>
                        <a:pt x="109189" y="175830"/>
                      </a:moveTo>
                      <a:cubicBezTo>
                        <a:pt x="104377" y="175228"/>
                        <a:pt x="100166" y="173423"/>
                        <a:pt x="96556" y="170416"/>
                      </a:cubicBezTo>
                      <a:lnTo>
                        <a:pt x="6921" y="86796"/>
                      </a:lnTo>
                      <a:cubicBezTo>
                        <a:pt x="1507" y="81983"/>
                        <a:pt x="-900" y="74764"/>
                        <a:pt x="304" y="68147"/>
                      </a:cubicBezTo>
                      <a:cubicBezTo>
                        <a:pt x="1507" y="60928"/>
                        <a:pt x="5718" y="55514"/>
                        <a:pt x="12335" y="52506"/>
                      </a:cubicBezTo>
                      <a:lnTo>
                        <a:pt x="118815" y="1973"/>
                      </a:lnTo>
                      <a:cubicBezTo>
                        <a:pt x="129643" y="-2839"/>
                        <a:pt x="142276" y="1372"/>
                        <a:pt x="147089" y="12200"/>
                      </a:cubicBezTo>
                      <a:cubicBezTo>
                        <a:pt x="151902" y="23029"/>
                        <a:pt x="147690" y="35662"/>
                        <a:pt x="136862" y="40474"/>
                      </a:cubicBezTo>
                      <a:lnTo>
                        <a:pt x="58657" y="77772"/>
                      </a:lnTo>
                      <a:lnTo>
                        <a:pt x="125432" y="140337"/>
                      </a:lnTo>
                      <a:cubicBezTo>
                        <a:pt x="133854" y="148157"/>
                        <a:pt x="134456" y="161993"/>
                        <a:pt x="126635" y="170416"/>
                      </a:cubicBezTo>
                      <a:cubicBezTo>
                        <a:pt x="121823" y="174626"/>
                        <a:pt x="115205" y="176431"/>
                        <a:pt x="109189" y="17583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92" name="Google Shape;592;p11"/>
            <p:cNvGrpSpPr/>
            <p:nvPr/>
          </p:nvGrpSpPr>
          <p:grpSpPr>
            <a:xfrm>
              <a:off x="1537234" y="3483142"/>
              <a:ext cx="498107" cy="365756"/>
              <a:chOff x="1537234" y="3483142"/>
              <a:chExt cx="498107" cy="365756"/>
            </a:xfrm>
          </p:grpSpPr>
          <p:sp>
            <p:nvSpPr>
              <p:cNvPr id="593" name="Google Shape;593;p11"/>
              <p:cNvSpPr/>
              <p:nvPr/>
            </p:nvSpPr>
            <p:spPr>
              <a:xfrm>
                <a:off x="1537234" y="3483142"/>
                <a:ext cx="498107" cy="195010"/>
              </a:xfrm>
              <a:custGeom>
                <a:avLst/>
                <a:gdLst/>
                <a:ahLst/>
                <a:cxnLst/>
                <a:rect l="l" t="t" r="r" b="b"/>
                <a:pathLst>
                  <a:path w="498107" h="195010" extrusionOk="0">
                    <a:moveTo>
                      <a:pt x="0" y="0"/>
                    </a:moveTo>
                    <a:cubicBezTo>
                      <a:pt x="5414" y="98057"/>
                      <a:pt x="104675" y="182278"/>
                      <a:pt x="233413" y="193709"/>
                    </a:cubicBezTo>
                    <a:cubicBezTo>
                      <a:pt x="362151" y="205138"/>
                      <a:pt x="475247" y="140168"/>
                      <a:pt x="498107" y="445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94" name="Google Shape;594;p11"/>
              <p:cNvGrpSpPr/>
              <p:nvPr/>
            </p:nvGrpSpPr>
            <p:grpSpPr>
              <a:xfrm>
                <a:off x="1619670" y="3492165"/>
                <a:ext cx="315207" cy="356733"/>
                <a:chOff x="1619670" y="3492165"/>
                <a:chExt cx="315207" cy="356733"/>
              </a:xfrm>
            </p:grpSpPr>
            <p:sp>
              <p:nvSpPr>
                <p:cNvPr id="595" name="Google Shape;595;p11"/>
                <p:cNvSpPr/>
                <p:nvPr/>
              </p:nvSpPr>
              <p:spPr>
                <a:xfrm>
                  <a:off x="1619670" y="3492165"/>
                  <a:ext cx="315207" cy="356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207" h="356717" extrusionOk="0">
                      <a:moveTo>
                        <a:pt x="18028" y="0"/>
                      </a:moveTo>
                      <a:lnTo>
                        <a:pt x="582" y="194310"/>
                      </a:lnTo>
                      <a:cubicBezTo>
                        <a:pt x="-6637" y="276125"/>
                        <a:pt x="54123" y="348916"/>
                        <a:pt x="135937" y="356135"/>
                      </a:cubicBezTo>
                      <a:cubicBezTo>
                        <a:pt x="217752" y="363354"/>
                        <a:pt x="290543" y="302594"/>
                        <a:pt x="297762" y="220780"/>
                      </a:cubicBezTo>
                      <a:lnTo>
                        <a:pt x="315208" y="26470"/>
                      </a:lnTo>
                      <a:lnTo>
                        <a:pt x="18028" y="0"/>
                      </a:ln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1"/>
                <p:cNvSpPr/>
                <p:nvPr/>
              </p:nvSpPr>
              <p:spPr>
                <a:xfrm>
                  <a:off x="1753757" y="3504197"/>
                  <a:ext cx="4516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4" h="222629" extrusionOk="0">
                      <a:moveTo>
                        <a:pt x="12077" y="222584"/>
                      </a:moveTo>
                      <a:lnTo>
                        <a:pt x="12077" y="222584"/>
                      </a:lnTo>
                      <a:cubicBezTo>
                        <a:pt x="4858" y="221983"/>
                        <a:pt x="-556" y="215365"/>
                        <a:pt x="46" y="208146"/>
                      </a:cubicBezTo>
                      <a:lnTo>
                        <a:pt x="18695" y="0"/>
                      </a:lnTo>
                      <a:lnTo>
                        <a:pt x="45164" y="2406"/>
                      </a:lnTo>
                      <a:lnTo>
                        <a:pt x="26515" y="210553"/>
                      </a:lnTo>
                      <a:cubicBezTo>
                        <a:pt x="25914" y="217772"/>
                        <a:pt x="19898" y="223186"/>
                        <a:pt x="12077" y="222584"/>
                      </a:cubicBezTo>
                      <a:close/>
                    </a:path>
                  </a:pathLst>
                </a:custGeom>
                <a:solidFill>
                  <a:srgbClr val="C64F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1"/>
                <p:cNvSpPr/>
                <p:nvPr/>
              </p:nvSpPr>
              <p:spPr>
                <a:xfrm>
                  <a:off x="1653339" y="3715953"/>
                  <a:ext cx="263491" cy="132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91" h="132945" extrusionOk="0">
                      <a:moveTo>
                        <a:pt x="101667" y="132347"/>
                      </a:moveTo>
                      <a:cubicBezTo>
                        <a:pt x="182278" y="139566"/>
                        <a:pt x="254468" y="80611"/>
                        <a:pt x="263492" y="0"/>
                      </a:cubicBezTo>
                      <a:cubicBezTo>
                        <a:pt x="160622" y="83619"/>
                        <a:pt x="58353" y="86627"/>
                        <a:pt x="0" y="78205"/>
                      </a:cubicBezTo>
                      <a:cubicBezTo>
                        <a:pt x="24665" y="108284"/>
                        <a:pt x="60759" y="128738"/>
                        <a:pt x="101667" y="132347"/>
                      </a:cubicBezTo>
                      <a:close/>
                    </a:path>
                  </a:pathLst>
                </a:custGeom>
                <a:solidFill>
                  <a:srgbClr val="E05F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98" name="Google Shape;598;p11"/>
          <p:cNvGrpSpPr/>
          <p:nvPr/>
        </p:nvGrpSpPr>
        <p:grpSpPr>
          <a:xfrm>
            <a:off x="1919256" y="854217"/>
            <a:ext cx="1866417" cy="1866417"/>
            <a:chOff x="5311255" y="4973092"/>
            <a:chExt cx="1465811" cy="1465811"/>
          </a:xfrm>
        </p:grpSpPr>
        <p:grpSp>
          <p:nvGrpSpPr>
            <p:cNvPr id="599" name="Google Shape;599;p11"/>
            <p:cNvGrpSpPr/>
            <p:nvPr/>
          </p:nvGrpSpPr>
          <p:grpSpPr>
            <a:xfrm>
              <a:off x="5311255" y="4973092"/>
              <a:ext cx="1465811" cy="1465811"/>
              <a:chOff x="5311255" y="4973092"/>
              <a:chExt cx="1465811" cy="1465811"/>
            </a:xfrm>
          </p:grpSpPr>
          <p:sp>
            <p:nvSpPr>
              <p:cNvPr id="600" name="Google Shape;600;p11"/>
              <p:cNvSpPr/>
              <p:nvPr/>
            </p:nvSpPr>
            <p:spPr>
              <a:xfrm rot="-2700000">
                <a:off x="5525918" y="5187755"/>
                <a:ext cx="1036485" cy="1036485"/>
              </a:xfrm>
              <a:custGeom>
                <a:avLst/>
                <a:gdLst/>
                <a:ahLst/>
                <a:cxnLst/>
                <a:rect l="l" t="t" r="r" b="b"/>
                <a:pathLst>
                  <a:path w="1035909" h="1035909" extrusionOk="0">
                    <a:moveTo>
                      <a:pt x="1035909" y="517955"/>
                    </a:moveTo>
                    <a:cubicBezTo>
                      <a:pt x="1035909" y="804013"/>
                      <a:pt x="804013" y="1035909"/>
                      <a:pt x="517955" y="1035909"/>
                    </a:cubicBezTo>
                    <a:cubicBezTo>
                      <a:pt x="231897" y="1035909"/>
                      <a:pt x="0" y="804013"/>
                      <a:pt x="0" y="517955"/>
                    </a:cubicBezTo>
                    <a:cubicBezTo>
                      <a:pt x="0" y="231896"/>
                      <a:pt x="231897" y="0"/>
                      <a:pt x="517955" y="0"/>
                    </a:cubicBezTo>
                    <a:cubicBezTo>
                      <a:pt x="804013" y="0"/>
                      <a:pt x="1035909" y="231896"/>
                      <a:pt x="1035909" y="517955"/>
                    </a:cubicBezTo>
                    <a:close/>
                  </a:path>
                </a:pathLst>
              </a:custGeom>
              <a:solidFill>
                <a:srgbClr val="FFD0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11"/>
              <p:cNvSpPr/>
              <p:nvPr/>
            </p:nvSpPr>
            <p:spPr>
              <a:xfrm>
                <a:off x="5643011" y="5235541"/>
                <a:ext cx="918529" cy="987669"/>
              </a:xfrm>
              <a:custGeom>
                <a:avLst/>
                <a:gdLst/>
                <a:ahLst/>
                <a:cxnLst/>
                <a:rect l="l" t="t" r="r" b="b"/>
                <a:pathLst>
                  <a:path w="918529" h="987669" extrusionOk="0">
                    <a:moveTo>
                      <a:pt x="619025" y="0"/>
                    </a:moveTo>
                    <a:cubicBezTo>
                      <a:pt x="679784" y="73994"/>
                      <a:pt x="720090" y="165434"/>
                      <a:pt x="732122" y="267703"/>
                    </a:cubicBezTo>
                    <a:cubicBezTo>
                      <a:pt x="765209" y="551648"/>
                      <a:pt x="561875" y="808522"/>
                      <a:pt x="277930" y="841609"/>
                    </a:cubicBezTo>
                    <a:cubicBezTo>
                      <a:pt x="179270" y="853039"/>
                      <a:pt x="83619" y="836195"/>
                      <a:pt x="0" y="797092"/>
                    </a:cubicBezTo>
                    <a:cubicBezTo>
                      <a:pt x="108284" y="929440"/>
                      <a:pt x="279132" y="1005239"/>
                      <a:pt x="460809" y="984183"/>
                    </a:cubicBezTo>
                    <a:cubicBezTo>
                      <a:pt x="744755" y="951097"/>
                      <a:pt x="948088" y="694222"/>
                      <a:pt x="915001" y="410277"/>
                    </a:cubicBezTo>
                    <a:cubicBezTo>
                      <a:pt x="893345" y="224389"/>
                      <a:pt x="776638" y="73393"/>
                      <a:pt x="619025" y="0"/>
                    </a:cubicBezTo>
                    <a:close/>
                  </a:path>
                </a:pathLst>
              </a:custGeom>
              <a:solidFill>
                <a:srgbClr val="FDC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5560336" y="5226897"/>
                <a:ext cx="867133" cy="815963"/>
              </a:xfrm>
              <a:custGeom>
                <a:avLst/>
                <a:gdLst/>
                <a:ahLst/>
                <a:cxnLst/>
                <a:rect l="l" t="t" r="r" b="b"/>
                <a:pathLst>
                  <a:path w="867133" h="815963" extrusionOk="0">
                    <a:moveTo>
                      <a:pt x="45377" y="584957"/>
                    </a:moveTo>
                    <a:cubicBezTo>
                      <a:pt x="14697" y="321465"/>
                      <a:pt x="203592" y="82638"/>
                      <a:pt x="467084" y="51958"/>
                    </a:cubicBezTo>
                    <a:cubicBezTo>
                      <a:pt x="621088" y="33911"/>
                      <a:pt x="766670" y="91061"/>
                      <a:pt x="867134" y="194532"/>
                    </a:cubicBezTo>
                    <a:cubicBezTo>
                      <a:pt x="767873" y="60982"/>
                      <a:pt x="602439" y="-17224"/>
                      <a:pt x="424973" y="3230"/>
                    </a:cubicBezTo>
                    <a:cubicBezTo>
                      <a:pt x="161482" y="33911"/>
                      <a:pt x="-27414" y="272738"/>
                      <a:pt x="3266" y="536229"/>
                    </a:cubicBezTo>
                    <a:cubicBezTo>
                      <a:pt x="15899" y="645717"/>
                      <a:pt x="64627" y="742571"/>
                      <a:pt x="136215" y="815963"/>
                    </a:cubicBezTo>
                    <a:cubicBezTo>
                      <a:pt x="88089" y="749790"/>
                      <a:pt x="55604" y="671584"/>
                      <a:pt x="45377" y="584957"/>
                    </a:cubicBezTo>
                    <a:close/>
                  </a:path>
                </a:pathLst>
              </a:custGeom>
              <a:solidFill>
                <a:srgbClr val="FFD7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11"/>
            <p:cNvGrpSpPr/>
            <p:nvPr/>
          </p:nvGrpSpPr>
          <p:grpSpPr>
            <a:xfrm>
              <a:off x="5794460" y="5494673"/>
              <a:ext cx="462916" cy="176777"/>
              <a:chOff x="5794460" y="5494673"/>
              <a:chExt cx="462916" cy="176777"/>
            </a:xfrm>
          </p:grpSpPr>
          <p:sp>
            <p:nvSpPr>
              <p:cNvPr id="604" name="Google Shape;604;p11"/>
              <p:cNvSpPr/>
              <p:nvPr/>
            </p:nvSpPr>
            <p:spPr>
              <a:xfrm rot="-396560">
                <a:off x="5801611" y="5538893"/>
                <a:ext cx="75733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75798" h="128736" extrusionOk="0">
                    <a:moveTo>
                      <a:pt x="75798" y="64369"/>
                    </a:moveTo>
                    <a:cubicBezTo>
                      <a:pt x="75798" y="99918"/>
                      <a:pt x="58830" y="128737"/>
                      <a:pt x="37899" y="128737"/>
                    </a:cubicBezTo>
                    <a:cubicBezTo>
                      <a:pt x="16968" y="128737"/>
                      <a:pt x="0" y="99919"/>
                      <a:pt x="0" y="64369"/>
                    </a:cubicBezTo>
                    <a:cubicBezTo>
                      <a:pt x="0" y="28819"/>
                      <a:pt x="16968" y="0"/>
                      <a:pt x="37899" y="0"/>
                    </a:cubicBezTo>
                    <a:cubicBezTo>
                      <a:pt x="58830" y="0"/>
                      <a:pt x="75798" y="28819"/>
                      <a:pt x="75798" y="64369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6180067" y="5494673"/>
                <a:ext cx="77309" cy="12783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27835" extrusionOk="0">
                    <a:moveTo>
                      <a:pt x="76554" y="59705"/>
                    </a:moveTo>
                    <a:cubicBezTo>
                      <a:pt x="80765" y="95198"/>
                      <a:pt x="66929" y="125277"/>
                      <a:pt x="45873" y="127683"/>
                    </a:cubicBezTo>
                    <a:cubicBezTo>
                      <a:pt x="24818" y="130090"/>
                      <a:pt x="4365" y="103620"/>
                      <a:pt x="755" y="68127"/>
                    </a:cubicBezTo>
                    <a:cubicBezTo>
                      <a:pt x="-3456" y="32634"/>
                      <a:pt x="10380" y="2555"/>
                      <a:pt x="31436" y="149"/>
                    </a:cubicBezTo>
                    <a:cubicBezTo>
                      <a:pt x="51889" y="-2258"/>
                      <a:pt x="72343" y="24813"/>
                      <a:pt x="76554" y="59705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6" name="Google Shape;606;p11"/>
            <p:cNvSpPr/>
            <p:nvPr/>
          </p:nvSpPr>
          <p:spPr>
            <a:xfrm>
              <a:off x="5703770" y="5713796"/>
              <a:ext cx="691216" cy="351228"/>
            </a:xfrm>
            <a:custGeom>
              <a:avLst/>
              <a:gdLst/>
              <a:ahLst/>
              <a:cxnLst/>
              <a:rect l="l" t="t" r="r" b="b"/>
              <a:pathLst>
                <a:path w="691216" h="351228" extrusionOk="0">
                  <a:moveTo>
                    <a:pt x="0" y="80612"/>
                  </a:moveTo>
                  <a:cubicBezTo>
                    <a:pt x="39704" y="252062"/>
                    <a:pt x="202732" y="369370"/>
                    <a:pt x="381401" y="348916"/>
                  </a:cubicBezTo>
                  <a:cubicBezTo>
                    <a:pt x="560070" y="327861"/>
                    <a:pt x="691816" y="176263"/>
                    <a:pt x="691214" y="0"/>
                  </a:cubicBezTo>
                  <a:lnTo>
                    <a:pt x="0" y="80612"/>
                  </a:lnTo>
                  <a:close/>
                </a:path>
              </a:pathLst>
            </a:custGeom>
            <a:solidFill>
              <a:srgbClr val="695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835516" y="5913310"/>
              <a:ext cx="469833" cy="152399"/>
            </a:xfrm>
            <a:custGeom>
              <a:avLst/>
              <a:gdLst/>
              <a:ahLst/>
              <a:cxnLst/>
              <a:rect l="l" t="t" r="r" b="b"/>
              <a:pathLst>
                <a:path w="469833" h="152399" extrusionOk="0">
                  <a:moveTo>
                    <a:pt x="0" y="82627"/>
                  </a:moveTo>
                  <a:cubicBezTo>
                    <a:pt x="69182" y="134363"/>
                    <a:pt x="157012" y="160832"/>
                    <a:pt x="249655" y="150004"/>
                  </a:cubicBezTo>
                  <a:cubicBezTo>
                    <a:pt x="338087" y="139777"/>
                    <a:pt x="415089" y="97065"/>
                    <a:pt x="469833" y="35704"/>
                  </a:cubicBezTo>
                  <a:lnTo>
                    <a:pt x="465622" y="28485"/>
                  </a:lnTo>
                  <a:cubicBezTo>
                    <a:pt x="220780" y="-58143"/>
                    <a:pt x="3008" y="80221"/>
                    <a:pt x="0" y="82627"/>
                  </a:cubicBezTo>
                  <a:close/>
                </a:path>
              </a:pathLst>
            </a:custGeom>
            <a:solidFill>
              <a:srgbClr val="F066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accent5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684532" y="438513"/>
            <a:ext cx="8875239" cy="6260774"/>
            <a:chOff x="1684532" y="438513"/>
            <a:chExt cx="8875239" cy="6260774"/>
          </a:xfrm>
        </p:grpSpPr>
        <p:sp>
          <p:nvSpPr>
            <p:cNvPr id="7" name="Google Shape;7;p1"/>
            <p:cNvSpPr/>
            <p:nvPr/>
          </p:nvSpPr>
          <p:spPr>
            <a:xfrm>
              <a:off x="1796535" y="1835361"/>
              <a:ext cx="348694" cy="338248"/>
            </a:xfrm>
            <a:custGeom>
              <a:avLst/>
              <a:gdLst/>
              <a:ahLst/>
              <a:cxnLst/>
              <a:rect l="l" t="t" r="r" b="b"/>
              <a:pathLst>
                <a:path w="348694" h="338248" extrusionOk="0">
                  <a:moveTo>
                    <a:pt x="344270" y="77164"/>
                  </a:moveTo>
                  <a:cubicBezTo>
                    <a:pt x="344270" y="77164"/>
                    <a:pt x="344270" y="76562"/>
                    <a:pt x="344270" y="76562"/>
                  </a:cubicBezTo>
                  <a:cubicBezTo>
                    <a:pt x="331035" y="25428"/>
                    <a:pt x="281705" y="-11268"/>
                    <a:pt x="226360" y="3169"/>
                  </a:cubicBezTo>
                  <a:cubicBezTo>
                    <a:pt x="182445" y="14599"/>
                    <a:pt x="164999" y="53101"/>
                    <a:pt x="164398" y="84984"/>
                  </a:cubicBezTo>
                  <a:lnTo>
                    <a:pt x="164398" y="84984"/>
                  </a:lnTo>
                  <a:cubicBezTo>
                    <a:pt x="148155" y="57913"/>
                    <a:pt x="113865" y="32647"/>
                    <a:pt x="69950" y="44678"/>
                  </a:cubicBezTo>
                  <a:cubicBezTo>
                    <a:pt x="14604" y="59116"/>
                    <a:pt x="-10060" y="115665"/>
                    <a:pt x="3776" y="166799"/>
                  </a:cubicBezTo>
                  <a:cubicBezTo>
                    <a:pt x="3776" y="166799"/>
                    <a:pt x="3776" y="167401"/>
                    <a:pt x="3776" y="167401"/>
                  </a:cubicBezTo>
                  <a:cubicBezTo>
                    <a:pt x="6182" y="178831"/>
                    <a:pt x="36261" y="291326"/>
                    <a:pt x="231173" y="338249"/>
                  </a:cubicBezTo>
                  <a:lnTo>
                    <a:pt x="231173" y="338249"/>
                  </a:lnTo>
                  <a:cubicBezTo>
                    <a:pt x="231173" y="338249"/>
                    <a:pt x="231173" y="338249"/>
                    <a:pt x="231173" y="338249"/>
                  </a:cubicBezTo>
                  <a:cubicBezTo>
                    <a:pt x="231173" y="338249"/>
                    <a:pt x="231173" y="338249"/>
                    <a:pt x="231173" y="338249"/>
                  </a:cubicBezTo>
                  <a:cubicBezTo>
                    <a:pt x="231173" y="338249"/>
                    <a:pt x="231173" y="338249"/>
                    <a:pt x="231173" y="338249"/>
                  </a:cubicBezTo>
                  <a:cubicBezTo>
                    <a:pt x="231173" y="338249"/>
                    <a:pt x="231173" y="338249"/>
                    <a:pt x="231173" y="338249"/>
                  </a:cubicBezTo>
                  <a:lnTo>
                    <a:pt x="231173" y="338249"/>
                  </a:lnTo>
                  <a:cubicBezTo>
                    <a:pt x="376755" y="201089"/>
                    <a:pt x="347278" y="88594"/>
                    <a:pt x="344270" y="77164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4893431" y="6109290"/>
              <a:ext cx="240523" cy="233862"/>
            </a:xfrm>
            <a:custGeom>
              <a:avLst/>
              <a:gdLst/>
              <a:ahLst/>
              <a:cxnLst/>
              <a:rect l="l" t="t" r="r" b="b"/>
              <a:pathLst>
                <a:path w="240523" h="233862" extrusionOk="0">
                  <a:moveTo>
                    <a:pt x="237221" y="53389"/>
                  </a:moveTo>
                  <a:cubicBezTo>
                    <a:pt x="237221" y="52787"/>
                    <a:pt x="237221" y="52787"/>
                    <a:pt x="237221" y="53389"/>
                  </a:cubicBezTo>
                  <a:cubicBezTo>
                    <a:pt x="227596" y="17896"/>
                    <a:pt x="193907" y="-7972"/>
                    <a:pt x="156008" y="2255"/>
                  </a:cubicBezTo>
                  <a:cubicBezTo>
                    <a:pt x="125929" y="10076"/>
                    <a:pt x="113897" y="36545"/>
                    <a:pt x="113296" y="58803"/>
                  </a:cubicBezTo>
                  <a:lnTo>
                    <a:pt x="113296" y="58803"/>
                  </a:lnTo>
                  <a:cubicBezTo>
                    <a:pt x="101866" y="40154"/>
                    <a:pt x="78404" y="22709"/>
                    <a:pt x="48325" y="31131"/>
                  </a:cubicBezTo>
                  <a:cubicBezTo>
                    <a:pt x="10426" y="41358"/>
                    <a:pt x="-7020" y="79859"/>
                    <a:pt x="2605" y="115352"/>
                  </a:cubicBezTo>
                  <a:cubicBezTo>
                    <a:pt x="2605" y="115352"/>
                    <a:pt x="2605" y="115953"/>
                    <a:pt x="2605" y="115953"/>
                  </a:cubicBezTo>
                  <a:cubicBezTo>
                    <a:pt x="4410" y="123774"/>
                    <a:pt x="24864" y="201378"/>
                    <a:pt x="159617" y="233863"/>
                  </a:cubicBezTo>
                  <a:lnTo>
                    <a:pt x="159617" y="233863"/>
                  </a:lnTo>
                  <a:cubicBezTo>
                    <a:pt x="159617" y="233863"/>
                    <a:pt x="159617" y="233863"/>
                    <a:pt x="159617" y="233863"/>
                  </a:cubicBezTo>
                  <a:cubicBezTo>
                    <a:pt x="159617" y="233863"/>
                    <a:pt x="159617" y="233863"/>
                    <a:pt x="159617" y="233863"/>
                  </a:cubicBezTo>
                  <a:cubicBezTo>
                    <a:pt x="159617" y="233863"/>
                    <a:pt x="159617" y="233863"/>
                    <a:pt x="159617" y="233863"/>
                  </a:cubicBezTo>
                  <a:cubicBezTo>
                    <a:pt x="159617" y="233863"/>
                    <a:pt x="159617" y="233863"/>
                    <a:pt x="159617" y="233863"/>
                  </a:cubicBezTo>
                  <a:lnTo>
                    <a:pt x="159617" y="233863"/>
                  </a:lnTo>
                  <a:cubicBezTo>
                    <a:pt x="260081" y="138212"/>
                    <a:pt x="239627" y="60608"/>
                    <a:pt x="237221" y="53389"/>
                  </a:cubicBezTo>
                  <a:close/>
                </a:path>
              </a:pathLst>
            </a:custGeom>
            <a:solidFill>
              <a:srgbClr val="EE5181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9928655" y="4463592"/>
              <a:ext cx="212209" cy="199953"/>
            </a:xfrm>
            <a:custGeom>
              <a:avLst/>
              <a:gdLst/>
              <a:ahLst/>
              <a:cxnLst/>
              <a:rect l="l" t="t" r="r" b="b"/>
              <a:pathLst>
                <a:path w="212209" h="199953" extrusionOk="0">
                  <a:moveTo>
                    <a:pt x="211947" y="56176"/>
                  </a:moveTo>
                  <a:cubicBezTo>
                    <a:pt x="211947" y="55574"/>
                    <a:pt x="211947" y="55574"/>
                    <a:pt x="211947" y="56176"/>
                  </a:cubicBezTo>
                  <a:cubicBezTo>
                    <a:pt x="208939" y="24292"/>
                    <a:pt x="183673" y="-2779"/>
                    <a:pt x="149382" y="229"/>
                  </a:cubicBezTo>
                  <a:cubicBezTo>
                    <a:pt x="122311" y="2635"/>
                    <a:pt x="107874" y="23691"/>
                    <a:pt x="104264" y="42339"/>
                  </a:cubicBezTo>
                  <a:lnTo>
                    <a:pt x="104264" y="42339"/>
                  </a:lnTo>
                  <a:cubicBezTo>
                    <a:pt x="97045" y="24292"/>
                    <a:pt x="79599" y="6245"/>
                    <a:pt x="52528" y="8651"/>
                  </a:cubicBezTo>
                  <a:cubicBezTo>
                    <a:pt x="18239" y="11659"/>
                    <a:pt x="-2215" y="42339"/>
                    <a:pt x="191" y="74223"/>
                  </a:cubicBezTo>
                  <a:cubicBezTo>
                    <a:pt x="191" y="74223"/>
                    <a:pt x="191" y="74825"/>
                    <a:pt x="191" y="74825"/>
                  </a:cubicBezTo>
                  <a:cubicBezTo>
                    <a:pt x="793" y="81442"/>
                    <a:pt x="6809" y="151827"/>
                    <a:pt x="117499" y="199953"/>
                  </a:cubicBezTo>
                  <a:lnTo>
                    <a:pt x="117499" y="199953"/>
                  </a:lnTo>
                  <a:cubicBezTo>
                    <a:pt x="117499" y="199953"/>
                    <a:pt x="117499" y="199953"/>
                    <a:pt x="117499" y="199953"/>
                  </a:cubicBezTo>
                  <a:cubicBezTo>
                    <a:pt x="117499" y="199953"/>
                    <a:pt x="117499" y="199953"/>
                    <a:pt x="117499" y="199953"/>
                  </a:cubicBezTo>
                  <a:cubicBezTo>
                    <a:pt x="117499" y="199953"/>
                    <a:pt x="117499" y="199953"/>
                    <a:pt x="117499" y="199953"/>
                  </a:cubicBezTo>
                  <a:cubicBezTo>
                    <a:pt x="117499" y="199953"/>
                    <a:pt x="117499" y="199953"/>
                    <a:pt x="117499" y="199953"/>
                  </a:cubicBezTo>
                  <a:lnTo>
                    <a:pt x="117499" y="199953"/>
                  </a:lnTo>
                  <a:cubicBezTo>
                    <a:pt x="218564" y="133178"/>
                    <a:pt x="212548" y="62793"/>
                    <a:pt x="211947" y="56176"/>
                  </a:cubicBezTo>
                  <a:close/>
                </a:path>
              </a:pathLst>
            </a:custGeom>
            <a:solidFill>
              <a:srgbClr val="EE5181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8037601" y="5980554"/>
              <a:ext cx="153851" cy="146632"/>
            </a:xfrm>
            <a:custGeom>
              <a:avLst/>
              <a:gdLst/>
              <a:ahLst/>
              <a:cxnLst/>
              <a:rect l="l" t="t" r="r" b="b"/>
              <a:pathLst>
                <a:path w="153851" h="146632" extrusionOk="0">
                  <a:moveTo>
                    <a:pt x="153283" y="60607"/>
                  </a:moveTo>
                  <a:cubicBezTo>
                    <a:pt x="153283" y="60607"/>
                    <a:pt x="153283" y="60607"/>
                    <a:pt x="153283" y="60607"/>
                  </a:cubicBezTo>
                  <a:cubicBezTo>
                    <a:pt x="156893" y="37145"/>
                    <a:pt x="143057" y="14285"/>
                    <a:pt x="118392" y="10676"/>
                  </a:cubicBezTo>
                  <a:cubicBezTo>
                    <a:pt x="98540" y="7668"/>
                    <a:pt x="85305" y="20301"/>
                    <a:pt x="79289" y="32934"/>
                  </a:cubicBezTo>
                  <a:lnTo>
                    <a:pt x="79289" y="32934"/>
                  </a:lnTo>
                  <a:cubicBezTo>
                    <a:pt x="77485" y="19098"/>
                    <a:pt x="67860" y="3457"/>
                    <a:pt x="48007" y="449"/>
                  </a:cubicBezTo>
                  <a:cubicBezTo>
                    <a:pt x="23343" y="-3160"/>
                    <a:pt x="3490" y="15489"/>
                    <a:pt x="482" y="38348"/>
                  </a:cubicBezTo>
                  <a:cubicBezTo>
                    <a:pt x="482" y="38348"/>
                    <a:pt x="482" y="38348"/>
                    <a:pt x="482" y="38950"/>
                  </a:cubicBezTo>
                  <a:cubicBezTo>
                    <a:pt x="-119" y="43763"/>
                    <a:pt x="-7338" y="94295"/>
                    <a:pt x="63047" y="146633"/>
                  </a:cubicBezTo>
                  <a:lnTo>
                    <a:pt x="63047" y="146633"/>
                  </a:lnTo>
                  <a:cubicBezTo>
                    <a:pt x="63047" y="146633"/>
                    <a:pt x="63047" y="146633"/>
                    <a:pt x="63047" y="146633"/>
                  </a:cubicBezTo>
                  <a:cubicBezTo>
                    <a:pt x="63047" y="146633"/>
                    <a:pt x="63047" y="146633"/>
                    <a:pt x="63047" y="146633"/>
                  </a:cubicBezTo>
                  <a:cubicBezTo>
                    <a:pt x="63047" y="146633"/>
                    <a:pt x="63047" y="146633"/>
                    <a:pt x="63047" y="146633"/>
                  </a:cubicBezTo>
                  <a:cubicBezTo>
                    <a:pt x="63047" y="146633"/>
                    <a:pt x="63047" y="146633"/>
                    <a:pt x="63047" y="146633"/>
                  </a:cubicBezTo>
                  <a:lnTo>
                    <a:pt x="63047" y="146633"/>
                  </a:lnTo>
                  <a:cubicBezTo>
                    <a:pt x="144861" y="116554"/>
                    <a:pt x="152682" y="66021"/>
                    <a:pt x="153283" y="60607"/>
                  </a:cubicBezTo>
                  <a:close/>
                </a:path>
              </a:pathLst>
            </a:custGeom>
            <a:solidFill>
              <a:srgbClr val="EE5181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3337492" y="6262065"/>
              <a:ext cx="452109" cy="437222"/>
            </a:xfrm>
            <a:custGeom>
              <a:avLst/>
              <a:gdLst/>
              <a:ahLst/>
              <a:cxnLst/>
              <a:rect l="l" t="t" r="r" b="b"/>
              <a:pathLst>
                <a:path w="452109" h="437222" extrusionOk="0">
                  <a:moveTo>
                    <a:pt x="446826" y="216443"/>
                  </a:moveTo>
                  <a:cubicBezTo>
                    <a:pt x="446826" y="215841"/>
                    <a:pt x="446826" y="215841"/>
                    <a:pt x="447428" y="215240"/>
                  </a:cubicBezTo>
                  <a:cubicBezTo>
                    <a:pt x="464873" y="149066"/>
                    <a:pt x="432990" y="76275"/>
                    <a:pt x="361402" y="57627"/>
                  </a:cubicBezTo>
                  <a:cubicBezTo>
                    <a:pt x="304252" y="42587"/>
                    <a:pt x="260938" y="75072"/>
                    <a:pt x="239281" y="109964"/>
                  </a:cubicBezTo>
                  <a:lnTo>
                    <a:pt x="239281" y="109964"/>
                  </a:lnTo>
                  <a:cubicBezTo>
                    <a:pt x="238078" y="68455"/>
                    <a:pt x="215820" y="19125"/>
                    <a:pt x="158670" y="4086"/>
                  </a:cubicBezTo>
                  <a:cubicBezTo>
                    <a:pt x="87082" y="-14563"/>
                    <a:pt x="23314" y="32961"/>
                    <a:pt x="5869" y="99135"/>
                  </a:cubicBezTo>
                  <a:cubicBezTo>
                    <a:pt x="5869" y="99737"/>
                    <a:pt x="5869" y="99737"/>
                    <a:pt x="5869" y="100339"/>
                  </a:cubicBezTo>
                  <a:cubicBezTo>
                    <a:pt x="1658" y="114777"/>
                    <a:pt x="-36242" y="260358"/>
                    <a:pt x="152654" y="437223"/>
                  </a:cubicBezTo>
                  <a:lnTo>
                    <a:pt x="152654" y="437223"/>
                  </a:lnTo>
                  <a:cubicBezTo>
                    <a:pt x="152654" y="437223"/>
                    <a:pt x="152654" y="437223"/>
                    <a:pt x="152654" y="437223"/>
                  </a:cubicBezTo>
                  <a:cubicBezTo>
                    <a:pt x="152654" y="437223"/>
                    <a:pt x="152654" y="437223"/>
                    <a:pt x="152654" y="437223"/>
                  </a:cubicBezTo>
                  <a:cubicBezTo>
                    <a:pt x="152654" y="437223"/>
                    <a:pt x="152654" y="437223"/>
                    <a:pt x="152654" y="437223"/>
                  </a:cubicBezTo>
                  <a:cubicBezTo>
                    <a:pt x="152654" y="437223"/>
                    <a:pt x="152654" y="437223"/>
                    <a:pt x="152654" y="437223"/>
                  </a:cubicBezTo>
                  <a:lnTo>
                    <a:pt x="152654" y="437223"/>
                  </a:lnTo>
                  <a:cubicBezTo>
                    <a:pt x="404715" y="377065"/>
                    <a:pt x="443216" y="230881"/>
                    <a:pt x="446826" y="21644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6665276" y="4906085"/>
              <a:ext cx="318431" cy="308506"/>
            </a:xfrm>
            <a:custGeom>
              <a:avLst/>
              <a:gdLst/>
              <a:ahLst/>
              <a:cxnLst/>
              <a:rect l="l" t="t" r="r" b="b"/>
              <a:pathLst>
                <a:path w="318431" h="308506" extrusionOk="0">
                  <a:moveTo>
                    <a:pt x="315232" y="152096"/>
                  </a:moveTo>
                  <a:cubicBezTo>
                    <a:pt x="315232" y="152096"/>
                    <a:pt x="315232" y="151494"/>
                    <a:pt x="315232" y="151494"/>
                  </a:cubicBezTo>
                  <a:cubicBezTo>
                    <a:pt x="327263" y="105173"/>
                    <a:pt x="305005" y="53437"/>
                    <a:pt x="254472" y="40202"/>
                  </a:cubicBezTo>
                  <a:cubicBezTo>
                    <a:pt x="214166" y="29374"/>
                    <a:pt x="183486" y="52234"/>
                    <a:pt x="168447" y="77500"/>
                  </a:cubicBezTo>
                  <a:lnTo>
                    <a:pt x="168447" y="77500"/>
                  </a:lnTo>
                  <a:cubicBezTo>
                    <a:pt x="167845" y="48624"/>
                    <a:pt x="151602" y="13131"/>
                    <a:pt x="111898" y="2904"/>
                  </a:cubicBezTo>
                  <a:cubicBezTo>
                    <a:pt x="61365" y="-10331"/>
                    <a:pt x="16247" y="23358"/>
                    <a:pt x="4215" y="69680"/>
                  </a:cubicBezTo>
                  <a:cubicBezTo>
                    <a:pt x="4215" y="69680"/>
                    <a:pt x="4215" y="70281"/>
                    <a:pt x="4215" y="70281"/>
                  </a:cubicBezTo>
                  <a:cubicBezTo>
                    <a:pt x="1207" y="80508"/>
                    <a:pt x="-25864" y="183378"/>
                    <a:pt x="108289" y="308506"/>
                  </a:cubicBezTo>
                  <a:lnTo>
                    <a:pt x="108289" y="308506"/>
                  </a:lnTo>
                  <a:cubicBezTo>
                    <a:pt x="108289" y="308506"/>
                    <a:pt x="108289" y="308506"/>
                    <a:pt x="108289" y="308506"/>
                  </a:cubicBezTo>
                  <a:cubicBezTo>
                    <a:pt x="108289" y="308506"/>
                    <a:pt x="108289" y="308506"/>
                    <a:pt x="108289" y="308506"/>
                  </a:cubicBezTo>
                  <a:cubicBezTo>
                    <a:pt x="108289" y="308506"/>
                    <a:pt x="108289" y="308506"/>
                    <a:pt x="108289" y="308506"/>
                  </a:cubicBezTo>
                  <a:cubicBezTo>
                    <a:pt x="108289" y="308506"/>
                    <a:pt x="108289" y="308506"/>
                    <a:pt x="108289" y="308506"/>
                  </a:cubicBezTo>
                  <a:lnTo>
                    <a:pt x="108289" y="308506"/>
                  </a:lnTo>
                  <a:cubicBezTo>
                    <a:pt x="285153" y="265794"/>
                    <a:pt x="312826" y="162323"/>
                    <a:pt x="315232" y="152096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10107662" y="5862015"/>
              <a:ext cx="452109" cy="437222"/>
            </a:xfrm>
            <a:custGeom>
              <a:avLst/>
              <a:gdLst/>
              <a:ahLst/>
              <a:cxnLst/>
              <a:rect l="l" t="t" r="r" b="b"/>
              <a:pathLst>
                <a:path w="452109" h="437222" extrusionOk="0">
                  <a:moveTo>
                    <a:pt x="446826" y="216443"/>
                  </a:moveTo>
                  <a:cubicBezTo>
                    <a:pt x="446826" y="215842"/>
                    <a:pt x="446826" y="215842"/>
                    <a:pt x="447428" y="215240"/>
                  </a:cubicBezTo>
                  <a:cubicBezTo>
                    <a:pt x="464874" y="149066"/>
                    <a:pt x="432990" y="76275"/>
                    <a:pt x="361402" y="57626"/>
                  </a:cubicBezTo>
                  <a:cubicBezTo>
                    <a:pt x="304252" y="42587"/>
                    <a:pt x="260938" y="75072"/>
                    <a:pt x="239281" y="109964"/>
                  </a:cubicBezTo>
                  <a:lnTo>
                    <a:pt x="239281" y="109964"/>
                  </a:lnTo>
                  <a:cubicBezTo>
                    <a:pt x="238078" y="68455"/>
                    <a:pt x="215820" y="19125"/>
                    <a:pt x="158670" y="4086"/>
                  </a:cubicBezTo>
                  <a:cubicBezTo>
                    <a:pt x="87082" y="-14563"/>
                    <a:pt x="23314" y="32962"/>
                    <a:pt x="5869" y="99135"/>
                  </a:cubicBezTo>
                  <a:cubicBezTo>
                    <a:pt x="5869" y="99737"/>
                    <a:pt x="5869" y="99737"/>
                    <a:pt x="5869" y="100339"/>
                  </a:cubicBezTo>
                  <a:cubicBezTo>
                    <a:pt x="1658" y="114776"/>
                    <a:pt x="-36242" y="260358"/>
                    <a:pt x="152654" y="437223"/>
                  </a:cubicBezTo>
                  <a:lnTo>
                    <a:pt x="152654" y="437223"/>
                  </a:lnTo>
                  <a:cubicBezTo>
                    <a:pt x="152654" y="437223"/>
                    <a:pt x="152654" y="437223"/>
                    <a:pt x="152654" y="437223"/>
                  </a:cubicBezTo>
                  <a:cubicBezTo>
                    <a:pt x="152654" y="437223"/>
                    <a:pt x="152654" y="437223"/>
                    <a:pt x="152654" y="437223"/>
                  </a:cubicBezTo>
                  <a:cubicBezTo>
                    <a:pt x="152654" y="437223"/>
                    <a:pt x="152654" y="437223"/>
                    <a:pt x="152654" y="437223"/>
                  </a:cubicBezTo>
                  <a:cubicBezTo>
                    <a:pt x="152654" y="437223"/>
                    <a:pt x="152654" y="437223"/>
                    <a:pt x="152654" y="437223"/>
                  </a:cubicBezTo>
                  <a:lnTo>
                    <a:pt x="152654" y="437223"/>
                  </a:lnTo>
                  <a:cubicBezTo>
                    <a:pt x="404716" y="377065"/>
                    <a:pt x="443217" y="230881"/>
                    <a:pt x="446826" y="21644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0002682" y="1263910"/>
              <a:ext cx="331468" cy="313534"/>
            </a:xfrm>
            <a:custGeom>
              <a:avLst/>
              <a:gdLst/>
              <a:ahLst/>
              <a:cxnLst/>
              <a:rect l="l" t="t" r="r" b="b"/>
              <a:pathLst>
                <a:path w="331468" h="313534" extrusionOk="0">
                  <a:moveTo>
                    <a:pt x="330424" y="84333"/>
                  </a:moveTo>
                  <a:cubicBezTo>
                    <a:pt x="330424" y="84333"/>
                    <a:pt x="330424" y="83732"/>
                    <a:pt x="330424" y="83732"/>
                  </a:cubicBezTo>
                  <a:cubicBezTo>
                    <a:pt x="324408" y="34402"/>
                    <a:pt x="282899" y="-5904"/>
                    <a:pt x="229359" y="714"/>
                  </a:cubicBezTo>
                  <a:cubicBezTo>
                    <a:pt x="186647" y="6128"/>
                    <a:pt x="166194" y="39816"/>
                    <a:pt x="161381" y="69294"/>
                  </a:cubicBezTo>
                  <a:lnTo>
                    <a:pt x="161381" y="69294"/>
                  </a:lnTo>
                  <a:cubicBezTo>
                    <a:pt x="149349" y="41621"/>
                    <a:pt x="121075" y="13949"/>
                    <a:pt x="78363" y="19363"/>
                  </a:cubicBezTo>
                  <a:cubicBezTo>
                    <a:pt x="24823" y="25980"/>
                    <a:pt x="-5256" y="75911"/>
                    <a:pt x="759" y="124639"/>
                  </a:cubicBezTo>
                  <a:cubicBezTo>
                    <a:pt x="759" y="124639"/>
                    <a:pt x="759" y="125241"/>
                    <a:pt x="759" y="125241"/>
                  </a:cubicBezTo>
                  <a:cubicBezTo>
                    <a:pt x="1962" y="136069"/>
                    <a:pt x="15799" y="244955"/>
                    <a:pt x="191460" y="313535"/>
                  </a:cubicBezTo>
                  <a:lnTo>
                    <a:pt x="191460" y="313535"/>
                  </a:lnTo>
                  <a:cubicBezTo>
                    <a:pt x="191460" y="313535"/>
                    <a:pt x="191460" y="313535"/>
                    <a:pt x="191460" y="313535"/>
                  </a:cubicBezTo>
                  <a:cubicBezTo>
                    <a:pt x="191460" y="313535"/>
                    <a:pt x="191460" y="313535"/>
                    <a:pt x="191460" y="313535"/>
                  </a:cubicBezTo>
                  <a:cubicBezTo>
                    <a:pt x="191460" y="313535"/>
                    <a:pt x="191460" y="313535"/>
                    <a:pt x="191460" y="313535"/>
                  </a:cubicBezTo>
                  <a:cubicBezTo>
                    <a:pt x="191460" y="313535"/>
                    <a:pt x="191460" y="313535"/>
                    <a:pt x="191460" y="313535"/>
                  </a:cubicBezTo>
                  <a:lnTo>
                    <a:pt x="191460" y="313535"/>
                  </a:lnTo>
                  <a:cubicBezTo>
                    <a:pt x="345464" y="204048"/>
                    <a:pt x="332229" y="95162"/>
                    <a:pt x="330424" y="84333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63052" y="4002267"/>
              <a:ext cx="264760" cy="251000"/>
            </a:xfrm>
            <a:custGeom>
              <a:avLst/>
              <a:gdLst/>
              <a:ahLst/>
              <a:cxnLst/>
              <a:rect l="l" t="t" r="r" b="b"/>
              <a:pathLst>
                <a:path w="264760" h="251000" extrusionOk="0">
                  <a:moveTo>
                    <a:pt x="263829" y="104216"/>
                  </a:moveTo>
                  <a:cubicBezTo>
                    <a:pt x="263829" y="104216"/>
                    <a:pt x="263829" y="103614"/>
                    <a:pt x="263829" y="103614"/>
                  </a:cubicBezTo>
                  <a:cubicBezTo>
                    <a:pt x="269844" y="64511"/>
                    <a:pt x="246383" y="24205"/>
                    <a:pt x="203671" y="18190"/>
                  </a:cubicBezTo>
                  <a:cubicBezTo>
                    <a:pt x="169982" y="13377"/>
                    <a:pt x="146521" y="34432"/>
                    <a:pt x="136294" y="56691"/>
                  </a:cubicBezTo>
                  <a:lnTo>
                    <a:pt x="136294" y="56691"/>
                  </a:lnTo>
                  <a:cubicBezTo>
                    <a:pt x="132684" y="33229"/>
                    <a:pt x="117043" y="5557"/>
                    <a:pt x="82753" y="744"/>
                  </a:cubicBezTo>
                  <a:cubicBezTo>
                    <a:pt x="40041" y="-5272"/>
                    <a:pt x="6353" y="26010"/>
                    <a:pt x="938" y="65113"/>
                  </a:cubicBezTo>
                  <a:cubicBezTo>
                    <a:pt x="938" y="65113"/>
                    <a:pt x="938" y="65714"/>
                    <a:pt x="938" y="65714"/>
                  </a:cubicBezTo>
                  <a:cubicBezTo>
                    <a:pt x="-265" y="74137"/>
                    <a:pt x="-12898" y="160764"/>
                    <a:pt x="107418" y="251001"/>
                  </a:cubicBezTo>
                  <a:lnTo>
                    <a:pt x="107418" y="251001"/>
                  </a:lnTo>
                  <a:cubicBezTo>
                    <a:pt x="107418" y="251001"/>
                    <a:pt x="107418" y="251001"/>
                    <a:pt x="107418" y="251001"/>
                  </a:cubicBezTo>
                  <a:cubicBezTo>
                    <a:pt x="107418" y="251001"/>
                    <a:pt x="107418" y="251001"/>
                    <a:pt x="107418" y="251001"/>
                  </a:cubicBezTo>
                  <a:cubicBezTo>
                    <a:pt x="107418" y="251001"/>
                    <a:pt x="107418" y="251001"/>
                    <a:pt x="107418" y="251001"/>
                  </a:cubicBezTo>
                  <a:cubicBezTo>
                    <a:pt x="107418" y="251001"/>
                    <a:pt x="107418" y="251001"/>
                    <a:pt x="107418" y="251001"/>
                  </a:cubicBezTo>
                  <a:lnTo>
                    <a:pt x="107418" y="251001"/>
                  </a:lnTo>
                  <a:cubicBezTo>
                    <a:pt x="249992" y="199866"/>
                    <a:pt x="262625" y="113239"/>
                    <a:pt x="263829" y="104216"/>
                  </a:cubicBezTo>
                  <a:close/>
                </a:path>
              </a:pathLst>
            </a:custGeom>
            <a:solidFill>
              <a:srgbClr val="EE5181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4456083" y="1326662"/>
              <a:ext cx="182533" cy="173178"/>
            </a:xfrm>
            <a:custGeom>
              <a:avLst/>
              <a:gdLst/>
              <a:ahLst/>
              <a:cxnLst/>
              <a:rect l="l" t="t" r="r" b="b"/>
              <a:pathLst>
                <a:path w="182533" h="173178" extrusionOk="0">
                  <a:moveTo>
                    <a:pt x="181876" y="72114"/>
                  </a:moveTo>
                  <a:cubicBezTo>
                    <a:pt x="181876" y="72114"/>
                    <a:pt x="181876" y="71512"/>
                    <a:pt x="181876" y="72114"/>
                  </a:cubicBezTo>
                  <a:cubicBezTo>
                    <a:pt x="186086" y="44441"/>
                    <a:pt x="169844" y="17370"/>
                    <a:pt x="140367" y="12557"/>
                  </a:cubicBezTo>
                  <a:cubicBezTo>
                    <a:pt x="116905" y="8948"/>
                    <a:pt x="101264" y="23987"/>
                    <a:pt x="94045" y="39027"/>
                  </a:cubicBezTo>
                  <a:lnTo>
                    <a:pt x="94045" y="39027"/>
                  </a:lnTo>
                  <a:cubicBezTo>
                    <a:pt x="91639" y="22784"/>
                    <a:pt x="80810" y="4135"/>
                    <a:pt x="57349" y="526"/>
                  </a:cubicBezTo>
                  <a:cubicBezTo>
                    <a:pt x="27871" y="-3685"/>
                    <a:pt x="5011" y="17972"/>
                    <a:pt x="800" y="45043"/>
                  </a:cubicBezTo>
                  <a:cubicBezTo>
                    <a:pt x="800" y="45043"/>
                    <a:pt x="800" y="45043"/>
                    <a:pt x="800" y="45644"/>
                  </a:cubicBezTo>
                  <a:cubicBezTo>
                    <a:pt x="-403" y="51660"/>
                    <a:pt x="-8825" y="111216"/>
                    <a:pt x="74193" y="173179"/>
                  </a:cubicBezTo>
                  <a:lnTo>
                    <a:pt x="74193" y="173179"/>
                  </a:lnTo>
                  <a:cubicBezTo>
                    <a:pt x="74193" y="173179"/>
                    <a:pt x="74193" y="173179"/>
                    <a:pt x="74193" y="173179"/>
                  </a:cubicBezTo>
                  <a:cubicBezTo>
                    <a:pt x="74193" y="173179"/>
                    <a:pt x="74193" y="173179"/>
                    <a:pt x="74193" y="173179"/>
                  </a:cubicBezTo>
                  <a:cubicBezTo>
                    <a:pt x="74193" y="173179"/>
                    <a:pt x="74193" y="173179"/>
                    <a:pt x="74193" y="173179"/>
                  </a:cubicBezTo>
                  <a:cubicBezTo>
                    <a:pt x="74193" y="173179"/>
                    <a:pt x="74193" y="173179"/>
                    <a:pt x="74193" y="173179"/>
                  </a:cubicBezTo>
                  <a:lnTo>
                    <a:pt x="74193" y="173179"/>
                  </a:lnTo>
                  <a:cubicBezTo>
                    <a:pt x="172250" y="137686"/>
                    <a:pt x="181274" y="78129"/>
                    <a:pt x="181876" y="72114"/>
                  </a:cubicBezTo>
                  <a:close/>
                </a:path>
              </a:pathLst>
            </a:custGeom>
            <a:solidFill>
              <a:srgbClr val="EE5181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7241857" y="438513"/>
              <a:ext cx="264760" cy="251000"/>
            </a:xfrm>
            <a:custGeom>
              <a:avLst/>
              <a:gdLst/>
              <a:ahLst/>
              <a:cxnLst/>
              <a:rect l="l" t="t" r="r" b="b"/>
              <a:pathLst>
                <a:path w="264760" h="251000" extrusionOk="0">
                  <a:moveTo>
                    <a:pt x="263828" y="104216"/>
                  </a:moveTo>
                  <a:cubicBezTo>
                    <a:pt x="263828" y="104216"/>
                    <a:pt x="263828" y="103614"/>
                    <a:pt x="263828" y="103614"/>
                  </a:cubicBezTo>
                  <a:cubicBezTo>
                    <a:pt x="269844" y="64511"/>
                    <a:pt x="246382" y="24206"/>
                    <a:pt x="203670" y="18190"/>
                  </a:cubicBezTo>
                  <a:cubicBezTo>
                    <a:pt x="169982" y="13377"/>
                    <a:pt x="146520" y="34432"/>
                    <a:pt x="136294" y="56691"/>
                  </a:cubicBezTo>
                  <a:lnTo>
                    <a:pt x="136294" y="56691"/>
                  </a:lnTo>
                  <a:cubicBezTo>
                    <a:pt x="132685" y="33229"/>
                    <a:pt x="117043" y="5557"/>
                    <a:pt x="82753" y="744"/>
                  </a:cubicBezTo>
                  <a:cubicBezTo>
                    <a:pt x="40041" y="-5272"/>
                    <a:pt x="6353" y="26010"/>
                    <a:pt x="939" y="65113"/>
                  </a:cubicBezTo>
                  <a:cubicBezTo>
                    <a:pt x="939" y="65113"/>
                    <a:pt x="939" y="65714"/>
                    <a:pt x="939" y="65714"/>
                  </a:cubicBezTo>
                  <a:cubicBezTo>
                    <a:pt x="-265" y="74137"/>
                    <a:pt x="-12898" y="160764"/>
                    <a:pt x="107418" y="251001"/>
                  </a:cubicBezTo>
                  <a:lnTo>
                    <a:pt x="107418" y="251001"/>
                  </a:lnTo>
                  <a:cubicBezTo>
                    <a:pt x="107418" y="251001"/>
                    <a:pt x="107418" y="251001"/>
                    <a:pt x="107418" y="251001"/>
                  </a:cubicBezTo>
                  <a:cubicBezTo>
                    <a:pt x="107418" y="251001"/>
                    <a:pt x="107418" y="251001"/>
                    <a:pt x="107418" y="251001"/>
                  </a:cubicBezTo>
                  <a:cubicBezTo>
                    <a:pt x="107418" y="251001"/>
                    <a:pt x="107418" y="251001"/>
                    <a:pt x="107418" y="251001"/>
                  </a:cubicBezTo>
                  <a:cubicBezTo>
                    <a:pt x="107418" y="251001"/>
                    <a:pt x="107418" y="251001"/>
                    <a:pt x="107418" y="251001"/>
                  </a:cubicBezTo>
                  <a:lnTo>
                    <a:pt x="107418" y="251001"/>
                  </a:lnTo>
                  <a:cubicBezTo>
                    <a:pt x="249993" y="199867"/>
                    <a:pt x="262626" y="113239"/>
                    <a:pt x="263828" y="104216"/>
                  </a:cubicBezTo>
                  <a:close/>
                </a:path>
              </a:pathLst>
            </a:custGeom>
            <a:solidFill>
              <a:srgbClr val="EE51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712082" y="680462"/>
              <a:ext cx="192764" cy="183509"/>
            </a:xfrm>
            <a:custGeom>
              <a:avLst/>
              <a:gdLst/>
              <a:ahLst/>
              <a:cxnLst/>
              <a:rect l="l" t="t" r="r" b="b"/>
              <a:pathLst>
                <a:path w="192764" h="183509" extrusionOk="0">
                  <a:moveTo>
                    <a:pt x="192126" y="76429"/>
                  </a:moveTo>
                  <a:cubicBezTo>
                    <a:pt x="192126" y="76429"/>
                    <a:pt x="192126" y="76429"/>
                    <a:pt x="192126" y="76429"/>
                  </a:cubicBezTo>
                  <a:cubicBezTo>
                    <a:pt x="196337" y="47553"/>
                    <a:pt x="179493" y="18075"/>
                    <a:pt x="148211" y="13864"/>
                  </a:cubicBezTo>
                  <a:cubicBezTo>
                    <a:pt x="123546" y="10255"/>
                    <a:pt x="106702" y="25896"/>
                    <a:pt x="99483" y="41537"/>
                  </a:cubicBezTo>
                  <a:lnTo>
                    <a:pt x="99483" y="41537"/>
                  </a:lnTo>
                  <a:cubicBezTo>
                    <a:pt x="97077" y="24091"/>
                    <a:pt x="85045" y="4239"/>
                    <a:pt x="60380" y="630"/>
                  </a:cubicBezTo>
                  <a:cubicBezTo>
                    <a:pt x="29098" y="-4183"/>
                    <a:pt x="5035" y="19279"/>
                    <a:pt x="824" y="47553"/>
                  </a:cubicBezTo>
                  <a:cubicBezTo>
                    <a:pt x="824" y="47553"/>
                    <a:pt x="824" y="48154"/>
                    <a:pt x="824" y="48154"/>
                  </a:cubicBezTo>
                  <a:cubicBezTo>
                    <a:pt x="-379" y="54170"/>
                    <a:pt x="-9403" y="117938"/>
                    <a:pt x="78428" y="183510"/>
                  </a:cubicBezTo>
                  <a:lnTo>
                    <a:pt x="78428" y="183510"/>
                  </a:lnTo>
                  <a:cubicBezTo>
                    <a:pt x="78428" y="183510"/>
                    <a:pt x="78428" y="183510"/>
                    <a:pt x="78428" y="183510"/>
                  </a:cubicBezTo>
                  <a:cubicBezTo>
                    <a:pt x="78428" y="183510"/>
                    <a:pt x="78428" y="183510"/>
                    <a:pt x="78428" y="183510"/>
                  </a:cubicBezTo>
                  <a:cubicBezTo>
                    <a:pt x="78428" y="183510"/>
                    <a:pt x="78428" y="183510"/>
                    <a:pt x="78428" y="183510"/>
                  </a:cubicBezTo>
                  <a:cubicBezTo>
                    <a:pt x="78428" y="183510"/>
                    <a:pt x="78428" y="183510"/>
                    <a:pt x="78428" y="183510"/>
                  </a:cubicBezTo>
                  <a:lnTo>
                    <a:pt x="78428" y="183510"/>
                  </a:lnTo>
                  <a:cubicBezTo>
                    <a:pt x="181899" y="146212"/>
                    <a:pt x="191525" y="83046"/>
                    <a:pt x="192126" y="76429"/>
                  </a:cubicBezTo>
                  <a:close/>
                </a:path>
              </a:pathLst>
            </a:custGeom>
            <a:solidFill>
              <a:srgbClr val="EE5181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6435647" y="878736"/>
              <a:ext cx="434875" cy="421982"/>
            </a:xfrm>
            <a:custGeom>
              <a:avLst/>
              <a:gdLst/>
              <a:ahLst/>
              <a:cxnLst/>
              <a:rect l="l" t="t" r="r" b="b"/>
              <a:pathLst>
                <a:path w="434875" h="421982" extrusionOk="0">
                  <a:moveTo>
                    <a:pt x="429357" y="213836"/>
                  </a:moveTo>
                  <a:cubicBezTo>
                    <a:pt x="429357" y="213235"/>
                    <a:pt x="429357" y="213235"/>
                    <a:pt x="429959" y="212633"/>
                  </a:cubicBezTo>
                  <a:cubicBezTo>
                    <a:pt x="447405" y="149467"/>
                    <a:pt x="417928" y="78481"/>
                    <a:pt x="349347" y="59230"/>
                  </a:cubicBezTo>
                  <a:cubicBezTo>
                    <a:pt x="294604" y="44191"/>
                    <a:pt x="251892" y="74270"/>
                    <a:pt x="230836" y="107958"/>
                  </a:cubicBezTo>
                  <a:lnTo>
                    <a:pt x="230836" y="107958"/>
                  </a:lnTo>
                  <a:cubicBezTo>
                    <a:pt x="230235" y="68254"/>
                    <a:pt x="209781" y="20128"/>
                    <a:pt x="155038" y="4487"/>
                  </a:cubicBezTo>
                  <a:cubicBezTo>
                    <a:pt x="86457" y="-14764"/>
                    <a:pt x="24495" y="30355"/>
                    <a:pt x="6447" y="93520"/>
                  </a:cubicBezTo>
                  <a:cubicBezTo>
                    <a:pt x="6447" y="94122"/>
                    <a:pt x="6447" y="94122"/>
                    <a:pt x="6447" y="94724"/>
                  </a:cubicBezTo>
                  <a:cubicBezTo>
                    <a:pt x="2236" y="108560"/>
                    <a:pt x="-36866" y="248728"/>
                    <a:pt x="143006" y="421983"/>
                  </a:cubicBezTo>
                  <a:lnTo>
                    <a:pt x="143006" y="421983"/>
                  </a:lnTo>
                  <a:cubicBezTo>
                    <a:pt x="143006" y="421983"/>
                    <a:pt x="143006" y="421983"/>
                    <a:pt x="143006" y="421983"/>
                  </a:cubicBezTo>
                  <a:cubicBezTo>
                    <a:pt x="143006" y="421983"/>
                    <a:pt x="143006" y="421983"/>
                    <a:pt x="143006" y="421983"/>
                  </a:cubicBezTo>
                  <a:cubicBezTo>
                    <a:pt x="143006" y="421983"/>
                    <a:pt x="143006" y="421983"/>
                    <a:pt x="143006" y="421983"/>
                  </a:cubicBezTo>
                  <a:cubicBezTo>
                    <a:pt x="143006" y="421983"/>
                    <a:pt x="143006" y="421983"/>
                    <a:pt x="143006" y="421983"/>
                  </a:cubicBezTo>
                  <a:lnTo>
                    <a:pt x="143006" y="421983"/>
                  </a:lnTo>
                  <a:cubicBezTo>
                    <a:pt x="386044" y="367840"/>
                    <a:pt x="425748" y="227673"/>
                    <a:pt x="429357" y="213836"/>
                  </a:cubicBezTo>
                  <a:close/>
                </a:path>
              </a:pathLst>
            </a:custGeom>
            <a:solidFill>
              <a:srgbClr val="EE5181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1684532" y="6115534"/>
              <a:ext cx="239674" cy="231229"/>
            </a:xfrm>
            <a:custGeom>
              <a:avLst/>
              <a:gdLst/>
              <a:ahLst/>
              <a:cxnLst/>
              <a:rect l="l" t="t" r="r" b="b"/>
              <a:pathLst>
                <a:path w="239674" h="231229" extrusionOk="0">
                  <a:moveTo>
                    <a:pt x="236696" y="53763"/>
                  </a:moveTo>
                  <a:cubicBezTo>
                    <a:pt x="236696" y="53162"/>
                    <a:pt x="236696" y="53162"/>
                    <a:pt x="236696" y="53763"/>
                  </a:cubicBezTo>
                  <a:cubicBezTo>
                    <a:pt x="227673" y="18270"/>
                    <a:pt x="194586" y="-7598"/>
                    <a:pt x="156686" y="2028"/>
                  </a:cubicBezTo>
                  <a:cubicBezTo>
                    <a:pt x="126607" y="9848"/>
                    <a:pt x="113974" y="35716"/>
                    <a:pt x="113373" y="57373"/>
                  </a:cubicBezTo>
                  <a:lnTo>
                    <a:pt x="113373" y="57373"/>
                  </a:lnTo>
                  <a:cubicBezTo>
                    <a:pt x="102544" y="38724"/>
                    <a:pt x="79083" y="21278"/>
                    <a:pt x="49004" y="28497"/>
                  </a:cubicBezTo>
                  <a:cubicBezTo>
                    <a:pt x="11104" y="38122"/>
                    <a:pt x="-6342" y="76623"/>
                    <a:pt x="2081" y="111515"/>
                  </a:cubicBezTo>
                  <a:cubicBezTo>
                    <a:pt x="2081" y="111515"/>
                    <a:pt x="2081" y="112116"/>
                    <a:pt x="2081" y="112116"/>
                  </a:cubicBezTo>
                  <a:cubicBezTo>
                    <a:pt x="3885" y="119937"/>
                    <a:pt x="23136" y="197540"/>
                    <a:pt x="156085" y="231229"/>
                  </a:cubicBezTo>
                  <a:lnTo>
                    <a:pt x="156085" y="231229"/>
                  </a:lnTo>
                  <a:cubicBezTo>
                    <a:pt x="156085" y="231229"/>
                    <a:pt x="156085" y="231229"/>
                    <a:pt x="156085" y="231229"/>
                  </a:cubicBezTo>
                  <a:cubicBezTo>
                    <a:pt x="156085" y="231229"/>
                    <a:pt x="156085" y="231229"/>
                    <a:pt x="156085" y="231229"/>
                  </a:cubicBezTo>
                  <a:cubicBezTo>
                    <a:pt x="156085" y="231229"/>
                    <a:pt x="156085" y="231229"/>
                    <a:pt x="156085" y="231229"/>
                  </a:cubicBezTo>
                  <a:cubicBezTo>
                    <a:pt x="156085" y="231229"/>
                    <a:pt x="156085" y="231229"/>
                    <a:pt x="156085" y="231229"/>
                  </a:cubicBezTo>
                  <a:lnTo>
                    <a:pt x="156085" y="231229"/>
                  </a:lnTo>
                  <a:cubicBezTo>
                    <a:pt x="258353" y="138586"/>
                    <a:pt x="239103" y="60982"/>
                    <a:pt x="236696" y="53763"/>
                  </a:cubicBezTo>
                  <a:close/>
                </a:path>
              </a:pathLst>
            </a:custGeom>
            <a:solidFill>
              <a:srgbClr val="EE5181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9685268" y="2322536"/>
              <a:ext cx="205686" cy="199387"/>
            </a:xfrm>
            <a:custGeom>
              <a:avLst/>
              <a:gdLst/>
              <a:ahLst/>
              <a:cxnLst/>
              <a:rect l="l" t="t" r="r" b="b"/>
              <a:pathLst>
                <a:path w="205686" h="199387" extrusionOk="0">
                  <a:moveTo>
                    <a:pt x="203272" y="100127"/>
                  </a:moveTo>
                  <a:cubicBezTo>
                    <a:pt x="203272" y="100127"/>
                    <a:pt x="203272" y="99526"/>
                    <a:pt x="203272" y="100127"/>
                  </a:cubicBezTo>
                  <a:cubicBezTo>
                    <a:pt x="211694" y="69447"/>
                    <a:pt x="197858" y="36360"/>
                    <a:pt x="165373" y="27336"/>
                  </a:cubicBezTo>
                  <a:cubicBezTo>
                    <a:pt x="139505" y="20117"/>
                    <a:pt x="119051" y="34555"/>
                    <a:pt x="109426" y="50798"/>
                  </a:cubicBezTo>
                  <a:lnTo>
                    <a:pt x="109426" y="50798"/>
                  </a:lnTo>
                  <a:cubicBezTo>
                    <a:pt x="109426" y="32149"/>
                    <a:pt x="99199" y="9289"/>
                    <a:pt x="73331" y="2070"/>
                  </a:cubicBezTo>
                  <a:cubicBezTo>
                    <a:pt x="40845" y="-6954"/>
                    <a:pt x="11369" y="14703"/>
                    <a:pt x="2946" y="44180"/>
                  </a:cubicBezTo>
                  <a:cubicBezTo>
                    <a:pt x="2946" y="44180"/>
                    <a:pt x="2946" y="44782"/>
                    <a:pt x="2946" y="44782"/>
                  </a:cubicBezTo>
                  <a:cubicBezTo>
                    <a:pt x="1141" y="51399"/>
                    <a:pt x="-17507" y="117573"/>
                    <a:pt x="67917" y="199388"/>
                  </a:cubicBezTo>
                  <a:lnTo>
                    <a:pt x="67917" y="199388"/>
                  </a:lnTo>
                  <a:cubicBezTo>
                    <a:pt x="67917" y="199388"/>
                    <a:pt x="67917" y="199388"/>
                    <a:pt x="67917" y="199388"/>
                  </a:cubicBezTo>
                  <a:cubicBezTo>
                    <a:pt x="67917" y="199388"/>
                    <a:pt x="67917" y="199388"/>
                    <a:pt x="67917" y="199388"/>
                  </a:cubicBezTo>
                  <a:cubicBezTo>
                    <a:pt x="67917" y="199388"/>
                    <a:pt x="67917" y="199388"/>
                    <a:pt x="67917" y="199388"/>
                  </a:cubicBezTo>
                  <a:cubicBezTo>
                    <a:pt x="67917" y="199388"/>
                    <a:pt x="67917" y="199388"/>
                    <a:pt x="67917" y="199388"/>
                  </a:cubicBezTo>
                  <a:lnTo>
                    <a:pt x="67917" y="199388"/>
                  </a:lnTo>
                  <a:cubicBezTo>
                    <a:pt x="182819" y="172918"/>
                    <a:pt x="201468" y="106745"/>
                    <a:pt x="203272" y="100127"/>
                  </a:cubicBezTo>
                  <a:close/>
                </a:path>
              </a:pathLst>
            </a:custGeom>
            <a:solidFill>
              <a:srgbClr val="EE5181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Englebert"/>
              <a:buNone/>
              <a:defRPr sz="4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ochi Hand"/>
              <a:buChar char="●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ochi Hand"/>
              <a:buChar char="○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ochi Hand"/>
              <a:buChar char="■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ochi Hand"/>
              <a:buChar char="●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ochi Hand"/>
              <a:buChar char="○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ochi Hand"/>
              <a:buChar char="■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ochi Hand"/>
              <a:buChar char="●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ochi Hand"/>
              <a:buChar char="○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000"/>
              <a:buFont typeface="Gochi Hand"/>
              <a:buChar char="■"/>
              <a:defRPr sz="2000" i="0" u="none" strike="noStrike" cap="none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/>
          <p:nvPr/>
        </p:nvSpPr>
        <p:spPr>
          <a:xfrm>
            <a:off x="5195022" y="449412"/>
            <a:ext cx="44242" cy="38097"/>
          </a:xfrm>
          <a:custGeom>
            <a:avLst/>
            <a:gdLst/>
            <a:ahLst/>
            <a:cxnLst/>
            <a:rect l="l" t="t" r="r" b="b"/>
            <a:pathLst>
              <a:path w="1080" h="930" extrusionOk="0">
                <a:moveTo>
                  <a:pt x="472" y="0"/>
                </a:moveTo>
                <a:cubicBezTo>
                  <a:pt x="233" y="0"/>
                  <a:pt x="1" y="178"/>
                  <a:pt x="1" y="446"/>
                </a:cubicBezTo>
                <a:cubicBezTo>
                  <a:pt x="1" y="702"/>
                  <a:pt x="199" y="929"/>
                  <a:pt x="455" y="929"/>
                </a:cubicBezTo>
                <a:cubicBezTo>
                  <a:pt x="881" y="929"/>
                  <a:pt x="1080" y="418"/>
                  <a:pt x="796" y="134"/>
                </a:cubicBezTo>
                <a:cubicBezTo>
                  <a:pt x="703" y="42"/>
                  <a:pt x="587" y="0"/>
                  <a:pt x="472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"/>
          <p:cNvSpPr/>
          <p:nvPr/>
        </p:nvSpPr>
        <p:spPr>
          <a:xfrm>
            <a:off x="3835066" y="176257"/>
            <a:ext cx="281552" cy="261766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"/>
          <p:cNvSpPr/>
          <p:nvPr/>
        </p:nvSpPr>
        <p:spPr>
          <a:xfrm>
            <a:off x="2633317" y="3626207"/>
            <a:ext cx="174511" cy="174552"/>
          </a:xfrm>
          <a:custGeom>
            <a:avLst/>
            <a:gdLst/>
            <a:ahLst/>
            <a:cxnLst/>
            <a:rect l="l" t="t" r="r" b="b"/>
            <a:pathLst>
              <a:path w="4260" h="4261" extrusionOk="0">
                <a:moveTo>
                  <a:pt x="2130" y="0"/>
                </a:moveTo>
                <a:cubicBezTo>
                  <a:pt x="966" y="0"/>
                  <a:pt x="0" y="938"/>
                  <a:pt x="0" y="2130"/>
                </a:cubicBezTo>
                <a:cubicBezTo>
                  <a:pt x="0" y="3295"/>
                  <a:pt x="966" y="4260"/>
                  <a:pt x="2130" y="4260"/>
                </a:cubicBezTo>
                <a:cubicBezTo>
                  <a:pt x="3323" y="4260"/>
                  <a:pt x="4260" y="3295"/>
                  <a:pt x="4260" y="2130"/>
                </a:cubicBezTo>
                <a:cubicBezTo>
                  <a:pt x="4260" y="938"/>
                  <a:pt x="3323" y="0"/>
                  <a:pt x="2130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"/>
          <p:cNvSpPr/>
          <p:nvPr/>
        </p:nvSpPr>
        <p:spPr>
          <a:xfrm>
            <a:off x="3710573" y="4986204"/>
            <a:ext cx="74515" cy="63987"/>
          </a:xfrm>
          <a:custGeom>
            <a:avLst/>
            <a:gdLst/>
            <a:ahLst/>
            <a:cxnLst/>
            <a:rect l="l" t="t" r="r" b="b"/>
            <a:pathLst>
              <a:path w="1819" h="1562" extrusionOk="0">
                <a:moveTo>
                  <a:pt x="770" y="1"/>
                </a:moveTo>
                <a:cubicBezTo>
                  <a:pt x="377" y="1"/>
                  <a:pt x="0" y="306"/>
                  <a:pt x="0" y="767"/>
                </a:cubicBezTo>
                <a:cubicBezTo>
                  <a:pt x="0" y="1193"/>
                  <a:pt x="341" y="1562"/>
                  <a:pt x="767" y="1562"/>
                </a:cubicBezTo>
                <a:cubicBezTo>
                  <a:pt x="1449" y="1562"/>
                  <a:pt x="1818" y="710"/>
                  <a:pt x="1307" y="227"/>
                </a:cubicBezTo>
                <a:cubicBezTo>
                  <a:pt x="1151" y="71"/>
                  <a:pt x="958" y="1"/>
                  <a:pt x="770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"/>
          <p:cNvSpPr/>
          <p:nvPr/>
        </p:nvSpPr>
        <p:spPr>
          <a:xfrm>
            <a:off x="6559648" y="4493191"/>
            <a:ext cx="62881" cy="55876"/>
          </a:xfrm>
          <a:custGeom>
            <a:avLst/>
            <a:gdLst/>
            <a:ahLst/>
            <a:cxnLst/>
            <a:rect l="l" t="t" r="r" b="b"/>
            <a:pathLst>
              <a:path w="1535" h="1364" extrusionOk="0">
                <a:moveTo>
                  <a:pt x="759" y="1"/>
                </a:moveTo>
                <a:cubicBezTo>
                  <a:pt x="481" y="1"/>
                  <a:pt x="229" y="167"/>
                  <a:pt x="142" y="448"/>
                </a:cubicBezTo>
                <a:cubicBezTo>
                  <a:pt x="0" y="789"/>
                  <a:pt x="171" y="1186"/>
                  <a:pt x="512" y="1328"/>
                </a:cubicBezTo>
                <a:cubicBezTo>
                  <a:pt x="583" y="1352"/>
                  <a:pt x="656" y="1363"/>
                  <a:pt x="730" y="1363"/>
                </a:cubicBezTo>
                <a:cubicBezTo>
                  <a:pt x="1007" y="1363"/>
                  <a:pt x="1280" y="1200"/>
                  <a:pt x="1392" y="931"/>
                </a:cubicBezTo>
                <a:cubicBezTo>
                  <a:pt x="1534" y="590"/>
                  <a:pt x="1364" y="192"/>
                  <a:pt x="1023" y="50"/>
                </a:cubicBezTo>
                <a:cubicBezTo>
                  <a:pt x="935" y="17"/>
                  <a:pt x="846" y="1"/>
                  <a:pt x="759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"/>
          <p:cNvSpPr/>
          <p:nvPr/>
        </p:nvSpPr>
        <p:spPr>
          <a:xfrm>
            <a:off x="3548885" y="710809"/>
            <a:ext cx="138462" cy="138503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"/>
          <p:cNvSpPr/>
          <p:nvPr/>
        </p:nvSpPr>
        <p:spPr>
          <a:xfrm>
            <a:off x="2838060" y="1863729"/>
            <a:ext cx="61693" cy="53541"/>
          </a:xfrm>
          <a:custGeom>
            <a:avLst/>
            <a:gdLst/>
            <a:ahLst/>
            <a:cxnLst/>
            <a:rect l="l" t="t" r="r" b="b"/>
            <a:pathLst>
              <a:path w="1506" h="1307" extrusionOk="0">
                <a:moveTo>
                  <a:pt x="660" y="1"/>
                </a:moveTo>
                <a:cubicBezTo>
                  <a:pt x="326" y="1"/>
                  <a:pt x="0" y="268"/>
                  <a:pt x="0" y="653"/>
                </a:cubicBezTo>
                <a:cubicBezTo>
                  <a:pt x="0" y="1022"/>
                  <a:pt x="284" y="1306"/>
                  <a:pt x="653" y="1306"/>
                </a:cubicBezTo>
                <a:cubicBezTo>
                  <a:pt x="1221" y="1306"/>
                  <a:pt x="1505" y="596"/>
                  <a:pt x="1108" y="199"/>
                </a:cubicBezTo>
                <a:cubicBezTo>
                  <a:pt x="980" y="62"/>
                  <a:pt x="819" y="1"/>
                  <a:pt x="660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"/>
          <p:cNvSpPr/>
          <p:nvPr/>
        </p:nvSpPr>
        <p:spPr>
          <a:xfrm>
            <a:off x="8508271" y="1063722"/>
            <a:ext cx="232722" cy="210888"/>
          </a:xfrm>
          <a:custGeom>
            <a:avLst/>
            <a:gdLst/>
            <a:ahLst/>
            <a:cxnLst/>
            <a:rect l="l" t="t" r="r" b="b"/>
            <a:pathLst>
              <a:path w="5681" h="5148" extrusionOk="0">
                <a:moveTo>
                  <a:pt x="2819" y="1"/>
                </a:moveTo>
                <a:cubicBezTo>
                  <a:pt x="1655" y="1"/>
                  <a:pt x="607" y="794"/>
                  <a:pt x="341" y="1979"/>
                </a:cubicBezTo>
                <a:cubicBezTo>
                  <a:pt x="1" y="3370"/>
                  <a:pt x="881" y="4762"/>
                  <a:pt x="2244" y="5074"/>
                </a:cubicBezTo>
                <a:cubicBezTo>
                  <a:pt x="2447" y="5124"/>
                  <a:pt x="2650" y="5148"/>
                  <a:pt x="2850" y="5148"/>
                </a:cubicBezTo>
                <a:cubicBezTo>
                  <a:pt x="4019" y="5148"/>
                  <a:pt x="5073" y="4335"/>
                  <a:pt x="5340" y="3171"/>
                </a:cubicBezTo>
                <a:cubicBezTo>
                  <a:pt x="5680" y="1780"/>
                  <a:pt x="4828" y="388"/>
                  <a:pt x="3437" y="76"/>
                </a:cubicBezTo>
                <a:cubicBezTo>
                  <a:pt x="3230" y="25"/>
                  <a:pt x="3022" y="1"/>
                  <a:pt x="2819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"/>
          <p:cNvSpPr/>
          <p:nvPr/>
        </p:nvSpPr>
        <p:spPr>
          <a:xfrm>
            <a:off x="8201526" y="1082526"/>
            <a:ext cx="52026" cy="44816"/>
          </a:xfrm>
          <a:custGeom>
            <a:avLst/>
            <a:gdLst/>
            <a:ahLst/>
            <a:cxnLst/>
            <a:rect l="l" t="t" r="r" b="b"/>
            <a:pathLst>
              <a:path w="1270" h="1094" extrusionOk="0">
                <a:moveTo>
                  <a:pt x="556" y="0"/>
                </a:moveTo>
                <a:cubicBezTo>
                  <a:pt x="273" y="0"/>
                  <a:pt x="0" y="224"/>
                  <a:pt x="20" y="554"/>
                </a:cubicBezTo>
                <a:cubicBezTo>
                  <a:pt x="20" y="838"/>
                  <a:pt x="247" y="1094"/>
                  <a:pt x="559" y="1094"/>
                </a:cubicBezTo>
                <a:cubicBezTo>
                  <a:pt x="1042" y="1094"/>
                  <a:pt x="1269" y="497"/>
                  <a:pt x="929" y="156"/>
                </a:cubicBezTo>
                <a:cubicBezTo>
                  <a:pt x="821" y="48"/>
                  <a:pt x="687" y="0"/>
                  <a:pt x="556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"/>
          <p:cNvSpPr/>
          <p:nvPr/>
        </p:nvSpPr>
        <p:spPr>
          <a:xfrm>
            <a:off x="9404437" y="1057279"/>
            <a:ext cx="211789" cy="180205"/>
          </a:xfrm>
          <a:custGeom>
            <a:avLst/>
            <a:gdLst/>
            <a:ahLst/>
            <a:cxnLst/>
            <a:rect l="l" t="t" r="r" b="b"/>
            <a:pathLst>
              <a:path w="5170" h="4399" extrusionOk="0">
                <a:moveTo>
                  <a:pt x="2234" y="0"/>
                </a:moveTo>
                <a:cubicBezTo>
                  <a:pt x="1095" y="0"/>
                  <a:pt x="1" y="885"/>
                  <a:pt x="1" y="2212"/>
                </a:cubicBezTo>
                <a:cubicBezTo>
                  <a:pt x="1" y="3433"/>
                  <a:pt x="995" y="4399"/>
                  <a:pt x="2216" y="4399"/>
                </a:cubicBezTo>
                <a:cubicBezTo>
                  <a:pt x="4176" y="4399"/>
                  <a:pt x="5170" y="2041"/>
                  <a:pt x="3778" y="650"/>
                </a:cubicBezTo>
                <a:cubicBezTo>
                  <a:pt x="3329" y="201"/>
                  <a:pt x="2777" y="0"/>
                  <a:pt x="2234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"/>
          <p:cNvSpPr/>
          <p:nvPr/>
        </p:nvSpPr>
        <p:spPr>
          <a:xfrm>
            <a:off x="4331855" y="773604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"/>
          <p:cNvSpPr/>
          <p:nvPr/>
        </p:nvSpPr>
        <p:spPr>
          <a:xfrm>
            <a:off x="2576293" y="2643170"/>
            <a:ext cx="51247" cy="50059"/>
          </a:xfrm>
          <a:custGeom>
            <a:avLst/>
            <a:gdLst/>
            <a:ahLst/>
            <a:cxnLst/>
            <a:rect l="l" t="t" r="r" b="b"/>
            <a:pathLst>
              <a:path w="1251" h="1222" extrusionOk="0">
                <a:moveTo>
                  <a:pt x="625" y="0"/>
                </a:moveTo>
                <a:cubicBezTo>
                  <a:pt x="285" y="0"/>
                  <a:pt x="1" y="256"/>
                  <a:pt x="1" y="597"/>
                </a:cubicBezTo>
                <a:cubicBezTo>
                  <a:pt x="1" y="938"/>
                  <a:pt x="285" y="1222"/>
                  <a:pt x="625" y="1222"/>
                </a:cubicBezTo>
                <a:cubicBezTo>
                  <a:pt x="966" y="1222"/>
                  <a:pt x="1250" y="938"/>
                  <a:pt x="1250" y="597"/>
                </a:cubicBezTo>
                <a:cubicBezTo>
                  <a:pt x="1250" y="256"/>
                  <a:pt x="966" y="0"/>
                  <a:pt x="62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"/>
          <p:cNvSpPr/>
          <p:nvPr/>
        </p:nvSpPr>
        <p:spPr>
          <a:xfrm>
            <a:off x="4078193" y="3800718"/>
            <a:ext cx="51247" cy="50059"/>
          </a:xfrm>
          <a:custGeom>
            <a:avLst/>
            <a:gdLst/>
            <a:ahLst/>
            <a:cxnLst/>
            <a:rect l="l" t="t" r="r" b="b"/>
            <a:pathLst>
              <a:path w="1251" h="1222" extrusionOk="0">
                <a:moveTo>
                  <a:pt x="625" y="0"/>
                </a:moveTo>
                <a:cubicBezTo>
                  <a:pt x="285" y="0"/>
                  <a:pt x="1" y="256"/>
                  <a:pt x="1" y="597"/>
                </a:cubicBezTo>
                <a:cubicBezTo>
                  <a:pt x="1" y="966"/>
                  <a:pt x="285" y="1221"/>
                  <a:pt x="625" y="1221"/>
                </a:cubicBezTo>
                <a:cubicBezTo>
                  <a:pt x="966" y="1221"/>
                  <a:pt x="1250" y="966"/>
                  <a:pt x="1250" y="597"/>
                </a:cubicBezTo>
                <a:cubicBezTo>
                  <a:pt x="1250" y="256"/>
                  <a:pt x="966" y="0"/>
                  <a:pt x="62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"/>
          <p:cNvSpPr/>
          <p:nvPr/>
        </p:nvSpPr>
        <p:spPr>
          <a:xfrm>
            <a:off x="3031169" y="117963"/>
            <a:ext cx="68698" cy="57761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"/>
          <p:cNvSpPr/>
          <p:nvPr/>
        </p:nvSpPr>
        <p:spPr>
          <a:xfrm>
            <a:off x="10014828" y="3183425"/>
            <a:ext cx="59399" cy="50715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"/>
          <p:cNvSpPr/>
          <p:nvPr/>
        </p:nvSpPr>
        <p:spPr>
          <a:xfrm>
            <a:off x="7763352" y="4402855"/>
            <a:ext cx="90778" cy="77752"/>
          </a:xfrm>
          <a:custGeom>
            <a:avLst/>
            <a:gdLst/>
            <a:ahLst/>
            <a:cxnLst/>
            <a:rect l="l" t="t" r="r" b="b"/>
            <a:pathLst>
              <a:path w="2216" h="1898" extrusionOk="0">
                <a:moveTo>
                  <a:pt x="1278" y="0"/>
                </a:moveTo>
                <a:cubicBezTo>
                  <a:pt x="427" y="0"/>
                  <a:pt x="1" y="1023"/>
                  <a:pt x="597" y="1619"/>
                </a:cubicBezTo>
                <a:cubicBezTo>
                  <a:pt x="790" y="1812"/>
                  <a:pt x="1028" y="1898"/>
                  <a:pt x="1261" y="1898"/>
                </a:cubicBezTo>
                <a:cubicBezTo>
                  <a:pt x="1748" y="1898"/>
                  <a:pt x="2216" y="1523"/>
                  <a:pt x="2216" y="966"/>
                </a:cubicBezTo>
                <a:cubicBezTo>
                  <a:pt x="2216" y="426"/>
                  <a:pt x="1790" y="0"/>
                  <a:pt x="1278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"/>
          <p:cNvSpPr/>
          <p:nvPr/>
        </p:nvSpPr>
        <p:spPr>
          <a:xfrm>
            <a:off x="9136524" y="3215977"/>
            <a:ext cx="61693" cy="52681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"/>
          <p:cNvSpPr/>
          <p:nvPr/>
        </p:nvSpPr>
        <p:spPr>
          <a:xfrm>
            <a:off x="4362040" y="400213"/>
            <a:ext cx="91966" cy="78489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"/>
          <p:cNvSpPr/>
          <p:nvPr/>
        </p:nvSpPr>
        <p:spPr>
          <a:xfrm>
            <a:off x="10005542" y="2446538"/>
            <a:ext cx="67510" cy="58129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"/>
          <p:cNvSpPr/>
          <p:nvPr/>
        </p:nvSpPr>
        <p:spPr>
          <a:xfrm>
            <a:off x="2114454" y="2194112"/>
            <a:ext cx="68657" cy="68657"/>
          </a:xfrm>
          <a:custGeom>
            <a:avLst/>
            <a:gdLst/>
            <a:ahLst/>
            <a:cxnLst/>
            <a:rect l="l" t="t" r="r" b="b"/>
            <a:pathLst>
              <a:path w="1676" h="1676" extrusionOk="0">
                <a:moveTo>
                  <a:pt x="852" y="0"/>
                </a:moveTo>
                <a:cubicBezTo>
                  <a:pt x="369" y="0"/>
                  <a:pt x="0" y="370"/>
                  <a:pt x="0" y="824"/>
                </a:cubicBezTo>
                <a:cubicBezTo>
                  <a:pt x="0" y="1307"/>
                  <a:pt x="369" y="1676"/>
                  <a:pt x="852" y="1676"/>
                </a:cubicBezTo>
                <a:cubicBezTo>
                  <a:pt x="1307" y="1676"/>
                  <a:pt x="1676" y="1307"/>
                  <a:pt x="1676" y="824"/>
                </a:cubicBezTo>
                <a:cubicBezTo>
                  <a:pt x="1676" y="370"/>
                  <a:pt x="1307" y="0"/>
                  <a:pt x="852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"/>
          <p:cNvSpPr/>
          <p:nvPr/>
        </p:nvSpPr>
        <p:spPr>
          <a:xfrm>
            <a:off x="1984144" y="1104032"/>
            <a:ext cx="67510" cy="67510"/>
          </a:xfrm>
          <a:custGeom>
            <a:avLst/>
            <a:gdLst/>
            <a:ahLst/>
            <a:cxnLst/>
            <a:rect l="l" t="t" r="r" b="b"/>
            <a:pathLst>
              <a:path w="1648" h="1648" extrusionOk="0">
                <a:moveTo>
                  <a:pt x="824" y="1"/>
                </a:moveTo>
                <a:cubicBezTo>
                  <a:pt x="370" y="1"/>
                  <a:pt x="0" y="370"/>
                  <a:pt x="0" y="824"/>
                </a:cubicBezTo>
                <a:cubicBezTo>
                  <a:pt x="0" y="1279"/>
                  <a:pt x="370" y="1648"/>
                  <a:pt x="824" y="1648"/>
                </a:cubicBezTo>
                <a:cubicBezTo>
                  <a:pt x="1278" y="1648"/>
                  <a:pt x="1648" y="1279"/>
                  <a:pt x="1648" y="824"/>
                </a:cubicBezTo>
                <a:cubicBezTo>
                  <a:pt x="1648" y="370"/>
                  <a:pt x="1278" y="1"/>
                  <a:pt x="824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"/>
          <p:cNvSpPr/>
          <p:nvPr/>
        </p:nvSpPr>
        <p:spPr>
          <a:xfrm>
            <a:off x="6090804" y="514178"/>
            <a:ext cx="182704" cy="157142"/>
          </a:xfrm>
          <a:custGeom>
            <a:avLst/>
            <a:gdLst/>
            <a:ahLst/>
            <a:cxnLst/>
            <a:rect l="l" t="t" r="r" b="b"/>
            <a:pathLst>
              <a:path w="4460" h="3836" extrusionOk="0">
                <a:moveTo>
                  <a:pt x="1926" y="1"/>
                </a:moveTo>
                <a:cubicBezTo>
                  <a:pt x="940" y="1"/>
                  <a:pt x="1" y="777"/>
                  <a:pt x="1" y="1933"/>
                </a:cubicBezTo>
                <a:cubicBezTo>
                  <a:pt x="1" y="2983"/>
                  <a:pt x="853" y="3835"/>
                  <a:pt x="1903" y="3835"/>
                </a:cubicBezTo>
                <a:cubicBezTo>
                  <a:pt x="3607" y="3835"/>
                  <a:pt x="4459" y="1762"/>
                  <a:pt x="3267" y="569"/>
                </a:cubicBezTo>
                <a:cubicBezTo>
                  <a:pt x="2873" y="176"/>
                  <a:pt x="2395" y="1"/>
                  <a:pt x="192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"/>
          <p:cNvSpPr/>
          <p:nvPr/>
        </p:nvSpPr>
        <p:spPr>
          <a:xfrm>
            <a:off x="2855841" y="1205501"/>
            <a:ext cx="89590" cy="77752"/>
          </a:xfrm>
          <a:custGeom>
            <a:avLst/>
            <a:gdLst/>
            <a:ahLst/>
            <a:cxnLst/>
            <a:rect l="l" t="t" r="r" b="b"/>
            <a:pathLst>
              <a:path w="2187" h="1898" extrusionOk="0">
                <a:moveTo>
                  <a:pt x="937" y="1"/>
                </a:moveTo>
                <a:cubicBezTo>
                  <a:pt x="457" y="1"/>
                  <a:pt x="0" y="383"/>
                  <a:pt x="0" y="960"/>
                </a:cubicBezTo>
                <a:cubicBezTo>
                  <a:pt x="0" y="1472"/>
                  <a:pt x="426" y="1898"/>
                  <a:pt x="937" y="1898"/>
                </a:cubicBezTo>
                <a:cubicBezTo>
                  <a:pt x="1761" y="1869"/>
                  <a:pt x="2187" y="875"/>
                  <a:pt x="1590" y="279"/>
                </a:cubicBezTo>
                <a:cubicBezTo>
                  <a:pt x="1399" y="87"/>
                  <a:pt x="116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9588923" y="3725864"/>
            <a:ext cx="281552" cy="261766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"/>
          <p:cNvSpPr/>
          <p:nvPr/>
        </p:nvSpPr>
        <p:spPr>
          <a:xfrm>
            <a:off x="9302742" y="4260418"/>
            <a:ext cx="138462" cy="138503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"/>
          <p:cNvSpPr/>
          <p:nvPr/>
        </p:nvSpPr>
        <p:spPr>
          <a:xfrm>
            <a:off x="10085712" y="4323211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8785026" y="3667571"/>
            <a:ext cx="68698" cy="57761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"/>
          <p:cNvSpPr/>
          <p:nvPr/>
        </p:nvSpPr>
        <p:spPr>
          <a:xfrm>
            <a:off x="10115897" y="3949820"/>
            <a:ext cx="91966" cy="78489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4" name="Google Shape;54;p1"/>
          <p:cNvSpPr/>
          <p:nvPr/>
        </p:nvSpPr>
        <p:spPr>
          <a:xfrm>
            <a:off x="11235353" y="5393950"/>
            <a:ext cx="59399" cy="50715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10357049" y="5426502"/>
            <a:ext cx="61693" cy="52681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1226067" y="4657063"/>
            <a:ext cx="67510" cy="58129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10809448" y="5936389"/>
            <a:ext cx="281552" cy="261766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"/>
          <p:cNvSpPr/>
          <p:nvPr/>
        </p:nvSpPr>
        <p:spPr>
          <a:xfrm>
            <a:off x="10523267" y="6470943"/>
            <a:ext cx="138462" cy="138503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"/>
          <p:cNvSpPr/>
          <p:nvPr/>
        </p:nvSpPr>
        <p:spPr>
          <a:xfrm>
            <a:off x="11306237" y="6533736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10005551" y="5878096"/>
            <a:ext cx="68698" cy="57761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11336422" y="6160345"/>
            <a:ext cx="91966" cy="78489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11837428" y="1005063"/>
            <a:ext cx="59399" cy="50715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10959124" y="1037614"/>
            <a:ext cx="61693" cy="52681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"/>
          <p:cNvSpPr/>
          <p:nvPr/>
        </p:nvSpPr>
        <p:spPr>
          <a:xfrm>
            <a:off x="11828142" y="268175"/>
            <a:ext cx="67510" cy="58129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/>
          <p:cNvSpPr/>
          <p:nvPr/>
        </p:nvSpPr>
        <p:spPr>
          <a:xfrm>
            <a:off x="11411523" y="1547502"/>
            <a:ext cx="281552" cy="261766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"/>
          <p:cNvSpPr/>
          <p:nvPr/>
        </p:nvSpPr>
        <p:spPr>
          <a:xfrm>
            <a:off x="11125342" y="2082055"/>
            <a:ext cx="138462" cy="138503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11908312" y="2144849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10607626" y="1489209"/>
            <a:ext cx="68698" cy="57761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/>
          <p:nvPr/>
        </p:nvSpPr>
        <p:spPr>
          <a:xfrm>
            <a:off x="11938497" y="1771458"/>
            <a:ext cx="91966" cy="78489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"/>
          <p:cNvSpPr/>
          <p:nvPr/>
        </p:nvSpPr>
        <p:spPr>
          <a:xfrm>
            <a:off x="8241028" y="2525800"/>
            <a:ext cx="59399" cy="50715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7362724" y="2558352"/>
            <a:ext cx="61693" cy="52681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8231742" y="1788913"/>
            <a:ext cx="67510" cy="58129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8311912" y="3665586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7011226" y="3009946"/>
            <a:ext cx="68698" cy="57761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"/>
          <p:cNvSpPr/>
          <p:nvPr/>
        </p:nvSpPr>
        <p:spPr>
          <a:xfrm>
            <a:off x="8342097" y="3292195"/>
            <a:ext cx="91966" cy="78489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"/>
          <p:cNvSpPr/>
          <p:nvPr/>
        </p:nvSpPr>
        <p:spPr>
          <a:xfrm rot="5116028">
            <a:off x="8021675" y="6233389"/>
            <a:ext cx="59399" cy="50714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"/>
          <p:cNvSpPr/>
          <p:nvPr/>
        </p:nvSpPr>
        <p:spPr>
          <a:xfrm rot="5116028">
            <a:off x="7914750" y="5361004"/>
            <a:ext cx="61693" cy="52681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"/>
          <p:cNvSpPr/>
          <p:nvPr/>
        </p:nvSpPr>
        <p:spPr>
          <a:xfrm rot="5116028">
            <a:off x="8747870" y="6163988"/>
            <a:ext cx="67510" cy="58129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/>
          <p:nvPr/>
        </p:nvSpPr>
        <p:spPr>
          <a:xfrm rot="5116028">
            <a:off x="7238875" y="5867560"/>
            <a:ext cx="281550" cy="261764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"/>
          <p:cNvSpPr/>
          <p:nvPr/>
        </p:nvSpPr>
        <p:spPr>
          <a:xfrm rot="5116028">
            <a:off x="6809599" y="5611696"/>
            <a:ext cx="138461" cy="138502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"/>
          <p:cNvSpPr/>
          <p:nvPr/>
        </p:nvSpPr>
        <p:spPr>
          <a:xfrm rot="5116028">
            <a:off x="6920843" y="6393880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"/>
          <p:cNvSpPr/>
          <p:nvPr/>
        </p:nvSpPr>
        <p:spPr>
          <a:xfrm rot="5116028">
            <a:off x="7429955" y="5049117"/>
            <a:ext cx="68698" cy="57760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"/>
          <p:cNvSpPr/>
          <p:nvPr/>
        </p:nvSpPr>
        <p:spPr>
          <a:xfrm rot="5116028">
            <a:off x="7237449" y="6400820"/>
            <a:ext cx="91966" cy="78488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"/>
          <p:cNvSpPr/>
          <p:nvPr/>
        </p:nvSpPr>
        <p:spPr>
          <a:xfrm rot="5116028">
            <a:off x="5778687" y="2654764"/>
            <a:ext cx="59399" cy="50714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 rot="5116028">
            <a:off x="5671763" y="1782379"/>
            <a:ext cx="61693" cy="52681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/>
          <p:nvPr/>
        </p:nvSpPr>
        <p:spPr>
          <a:xfrm rot="5116028">
            <a:off x="6504882" y="2585363"/>
            <a:ext cx="67510" cy="58129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 rot="5116028">
            <a:off x="4677856" y="2815255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/>
          <p:nvPr/>
        </p:nvSpPr>
        <p:spPr>
          <a:xfrm rot="5116028">
            <a:off x="5186967" y="1470492"/>
            <a:ext cx="68698" cy="57760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 rot="5116028">
            <a:off x="4994462" y="2822195"/>
            <a:ext cx="91966" cy="78488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 rot="5116028">
            <a:off x="5364362" y="6375114"/>
            <a:ext cx="59399" cy="50714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 rot="5116028">
            <a:off x="5257438" y="5502729"/>
            <a:ext cx="61693" cy="52681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 rot="5116028">
            <a:off x="6090557" y="6305713"/>
            <a:ext cx="67510" cy="58129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/>
          <p:nvPr/>
        </p:nvSpPr>
        <p:spPr>
          <a:xfrm rot="5116028">
            <a:off x="4581563" y="6009285"/>
            <a:ext cx="281550" cy="261764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/>
          <p:nvPr/>
        </p:nvSpPr>
        <p:spPr>
          <a:xfrm rot="5116028">
            <a:off x="4152287" y="5753421"/>
            <a:ext cx="138461" cy="138502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 rot="5116028">
            <a:off x="4263531" y="6535605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/>
          <p:nvPr/>
        </p:nvSpPr>
        <p:spPr>
          <a:xfrm rot="5116028">
            <a:off x="4772642" y="5190842"/>
            <a:ext cx="68698" cy="57760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/>
          <p:nvPr/>
        </p:nvSpPr>
        <p:spPr>
          <a:xfrm rot="5116028">
            <a:off x="4580137" y="6542545"/>
            <a:ext cx="91966" cy="78488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 rot="5116028">
            <a:off x="1633162" y="6375114"/>
            <a:ext cx="59399" cy="50714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/>
          <p:nvPr/>
        </p:nvSpPr>
        <p:spPr>
          <a:xfrm rot="5116028">
            <a:off x="1526238" y="5502729"/>
            <a:ext cx="61693" cy="52681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/>
          <p:nvPr/>
        </p:nvSpPr>
        <p:spPr>
          <a:xfrm rot="5116028">
            <a:off x="2359357" y="6305713"/>
            <a:ext cx="67510" cy="58129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/>
          <p:nvPr/>
        </p:nvSpPr>
        <p:spPr>
          <a:xfrm rot="5116028">
            <a:off x="850363" y="6009285"/>
            <a:ext cx="281550" cy="261764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/>
          <p:nvPr/>
        </p:nvSpPr>
        <p:spPr>
          <a:xfrm rot="5116028">
            <a:off x="421087" y="5753421"/>
            <a:ext cx="138461" cy="138502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/>
          <p:nvPr/>
        </p:nvSpPr>
        <p:spPr>
          <a:xfrm rot="5116028">
            <a:off x="532331" y="6535605"/>
            <a:ext cx="25644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/>
          <p:nvPr/>
        </p:nvSpPr>
        <p:spPr>
          <a:xfrm rot="5116028">
            <a:off x="1041442" y="5190842"/>
            <a:ext cx="68698" cy="57760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"/>
          <p:cNvSpPr/>
          <p:nvPr/>
        </p:nvSpPr>
        <p:spPr>
          <a:xfrm rot="5116028">
            <a:off x="848937" y="6542545"/>
            <a:ext cx="91966" cy="78488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/>
          <p:nvPr/>
        </p:nvSpPr>
        <p:spPr>
          <a:xfrm rot="7573967">
            <a:off x="1387072" y="4179333"/>
            <a:ext cx="59398" cy="50713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"/>
          <p:cNvSpPr/>
          <p:nvPr/>
        </p:nvSpPr>
        <p:spPr>
          <a:xfrm rot="7573967">
            <a:off x="1877345" y="3451002"/>
            <a:ext cx="61692" cy="52680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/>
          <p:nvPr/>
        </p:nvSpPr>
        <p:spPr>
          <a:xfrm rot="7573967">
            <a:off x="1977501" y="4604775"/>
            <a:ext cx="67509" cy="58128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"/>
          <p:cNvSpPr/>
          <p:nvPr/>
        </p:nvSpPr>
        <p:spPr>
          <a:xfrm rot="7573967">
            <a:off x="939434" y="3436867"/>
            <a:ext cx="281546" cy="261760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"/>
          <p:cNvSpPr/>
          <p:nvPr/>
        </p:nvSpPr>
        <p:spPr>
          <a:xfrm rot="7573967">
            <a:off x="840955" y="2930416"/>
            <a:ext cx="138458" cy="138499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"/>
          <p:cNvSpPr/>
          <p:nvPr/>
        </p:nvSpPr>
        <p:spPr>
          <a:xfrm rot="7573967">
            <a:off x="463779" y="3571123"/>
            <a:ext cx="25643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"/>
          <p:cNvSpPr/>
          <p:nvPr/>
        </p:nvSpPr>
        <p:spPr>
          <a:xfrm rot="7573967">
            <a:off x="1713225" y="2899334"/>
            <a:ext cx="68697" cy="57759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"/>
          <p:cNvSpPr/>
          <p:nvPr/>
        </p:nvSpPr>
        <p:spPr>
          <a:xfrm rot="7573967">
            <a:off x="672039" y="3798896"/>
            <a:ext cx="91964" cy="78487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"/>
          <p:cNvSpPr/>
          <p:nvPr/>
        </p:nvSpPr>
        <p:spPr>
          <a:xfrm rot="7573967">
            <a:off x="1686984" y="1642858"/>
            <a:ext cx="59398" cy="50713"/>
          </a:xfrm>
          <a:custGeom>
            <a:avLst/>
            <a:gdLst/>
            <a:ahLst/>
            <a:cxnLst/>
            <a:rect l="l" t="t" r="r" b="b"/>
            <a:pathLst>
              <a:path w="1450" h="1238" extrusionOk="0">
                <a:moveTo>
                  <a:pt x="627" y="0"/>
                </a:moveTo>
                <a:cubicBezTo>
                  <a:pt x="312" y="0"/>
                  <a:pt x="1" y="248"/>
                  <a:pt x="1" y="612"/>
                </a:cubicBezTo>
                <a:cubicBezTo>
                  <a:pt x="1" y="953"/>
                  <a:pt x="285" y="1237"/>
                  <a:pt x="626" y="1237"/>
                </a:cubicBezTo>
                <a:cubicBezTo>
                  <a:pt x="1165" y="1237"/>
                  <a:pt x="1449" y="584"/>
                  <a:pt x="1052" y="186"/>
                </a:cubicBezTo>
                <a:cubicBezTo>
                  <a:pt x="932" y="57"/>
                  <a:pt x="779" y="0"/>
                  <a:pt x="62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"/>
          <p:cNvSpPr/>
          <p:nvPr/>
        </p:nvSpPr>
        <p:spPr>
          <a:xfrm rot="7573967">
            <a:off x="2177258" y="914527"/>
            <a:ext cx="61692" cy="52680"/>
          </a:xfrm>
          <a:custGeom>
            <a:avLst/>
            <a:gdLst/>
            <a:ahLst/>
            <a:cxnLst/>
            <a:rect l="l" t="t" r="r" b="b"/>
            <a:pathLst>
              <a:path w="1506" h="1286" extrusionOk="0">
                <a:moveTo>
                  <a:pt x="853" y="1"/>
                </a:moveTo>
                <a:cubicBezTo>
                  <a:pt x="285" y="1"/>
                  <a:pt x="1" y="682"/>
                  <a:pt x="398" y="1080"/>
                </a:cubicBezTo>
                <a:cubicBezTo>
                  <a:pt x="531" y="1222"/>
                  <a:pt x="698" y="1285"/>
                  <a:pt x="862" y="1285"/>
                </a:cubicBezTo>
                <a:cubicBezTo>
                  <a:pt x="1190" y="1285"/>
                  <a:pt x="1506" y="1033"/>
                  <a:pt x="1506" y="654"/>
                </a:cubicBezTo>
                <a:cubicBezTo>
                  <a:pt x="1506" y="285"/>
                  <a:pt x="1193" y="1"/>
                  <a:pt x="853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"/>
          <p:cNvSpPr/>
          <p:nvPr/>
        </p:nvSpPr>
        <p:spPr>
          <a:xfrm rot="7573967">
            <a:off x="2277414" y="2068300"/>
            <a:ext cx="67509" cy="58128"/>
          </a:xfrm>
          <a:custGeom>
            <a:avLst/>
            <a:gdLst/>
            <a:ahLst/>
            <a:cxnLst/>
            <a:rect l="l" t="t" r="r" b="b"/>
            <a:pathLst>
              <a:path w="1648" h="1419" extrusionOk="0">
                <a:moveTo>
                  <a:pt x="937" y="1"/>
                </a:moveTo>
                <a:cubicBezTo>
                  <a:pt x="312" y="1"/>
                  <a:pt x="0" y="768"/>
                  <a:pt x="426" y="1222"/>
                </a:cubicBezTo>
                <a:cubicBezTo>
                  <a:pt x="570" y="1357"/>
                  <a:pt x="746" y="1418"/>
                  <a:pt x="919" y="1418"/>
                </a:cubicBezTo>
                <a:cubicBezTo>
                  <a:pt x="1290" y="1418"/>
                  <a:pt x="1647" y="1137"/>
                  <a:pt x="1647" y="711"/>
                </a:cubicBezTo>
                <a:cubicBezTo>
                  <a:pt x="1647" y="313"/>
                  <a:pt x="1335" y="1"/>
                  <a:pt x="937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"/>
          <p:cNvSpPr/>
          <p:nvPr/>
        </p:nvSpPr>
        <p:spPr>
          <a:xfrm rot="7573967">
            <a:off x="1239346" y="900392"/>
            <a:ext cx="281546" cy="261760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/>
          <p:nvPr/>
        </p:nvSpPr>
        <p:spPr>
          <a:xfrm rot="7573967">
            <a:off x="1140867" y="393941"/>
            <a:ext cx="138458" cy="138499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"/>
          <p:cNvSpPr/>
          <p:nvPr/>
        </p:nvSpPr>
        <p:spPr>
          <a:xfrm rot="7573967">
            <a:off x="763691" y="1034648"/>
            <a:ext cx="25643" cy="23145"/>
          </a:xfrm>
          <a:custGeom>
            <a:avLst/>
            <a:gdLst/>
            <a:ahLst/>
            <a:cxnLst/>
            <a:rect l="l" t="t" r="r" b="b"/>
            <a:pathLst>
              <a:path w="626" h="565" extrusionOk="0">
                <a:moveTo>
                  <a:pt x="265" y="0"/>
                </a:moveTo>
                <a:cubicBezTo>
                  <a:pt x="129" y="0"/>
                  <a:pt x="0" y="108"/>
                  <a:pt x="0" y="280"/>
                </a:cubicBezTo>
                <a:cubicBezTo>
                  <a:pt x="0" y="422"/>
                  <a:pt x="114" y="564"/>
                  <a:pt x="256" y="564"/>
                </a:cubicBezTo>
                <a:cubicBezTo>
                  <a:pt x="512" y="564"/>
                  <a:pt x="625" y="252"/>
                  <a:pt x="455" y="81"/>
                </a:cubicBezTo>
                <a:cubicBezTo>
                  <a:pt x="399" y="26"/>
                  <a:pt x="331" y="0"/>
                  <a:pt x="265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"/>
          <p:cNvSpPr/>
          <p:nvPr/>
        </p:nvSpPr>
        <p:spPr>
          <a:xfrm rot="7573967">
            <a:off x="2013137" y="362859"/>
            <a:ext cx="68697" cy="57759"/>
          </a:xfrm>
          <a:custGeom>
            <a:avLst/>
            <a:gdLst/>
            <a:ahLst/>
            <a:cxnLst/>
            <a:rect l="l" t="t" r="r" b="b"/>
            <a:pathLst>
              <a:path w="1677" h="1410" extrusionOk="0">
                <a:moveTo>
                  <a:pt x="711" y="1"/>
                </a:moveTo>
                <a:cubicBezTo>
                  <a:pt x="347" y="1"/>
                  <a:pt x="1" y="280"/>
                  <a:pt x="1" y="699"/>
                </a:cubicBezTo>
                <a:cubicBezTo>
                  <a:pt x="1" y="1097"/>
                  <a:pt x="341" y="1409"/>
                  <a:pt x="710" y="1409"/>
                </a:cubicBezTo>
                <a:cubicBezTo>
                  <a:pt x="1364" y="1409"/>
                  <a:pt x="1676" y="643"/>
                  <a:pt x="1222" y="217"/>
                </a:cubicBezTo>
                <a:cubicBezTo>
                  <a:pt x="1073" y="67"/>
                  <a:pt x="890" y="1"/>
                  <a:pt x="711" y="1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"/>
          <p:cNvSpPr/>
          <p:nvPr/>
        </p:nvSpPr>
        <p:spPr>
          <a:xfrm rot="7573967">
            <a:off x="971951" y="1262421"/>
            <a:ext cx="91964" cy="78487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"/>
          <p:cNvSpPr/>
          <p:nvPr/>
        </p:nvSpPr>
        <p:spPr>
          <a:xfrm>
            <a:off x="11098660" y="3422077"/>
            <a:ext cx="281552" cy="261766"/>
          </a:xfrm>
          <a:custGeom>
            <a:avLst/>
            <a:gdLst/>
            <a:ahLst/>
            <a:cxnLst/>
            <a:rect l="l" t="t" r="r" b="b"/>
            <a:pathLst>
              <a:path w="6873" h="6390" extrusionOk="0">
                <a:moveTo>
                  <a:pt x="3419" y="0"/>
                </a:moveTo>
                <a:cubicBezTo>
                  <a:pt x="1873" y="0"/>
                  <a:pt x="539" y="1101"/>
                  <a:pt x="284" y="2684"/>
                </a:cubicBezTo>
                <a:cubicBezTo>
                  <a:pt x="0" y="4417"/>
                  <a:pt x="1193" y="6064"/>
                  <a:pt x="2925" y="6348"/>
                </a:cubicBezTo>
                <a:cubicBezTo>
                  <a:pt x="3097" y="6376"/>
                  <a:pt x="3268" y="6389"/>
                  <a:pt x="3437" y="6389"/>
                </a:cubicBezTo>
                <a:cubicBezTo>
                  <a:pt x="4971" y="6389"/>
                  <a:pt x="6333" y="5267"/>
                  <a:pt x="6589" y="3707"/>
                </a:cubicBezTo>
                <a:cubicBezTo>
                  <a:pt x="6873" y="1946"/>
                  <a:pt x="5680" y="299"/>
                  <a:pt x="3948" y="43"/>
                </a:cubicBezTo>
                <a:cubicBezTo>
                  <a:pt x="3770" y="14"/>
                  <a:pt x="3593" y="0"/>
                  <a:pt x="3419" y="0"/>
                </a:cubicBezTo>
                <a:close/>
              </a:path>
            </a:pathLst>
          </a:custGeom>
          <a:solidFill>
            <a:srgbClr val="FFFFFF">
              <a:alpha val="4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"/>
          <p:cNvSpPr/>
          <p:nvPr/>
        </p:nvSpPr>
        <p:spPr>
          <a:xfrm>
            <a:off x="10812480" y="3956630"/>
            <a:ext cx="138462" cy="138503"/>
          </a:xfrm>
          <a:custGeom>
            <a:avLst/>
            <a:gdLst/>
            <a:ahLst/>
            <a:cxnLst/>
            <a:rect l="l" t="t" r="r" b="b"/>
            <a:pathLst>
              <a:path w="3380" h="3381" extrusionOk="0">
                <a:moveTo>
                  <a:pt x="1676" y="1"/>
                </a:moveTo>
                <a:cubicBezTo>
                  <a:pt x="767" y="1"/>
                  <a:pt x="0" y="768"/>
                  <a:pt x="0" y="1705"/>
                </a:cubicBezTo>
                <a:cubicBezTo>
                  <a:pt x="0" y="2613"/>
                  <a:pt x="767" y="3380"/>
                  <a:pt x="1676" y="3380"/>
                </a:cubicBezTo>
                <a:cubicBezTo>
                  <a:pt x="2613" y="3380"/>
                  <a:pt x="3380" y="2613"/>
                  <a:pt x="3380" y="1705"/>
                </a:cubicBezTo>
                <a:cubicBezTo>
                  <a:pt x="3380" y="768"/>
                  <a:pt x="2613" y="1"/>
                  <a:pt x="1676" y="1"/>
                </a:cubicBezTo>
                <a:close/>
              </a:path>
            </a:pathLst>
          </a:custGeom>
          <a:solidFill>
            <a:srgbClr val="FFFFFF">
              <a:alpha val="4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11625634" y="3646032"/>
            <a:ext cx="91966" cy="78489"/>
          </a:xfrm>
          <a:custGeom>
            <a:avLst/>
            <a:gdLst/>
            <a:ahLst/>
            <a:cxnLst/>
            <a:rect l="l" t="t" r="r" b="b"/>
            <a:pathLst>
              <a:path w="2245" h="1916" extrusionOk="0">
                <a:moveTo>
                  <a:pt x="1307" y="0"/>
                </a:moveTo>
                <a:cubicBezTo>
                  <a:pt x="427" y="0"/>
                  <a:pt x="1" y="1023"/>
                  <a:pt x="626" y="1619"/>
                </a:cubicBezTo>
                <a:cubicBezTo>
                  <a:pt x="821" y="1824"/>
                  <a:pt x="1062" y="1916"/>
                  <a:pt x="1298" y="1916"/>
                </a:cubicBezTo>
                <a:cubicBezTo>
                  <a:pt x="1782" y="1916"/>
                  <a:pt x="2244" y="1529"/>
                  <a:pt x="2244" y="937"/>
                </a:cubicBezTo>
                <a:cubicBezTo>
                  <a:pt x="2244" y="426"/>
                  <a:pt x="1818" y="0"/>
                  <a:pt x="1307" y="0"/>
                </a:cubicBezTo>
                <a:close/>
              </a:path>
            </a:pathLst>
          </a:custGeom>
          <a:solidFill>
            <a:srgbClr val="FFFFFF">
              <a:alpha val="4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slide" Target="slide1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12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slide" Target="slide1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16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slide" Target="slide2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2.xml"/><Relationship Id="rId5" Type="http://schemas.openxmlformats.org/officeDocument/2006/relationships/slide" Target="slide23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20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24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slide" Target="slide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30.xml"/><Relationship Id="rId5" Type="http://schemas.openxmlformats.org/officeDocument/2006/relationships/slide" Target="slide31.xm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28.xm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slide" Target="slide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32.xml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7" Type="http://schemas.openxmlformats.org/officeDocument/2006/relationships/slide" Target="slide3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36.xml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4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42.xml"/><Relationship Id="rId5" Type="http://schemas.openxmlformats.org/officeDocument/2006/relationships/slide" Target="slide43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40.xml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4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47.xml"/><Relationship Id="rId5" Type="http://schemas.openxmlformats.org/officeDocument/2006/relationships/slide" Target="slide46.xml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44.xml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50.xml"/><Relationship Id="rId5" Type="http://schemas.openxmlformats.org/officeDocument/2006/relationships/slide" Target="slide49.xml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48.xml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5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54.xml"/><Relationship Id="rId5" Type="http://schemas.openxmlformats.org/officeDocument/2006/relationships/slide" Target="slide55.xml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52.xml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58.xml"/><Relationship Id="rId5" Type="http://schemas.openxmlformats.org/officeDocument/2006/relationships/slide" Target="slide57.xml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56.xml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slide" Target="slide6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63.xml"/><Relationship Id="rId5" Type="http://schemas.openxmlformats.org/officeDocument/2006/relationships/slide" Target="slide62.xml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60.xml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slide" Target="slide6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66.xml"/><Relationship Id="rId5" Type="http://schemas.openxmlformats.org/officeDocument/2006/relationships/slide" Target="slide67.xml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64.xml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7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70.xml"/><Relationship Id="rId5" Type="http://schemas.openxmlformats.org/officeDocument/2006/relationships/slide" Target="slide69.xml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68.xml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7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75.xml"/><Relationship Id="rId5" Type="http://schemas.openxmlformats.org/officeDocument/2006/relationships/slide" Target="slide74.xml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72.xml"/><Relationship Id="rId4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slide" Target="slide7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78.xml"/><Relationship Id="rId5" Type="http://schemas.openxmlformats.org/officeDocument/2006/relationships/slide" Target="slide77.xml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76.xml"/><Relationship Id="rId4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slide" Target="slide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0.xml"/><Relationship Id="rId5" Type="http://schemas.openxmlformats.org/officeDocument/2006/relationships/slide" Target="slide11.xml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7" Type="http://schemas.openxmlformats.org/officeDocument/2006/relationships/slide" Target="slide8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82.xml"/><Relationship Id="rId5" Type="http://schemas.openxmlformats.org/officeDocument/2006/relationships/slide" Target="slide81.xml"/><Relationship Id="rId4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" Target="slide80.xml"/><Relationship Id="rId4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770B825-AB37-CADA-F3F1-B88996CB3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12192000" cy="6857999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2A24AB79-3376-20CC-F45B-8137C92E6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B37A83-4605-6484-7920-0CA2DE974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D27A6F05-D0C8-218A-E44D-1F1557C8FC25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274B238-1FAB-2579-AB01-6CFB36072CF7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BAC67538-BFD9-93CC-D3B9-48A99F764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1697" y="5058805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35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502385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A8E3FDD-2B1F-3F72-372B-BB7E3817A3FE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5FF8F5CB-68E6-C049-CC9F-43789F6B5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5584" y="244680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CA51E521-7229-EE48-68A1-12CB42393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627758" y="2050101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rId5" action="ppaction://hlinksldjump"/>
            <a:extLst>
              <a:ext uri="{FF2B5EF4-FFF2-40B4-BE49-F238E27FC236}">
                <a16:creationId xmlns:a16="http://schemas.microsoft.com/office/drawing/2014/main" id="{09D4A37D-895F-49FD-D71B-4035782C945F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B8AC56B4-FF33-A4CD-0817-3208E728C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5016" y="470821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2A09DF24-7064-98C0-378D-09E19BD0F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9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30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214" name="Google Shape;1214;p30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19-4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16" name="Google Shape;1216;p30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217" name="Google Shape;1217;p30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18-2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19" name="Google Shape;1219;p30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220" name="Google Shape;1220;p30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12+3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1223" name="Google Shape;1223;p30"/>
          <p:cNvSpPr/>
          <p:nvPr/>
        </p:nvSpPr>
        <p:spPr>
          <a:xfrm>
            <a:off x="3947100" y="401925"/>
            <a:ext cx="4297800" cy="42978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9F215B6F-247A-6A5E-6023-3E1A99B4DC6F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C8854CDC-9727-7421-9C6B-7CF6668F0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52265" y="246305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AD570DD-0988-EDBE-3B89-01E704DAA55A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B02F7B0D-E949-4A3B-2977-2CD633D26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3739" y="480655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21EC9D1A-0369-FAED-1D69-9F207C051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32601" y="246305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C00B4EA-79D0-3BEE-A01C-7353120F4C32}"/>
              </a:ext>
            </a:extLst>
          </p:cNvPr>
          <p:cNvSpPr/>
          <p:nvPr/>
        </p:nvSpPr>
        <p:spPr>
          <a:xfrm>
            <a:off x="10972801" y="5781367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E65103F1-0F58-1F08-EF50-DF1DBC0F8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571" y="667467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79C24829-81C5-A696-0C03-265AE32C1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4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647424" y="2148423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C109D5-9C6B-1382-24EE-97B0F12696CD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C3159973-BB8A-61F1-F1BE-C99F0F867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0384" y="470822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0D438D60-1802-C5C0-75D1-BD59AB6B3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31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230" name="Google Shape;1230;p31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12+6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32" name="Google Shape;1232;p31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233" name="Google Shape;1233;p31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35" name="Google Shape;1235;p31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236" name="Google Shape;1236;p31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15+2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38" name="Google Shape;1238;p31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239" name="Google Shape;1239;p31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494422B1-CC1D-953B-BE0E-926D555FFBD2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D0FEADB0-F82B-0E37-B3CD-8DCB0CB13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00281" y="2453224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B60C5CE-F041-27B6-09EF-F4E1B2BB615B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9B2E3EE8-8C5B-213C-1ACE-E7481AAC7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1391" y="785454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02852498-BF96-39CE-3DB7-619E60E1C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4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46305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DD213B7-555A-7360-3DEE-D388D2A2A3AD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4B9B1967-2785-D836-F62C-168B52879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3907" y="696964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534D0128-A312-60EC-08E1-01CFAF12B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851120" y="215825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E93ECA-AEC3-C47C-6ED1-0BEDC092F721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7F669910-1748-2153-474B-540FFC76C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3906" y="519982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DD00B470-7A67-DB2D-19EA-784F8E01C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2120641" y="3062823"/>
            <a:ext cx="7632959" cy="1230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400" dirty="0"/>
              <a:t>חִבּוּר </a:t>
            </a:r>
            <a:r>
              <a:rPr lang="he-IL" sz="5400" dirty="0" err="1"/>
              <a:t>וְחִסּוּר</a:t>
            </a:r>
            <a:r>
              <a:rPr lang="he-IL" sz="5400" dirty="0"/>
              <a:t> בַּעֲשֶׂרֶת שְׁנִיָּה</a:t>
            </a:r>
            <a:br>
              <a:rPr lang="he-IL" dirty="0"/>
            </a:br>
            <a:r>
              <a:rPr lang="he-IL" sz="3200" dirty="0"/>
              <a:t>איילת אזולאי </a:t>
            </a:r>
            <a:r>
              <a:rPr lang="he-IL" sz="3200" dirty="0" err="1"/>
              <a:t>טסלר</a:t>
            </a:r>
            <a:endParaRPr sz="32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594D1F-0F05-8BFB-87E5-1769C85939E3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sound44">
            <a:hlinkClick r:id="" action="ppaction://media"/>
            <a:extLst>
              <a:ext uri="{FF2B5EF4-FFF2-40B4-BE49-F238E27FC236}">
                <a16:creationId xmlns:a16="http://schemas.microsoft.com/office/drawing/2014/main" id="{599C261D-F8F1-E919-994D-1B293028F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7366" y="136525"/>
            <a:ext cx="487363" cy="487363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3936256-B235-2CFA-6730-0B2CC73AE2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5687" y="1218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5" name="Google Shape;1245;p32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246" name="Google Shape;1246;p32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19-6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48" name="Google Shape;1248;p32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249" name="Google Shape;1249;p32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18-4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51" name="Google Shape;1251;p32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252" name="Google Shape;1252;p32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15-1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1255" name="Google Shape;1255;p32"/>
          <p:cNvSpPr/>
          <p:nvPr/>
        </p:nvSpPr>
        <p:spPr>
          <a:xfrm>
            <a:off x="3947100" y="401925"/>
            <a:ext cx="4297800" cy="42978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4C27B69A-7465-9018-24EE-6FFD5E5AD2AA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BD3A7727-BCAB-2472-49BF-F3BB88D88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234577" y="2571211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7D66D34-EB4F-A315-6A31-A36CFA3C4763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1DE36D11-B316-3223-B1AB-D9B67C39F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081" y="490487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B40B36E6-CF92-FCC6-DE03-05BE8CFAC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3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155919" y="2453224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BBB1D32-DA8C-A0F2-C731-B26121E193A8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8E7B760A-FF28-ABC8-4175-C2A06592E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055" y="519984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7EF20162-581D-CB46-61D5-1A376D14C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733132" y="2384359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6C59D6-9EF9-24B6-187C-754560D9C210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5CDE9466-F3D2-2E17-E872-3ADF4A52F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1558" y="814950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E283AE38-4816-95B7-E674-A27E3F6A5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1" name="Google Shape;1261;p33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262" name="Google Shape;1262;p33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3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13+5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64" name="Google Shape;1264;p33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265" name="Google Shape;1265;p33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3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67" name="Google Shape;1267;p33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268" name="Google Shape;1268;p33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3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16+2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1271" name="Google Shape;1271;p33"/>
          <p:cNvSpPr/>
          <p:nvPr/>
        </p:nvSpPr>
        <p:spPr>
          <a:xfrm>
            <a:off x="3947100" y="401925"/>
            <a:ext cx="4297800" cy="42978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016B06D2-FF2B-8D41-6CBB-0247D0CDF37A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5DB6FDA5-43FC-429E-7BE1-6B1C7D25B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52265" y="255154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C589498-DFD6-F808-5444-75B56D6207E7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5A7906A0-4BB1-CE7B-0F91-C1EDD565D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1390" y="451158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3C345D19-6075-1B52-0508-3DFFA5F64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185416" y="2512217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48A0C06-2C77-2946-0D10-5A1D6B5EC7BB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EE958C13-DD6C-B5D8-E3FF-4A921FBC1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7533" y="962435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7209A44D-A162-C1C6-E283-73D8FD89A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742965" y="2384359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149D32-A676-C2AA-1492-65F9BDEE12B2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92866A59-7F3C-B3DF-DA01-589D88932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1" y="519983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DAAECCF3-2EC2-3E0D-C590-2978FC7C2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Google Shape;1277;p34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278" name="Google Shape;1278;p34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17+2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80" name="Google Shape;1280;p34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281" name="Google Shape;1281;p34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9+11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83" name="Google Shape;1283;p34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284" name="Google Shape;1284;p34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14+6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1287" name="Google Shape;1287;p34"/>
          <p:cNvSpPr/>
          <p:nvPr/>
        </p:nvSpPr>
        <p:spPr>
          <a:xfrm>
            <a:off x="3947100" y="401925"/>
            <a:ext cx="4297800" cy="42978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C217D41D-7044-0CC6-FCD8-195D5E991B8F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89252C88-85F1-E88E-BEC5-00DFA9152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52265" y="2492552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CB94D69-80B9-6C8D-9A76-D5CB4959D084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F1FCE21D-4940-BA0C-7179-A65E30EFE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0888" y="569145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F59D2F18-533D-C696-A2BF-887120698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4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2349910" y="1971442"/>
            <a:ext cx="7123887" cy="3111537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הוֹרָאוֹת הַמִּשְׂחָק</a:t>
            </a:r>
            <a:br>
              <a:rPr lang="he-IL" sz="4800" dirty="0"/>
            </a:br>
            <a:r>
              <a:rPr lang="he-IL" sz="2800" dirty="0"/>
              <a:t>בְּכָל שְׁקוּפִית יוֹפִיעוּ 3 תַּרְגִּילִים. עָלֶיךָ לְחַשֵּׁב אֶת הַפִּתְרוֹנוֹת שֶׁל כָּל הַתַּרְגִּילִים וְאַחַר כָּךְ לִלְחֹץ עַל הַתַּרְגִּיל עִם הַפִּתְרוֹן יוֹצֵא הַדֹּפֶן.</a:t>
            </a:r>
            <a:br>
              <a:rPr lang="he-IL" sz="2800" dirty="0"/>
            </a:br>
            <a:r>
              <a:rPr lang="he-IL" sz="2800" dirty="0"/>
              <a:t>בְּהַצְלָחָה וּבַהֲנָאָה!</a:t>
            </a:r>
            <a:endParaRPr sz="28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2614E5-854F-75D1-C42E-94474A8A75ED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sound43">
            <a:hlinkClick r:id="" action="ppaction://media"/>
            <a:extLst>
              <a:ext uri="{FF2B5EF4-FFF2-40B4-BE49-F238E27FC236}">
                <a16:creationId xmlns:a16="http://schemas.microsoft.com/office/drawing/2014/main" id="{4FF2817A-20B9-A1B2-0FB7-0EB30DA2D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0216" y="401995"/>
            <a:ext cx="487363" cy="487363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8A1583A-3DF3-8091-15B3-09DD396E86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0217" y="1484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4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F431C9F-5ED9-4BFB-AE44-DFFCC0159730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74317C81-17E5-AABE-6BDC-045E5106E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0216" y="687132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8CCEB15A-498F-483F-7F0E-B22AE93BC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1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792126" y="2256578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83F86B-E3D0-B798-6DFC-2891B142FFB0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3A63E6E5-6CD7-726D-2648-16C8C540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3739" y="559312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63A7FD2F-6005-ECB4-B178-A180FADBD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3" name="Google Shape;1293;p35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294" name="Google Shape;1294;p35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19-8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96" name="Google Shape;1296;p35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297" name="Google Shape;1297;p35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20-9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99" name="Google Shape;1299;p35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300" name="Google Shape;1300;p35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18-6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02" name="Google Shape;1302;p35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303" name="Google Shape;1303;p35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23962564-0CC7-2378-D8BC-4C444DBC7344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E46B6FF2-6CBB-9B29-2EC3-1D00FA1E1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69106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8516BF1-330E-C923-8A2E-8907A2E6E68C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0287856E-DA08-39AE-DE4B-F9DAF24F3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3907" y="61830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AB044781-E42C-0AD2-236F-6A7C4E5B9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453223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D379349-413F-274B-5069-11ADC03DCDBF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4919EB72-1899-5BCF-122A-A80907EFA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5585" y="578977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AAC6D81D-EDFC-9B3E-A54F-3B16124EB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841287" y="2217249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E46069-E845-C81A-3C99-22BB6AF3EE85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15D47173-AFD5-62D5-D2A5-B59F5F98D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0552" y="637970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FB887C74-3613-E439-9764-82FA2ABA3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36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310" name="Google Shape;1310;p36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6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18-8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12" name="Google Shape;1312;p36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313" name="Google Shape;1313;p36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15-4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15" name="Google Shape;1315;p36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316" name="Google Shape;1316;p36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20-10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1319" name="Google Shape;1319;p36"/>
          <p:cNvSpPr/>
          <p:nvPr/>
        </p:nvSpPr>
        <p:spPr>
          <a:xfrm>
            <a:off x="3947100" y="401925"/>
            <a:ext cx="4297800" cy="42978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DC341723-8A7E-E3FE-9D28-22EF628D66F2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5F900AF9-9DE7-8BAE-7A9F-F438126B0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59274" y="2472889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8A83CB2-2399-32BF-323C-D045A57B7154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8813C28B-8282-D3EB-D49B-F1ED849AC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48" y="539648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F55F6325-F844-8189-43DF-89F1C4952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512217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5D5A1B4-D56A-9671-9F4E-F39C0A808AAA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9DAAD8B5-2598-F079-B596-253B2AB1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5584" y="706797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1CA1D612-4F40-8736-529F-7AFF9269F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536487" y="2158255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4B9D3B-EA71-4778-C07B-C700394AFF73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7FDB1918-E513-F341-7FBF-C9B0AACFB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5417" y="460990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CB3A8B04-5379-5AE0-38DC-0E3062037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8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182" name="Google Shape;1182;p28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grpSp>
        <p:nvGrpSpPr>
          <p:cNvPr id="1184" name="Google Shape;1184;p28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185" name="Google Shape;1185;p28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13+6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187" name="Google Shape;1187;p28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188" name="Google Shape;1188;p28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20-1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190" name="Google Shape;1190;p28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191" name="Google Shape;1191;p28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18+2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0F4620EA-41AE-3414-A4A1-AF0B984FD071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9BA999EF-E80E-B552-6E8F-07341D86D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5" name="Google Shape;1325;p37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326" name="Google Shape;1326;p37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7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17-3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28" name="Google Shape;1328;p37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329" name="Google Shape;1329;p37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7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11+2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31" name="Google Shape;1331;p37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332" name="Google Shape;1332;p37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7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18-5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34" name="Google Shape;1334;p37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335" name="Google Shape;1335;p37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7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6982C5C1-D7BC-CF24-1873-B55C733082F8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F60D0DC0-D481-D142-F39C-00F9944B1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52265" y="2590875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A84843B-2EA4-AFE9-AFCA-D16A8F08ABC7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9451A940-697B-470E-7837-0AE825585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4410" y="519983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FB8C4D20-2A6C-9BDF-859B-EACC02E31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39610" y="2453224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588B983-6260-E17D-57D6-238F241D043E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D907B19A-7206-671C-C7CC-0B309128D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4578" y="736294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35E88C98-FF62-5B6E-0AB6-BB8F60938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19945" y="2384359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D7B37-BDE1-4ABF-53AE-8447C5566624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F38B52FC-E7B2-B989-61F5-A60FC5F8A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751" y="500318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512546D6-B8A4-1C84-D804-EEEFA5CF2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Google Shape;1341;p38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342" name="Google Shape;1342;p38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8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12+8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44" name="Google Shape;1344;p38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345" name="Google Shape;1345;p38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8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14+5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47" name="Google Shape;1347;p38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348" name="Google Shape;1348;p38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8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13+7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1351" name="Google Shape;1351;p38"/>
          <p:cNvSpPr/>
          <p:nvPr/>
        </p:nvSpPr>
        <p:spPr>
          <a:xfrm>
            <a:off x="3947100" y="401925"/>
            <a:ext cx="4297800" cy="42978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A4B69A2B-BA83-75BB-8913-510AA5479BCF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A4F92F35-C376-6B86-AFD0-BF314ECDB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39610" y="248272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D20834A-8C43-8C70-948D-41F047F920C6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746512D5-C446-8C4C-EA96-CC2229D4D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2565" y="519983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A2802175-154F-F0F7-DF9E-F07646EDE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1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880617" y="2590875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F36D4FA-0003-4382-C779-F887D7411E4C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BAEB8D39-3D65-6D90-EC39-6469D7CA3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049" y="74612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F9826ECD-0257-A4CD-03D9-09EFBCD2A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627758" y="206976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F3293A-0297-CDDB-A992-9E2A5817FEE3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6C754352-A110-292C-A5B1-CC6E58773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0048" y="814950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F8859B54-0C06-4EA4-2C38-B83F61720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4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39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358" name="Google Shape;1358;p39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15+1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60" name="Google Shape;1360;p39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361" name="Google Shape;1361;p39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19-3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63" name="Google Shape;1363;p39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364" name="Google Shape;1364;p39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9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13+4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1367" name="Google Shape;1367;p39"/>
          <p:cNvSpPr/>
          <p:nvPr/>
        </p:nvSpPr>
        <p:spPr>
          <a:xfrm>
            <a:off x="3947100" y="401925"/>
            <a:ext cx="4297800" cy="42978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968F41EB-09B0-E80D-D874-892A82A59765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649697D2-22E1-3D37-7AEC-D276D6DD7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214913" y="2571211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86CA718-B9AC-EE38-D920-B7A6AF02F6C5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DFA75150-C970-8C53-3EA6-1F22F726C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7598" y="421661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93C0DCB7-9374-F46C-29A3-B79CEB7B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5864450" y="2384360"/>
            <a:ext cx="3485952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pic>
        <p:nvPicPr>
          <p:cNvPr id="3" name="תמונה 2" descr="תרנגולת בוכה">
            <a:extLst>
              <a:ext uri="{FF2B5EF4-FFF2-40B4-BE49-F238E27FC236}">
                <a16:creationId xmlns:a16="http://schemas.microsoft.com/office/drawing/2014/main" id="{70471329-C20A-E6B1-5A5B-36A9C2B6A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A388043-92EC-5FBD-17FB-A8A422F82166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EFA1F37D-2EB4-3E25-75B7-75F7F6D8D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2565" y="500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472888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FDFA016-65F0-B7AB-85B3-C8F10BFDAD81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75C0C02C-6CB7-2823-D5CF-E4FE6F284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8268" y="333171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FDA1C851-B25C-4480-8DC7-7BB055776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811790" y="2236914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7D2AB0-50EE-4468-95E3-FBA3261EB278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080F81A1-EBB7-5196-5F1B-A8ED3416E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1391" y="687131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2ABE86D2-E181-BB16-42A0-85D12EDAB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8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40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374" name="Google Shape;1374;p40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13+2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76" name="Google Shape;1376;p40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377" name="Google Shape;1377;p40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20-6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79" name="Google Shape;1379;p40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380" name="Google Shape;1380;p40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16-2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82" name="Google Shape;1382;p40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383" name="Google Shape;1383;p40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4E758A3B-FE30-494B-23FF-AC06CB1EA87B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BED78321-3529-6520-C349-D62C0993D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52265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C9ACA89-493A-6C82-DB45-7CB1DF75126D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7EF58AA7-109E-0CC5-EAD0-06E8C16CB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3068" y="559312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6F424D19-B29F-3562-90F5-7AA8380D1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116590" y="2581043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545D37B-7A32-7EED-5D46-293AA0FC5AB6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6BE5BB3C-91FF-A6A1-35A1-E82069FAD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2900" y="687133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7CAAF61C-3A8F-EA7D-EB37-59FA2A953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627758" y="2256578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8FB030-DB44-AF2C-19D9-3DF11159F8D3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27ABE0AA-6179-EE99-20D0-BCC42B137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2397" y="805118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B1B46960-7BEE-30B8-6BA9-166A4116C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9" name="Google Shape;1389;p41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390" name="Google Shape;1390;p41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1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11+6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92" name="Google Shape;1392;p41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393" name="Google Shape;1393;p41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14+3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95" name="Google Shape;1395;p41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396" name="Google Shape;1396;p41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1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10+8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398" name="Google Shape;1398;p41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399" name="Google Shape;1399;p41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1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9016DC35-C93C-053D-AC2D-1336A52827D4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51CE96D8-9E34-5E4C-4893-B4BEB22D4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52265" y="246305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DB6137D-4502-F899-F553-36E9BE831D2E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A43D0F87-D5CA-416F-E0C2-447702ABE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7029" y="52981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07891BE9-94E2-C91C-A6AD-DBD0CAD90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19946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235FEF7-E9DB-E669-2E1C-339CD15B9DEE}"/>
              </a:ext>
            </a:extLst>
          </p:cNvPr>
          <p:cNvSpPr/>
          <p:nvPr/>
        </p:nvSpPr>
        <p:spPr>
          <a:xfrm>
            <a:off x="10962968" y="5781368"/>
            <a:ext cx="953729" cy="786580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D99E9262-9F5F-08EF-7D28-43EF97F82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8706" y="962435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077BB422-FDD7-15B1-DE07-5A13FA4EA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1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782294" y="2266411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7ED253-FDFA-B8D5-1A1F-98E3B909E5E8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4F343A45-A705-6898-AC8F-D4F24DC41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751" y="110008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37EB2871-6A3E-61B4-F30E-8322B1D39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E9E4AB5-57F6-62C1-3837-1BF54A8C693B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FEF601F5-C51B-4A67-6137-CDC0FA41A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5584" y="372500"/>
            <a:ext cx="487363" cy="487363"/>
          </a:xfrm>
          <a:prstGeom prst="rect">
            <a:avLst/>
          </a:prstGeom>
        </p:spPr>
      </p:pic>
      <p:sp>
        <p:nvSpPr>
          <p:cNvPr id="7" name="כותרת 6">
            <a:extLst>
              <a:ext uri="{FF2B5EF4-FFF2-40B4-BE49-F238E27FC236}">
                <a16:creationId xmlns:a16="http://schemas.microsoft.com/office/drawing/2014/main" id="{C64CEB3A-96BD-509A-D132-3D62E8CB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8" name="Google Shape;1170;p26">
            <a:extLst>
              <a:ext uri="{FF2B5EF4-FFF2-40B4-BE49-F238E27FC236}">
                <a16:creationId xmlns:a16="http://schemas.microsoft.com/office/drawing/2014/main" id="{D5D15D1C-3756-2857-12FF-AC1C0B9D7B11}"/>
              </a:ext>
            </a:extLst>
          </p:cNvPr>
          <p:cNvSpPr txBox="1">
            <a:spLocks/>
          </p:cNvSpPr>
          <p:nvPr/>
        </p:nvSpPr>
        <p:spPr>
          <a:xfrm>
            <a:off x="5864450" y="2384360"/>
            <a:ext cx="3485952" cy="20892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Englebert"/>
              <a:buNone/>
              <a:defRPr sz="8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Englebert"/>
              <a:buNone/>
              <a:defRPr sz="7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Englebert"/>
              <a:buNone/>
              <a:defRPr sz="7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Englebert"/>
              <a:buNone/>
              <a:defRPr sz="7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Englebert"/>
              <a:buNone/>
              <a:defRPr sz="7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Englebert"/>
              <a:buNone/>
              <a:defRPr sz="7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Englebert"/>
              <a:buNone/>
              <a:defRPr sz="7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Englebert"/>
              <a:buNone/>
              <a:defRPr sz="7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Englebert"/>
              <a:buNone/>
              <a:defRPr sz="7000" b="1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rtl="1"/>
            <a:r>
              <a:rPr lang="he-IL" sz="4800"/>
              <a:t>אוּפְּס! טָעִיתָ.</a:t>
            </a:r>
            <a:br>
              <a:rPr lang="he-IL" sz="4800"/>
            </a:br>
            <a:r>
              <a:rPr lang="he-IL" sz="4800"/>
              <a:t>נַסֵּה שׁוּב</a:t>
            </a:r>
            <a:endParaRPr lang="he-IL" sz="2400" dirty="0"/>
          </a:p>
        </p:txBody>
      </p:sp>
      <p:pic>
        <p:nvPicPr>
          <p:cNvPr id="9" name="תמונה 8" descr="תרנגולת בוכה">
            <a:extLst>
              <a:ext uri="{FF2B5EF4-FFF2-40B4-BE49-F238E27FC236}">
                <a16:creationId xmlns:a16="http://schemas.microsoft.com/office/drawing/2014/main" id="{71A50F01-242F-D13E-607A-2747B9E52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42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406" name="Google Shape;1406;p42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17-5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08" name="Google Shape;1408;p42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409" name="Google Shape;1409;p42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20-7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11" name="Google Shape;1411;p42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412" name="Google Shape;1412;p42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15-3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14" name="Google Shape;1414;p42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415" name="Google Shape;1415;p42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8881D39D-E6EF-2EC4-F7C5-3C4DCCECD510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4892CF95-862F-70BD-982B-141D66A5A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78939" y="2531882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DF57A37-4A42-7E06-3E45-8EBA7E250922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78C7C67C-92C2-A2C0-11CC-0EB5D2DB5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9210" y="1041093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EBD70E51-1B67-DE00-A3A8-68EFDBCD9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4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C4FB66C-F921-209A-27DC-971EE50BDE06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27124757-2166-5D5D-44E9-BEA19D51E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423" y="52981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F4CD6E6B-111F-DE55-1CFF-648256FCB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467662" y="2384359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AABFF3-909D-4E13-A4FC-1355A723F4A2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020E81F5-7C9A-1F9A-E8F4-7641129E9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1558" y="70679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5787EC4F-CDBF-2A7B-C980-28BA67610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1" name="Google Shape;1421;p43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422" name="Google Shape;1422;p43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10+1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24" name="Google Shape;1424;p43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425" name="Google Shape;1425;p43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16-4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27" name="Google Shape;1427;p43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428" name="Google Shape;1428;p43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20-8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30" name="Google Shape;1430;p43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431" name="Google Shape;1431;p43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CDCB24C9-D7E9-40C7-E46D-4953E73431BA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6289A216-AE96-C7AD-A2D9-7E99BE067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39610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4BD3A77-CAB9-A3DA-3D5C-A57A14FC7BC4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A4F3E942-D4F4-D38E-AA7E-053C78F2B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3907" y="92310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A73A7E85-601B-9FFA-96E8-14A1E4CEA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3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880617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DE4FB4F-9BD6-1EC6-4F41-8B48015AFF78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7E4F8256-6BE6-BC4A-7DA8-EB816CF5F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3907" y="647803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AE6FF339-B86D-7986-6312-84127A275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627758" y="215825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E0AE19-DBAB-F66B-D359-75264D5E02BF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2DA6212D-5235-D793-8558-0914A90E7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1223" y="903441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AB10411E-E76B-B5C2-A02D-7676663E5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44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438" name="Google Shape;1438;p44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4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17-1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40" name="Google Shape;1440;p44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441" name="Google Shape;1441;p44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14+2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43" name="Google Shape;1443;p44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444" name="Google Shape;1444;p44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20-5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46" name="Google Shape;1446;p44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447" name="Google Shape;1447;p44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4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64C33CDA-B8FD-5AE4-F189-E3C62E8B820F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BF4D51F6-2197-556C-A656-0CC9F234D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52265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F2F2B58-F597-63A7-2E5C-5B18EF988F24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159F9AC6-E9B5-E78D-CF97-E6567F0A8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2565" y="628139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F648E6C1-0982-2104-08CA-59568CA18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559043" y="2300749"/>
            <a:ext cx="4702945" cy="1966452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pic>
        <p:nvPicPr>
          <p:cNvPr id="3" name="תמונה 2" descr="תרנגולת אגודלים למעלה">
            <a:extLst>
              <a:ext uri="{FF2B5EF4-FFF2-40B4-BE49-F238E27FC236}">
                <a16:creationId xmlns:a16="http://schemas.microsoft.com/office/drawing/2014/main" id="{CA733DFD-BE84-39BD-26DA-DDE96AB3A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49CB52-1AE1-49AE-DF12-27FC1603746D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8767D748-0EAA-0237-3D07-125BA386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404" y="293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8257741-9005-A57D-0897-EDFD8600632D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1105F282-2CB3-B38C-32C3-6C6082F90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404" y="795287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8B974481-553E-321F-0A8C-0C5135357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568765" y="2236914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630C1C-1F9A-B704-F55C-E8E8B6AA7F0A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F7BCE464-CDB1-C438-AA9D-D5828379F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4578" y="883777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991EE740-780A-FF91-5540-AF8368EF6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p45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454" name="Google Shape;1454;p45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12+7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56" name="Google Shape;1456;p45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457" name="Google Shape;1457;p45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13+5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59" name="Google Shape;1459;p45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460" name="Google Shape;1460;p45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15+4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62" name="Google Shape;1462;p45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463" name="Google Shape;1463;p45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2130D901-A677-CD5E-5DD4-37E7031D01DA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357A9A79-556A-FB54-28F3-960C765A7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136255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A4934A3-90E4-7673-12A7-CDB60D6C826B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A550468A-3CED-00F9-8EBD-745555203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1894" y="775622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ADA35008-9A41-9700-D662-F4FB0FAFB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4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551546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49B09F5-A211-4CB0-87A0-D8A5756594D8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49B4FE72-AB6E-80E1-CA8D-C5503ED9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0552" y="1149248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C40D7268-8744-4DC7-D04F-72E0B14A1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2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438165" y="2109094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0362A-A6BB-CF05-95E9-C9C6B89D8D12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6F2EF34D-302A-6272-942E-641DA745C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6926" y="647802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E468E88A-8952-4B7D-3512-50E528BE6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9" name="Google Shape;1469;p46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470" name="Google Shape;1470;p46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6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11+8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72" name="Google Shape;1472;p46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473" name="Google Shape;1473;p46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6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2+17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75" name="Google Shape;1475;p46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476" name="Google Shape;1476;p46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6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15+3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sp>
        <p:nvSpPr>
          <p:cNvPr id="1479" name="Google Shape;1479;p46"/>
          <p:cNvSpPr/>
          <p:nvPr/>
        </p:nvSpPr>
        <p:spPr>
          <a:xfrm>
            <a:off x="3947100" y="401925"/>
            <a:ext cx="4297800" cy="4297800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D0FC8E70-835C-4BB8-DBE1-03DB2A949AC1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9DA6B346-D9B1-52BE-31AD-1A3254E4E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224745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08DD5A2-CC60-EDDF-4763-320DEA1E15BC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6719D9C0-7CC7-CC80-AA80-4EF4E5A4A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0888" y="96243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5258FD8A-6D50-8E8C-14DC-DA6DEDF26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38436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6D9CE87-50A4-30E8-E2B4-77897FB6F750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EFC01544-20CA-018C-98BE-BACB5AEF5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719" y="726461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60C49306-89D6-B9DA-83BE-896A63E4C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5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568765" y="2197585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47D462-C313-F4DA-A6EE-60204EFB4707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65B298A4-3ED6-E4BA-E04E-30C1E770E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0888" y="1159079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1269EC83-7432-2844-9F92-95D6BCC2B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29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198" name="Google Shape;1198;p29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19-2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00" name="Google Shape;1200;p29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201" name="Google Shape;1201;p29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11+5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03" name="Google Shape;1203;p29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204" name="Google Shape;1204;p29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20-4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206" name="Google Shape;1206;p29"/>
          <p:cNvGrpSpPr/>
          <p:nvPr/>
        </p:nvGrpSpPr>
        <p:grpSpPr>
          <a:xfrm>
            <a:off x="3947100" y="445050"/>
            <a:ext cx="4297800" cy="4297800"/>
            <a:chOff x="3947100" y="445050"/>
            <a:chExt cx="4297800" cy="4297800"/>
          </a:xfrm>
        </p:grpSpPr>
        <p:sp>
          <p:nvSpPr>
            <p:cNvPr id="1207" name="Google Shape;1207;p29"/>
            <p:cNvSpPr/>
            <p:nvPr/>
          </p:nvSpPr>
          <p:spPr>
            <a:xfrm>
              <a:off x="3947100" y="445050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4102600" y="1838632"/>
              <a:ext cx="4028396" cy="156337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 dirty="0">
                  <a:ln>
                    <a:noFill/>
                  </a:ln>
                  <a:solidFill>
                    <a:schemeClr val="lt1"/>
                  </a:solidFill>
                  <a:latin typeface="Happy Monkey"/>
                </a:rPr>
                <a:t>?</a:t>
              </a:r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Happy Monkey"/>
                </a:rPr>
                <a:t> אֵיזֶה תַּרְגִּיל יוֹצֵא דֹּפֶן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pic>
        <p:nvPicPr>
          <p:cNvPr id="3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71BC2272-17E9-17A6-E2F4-BD91C38A0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47"/>
          <p:cNvGrpSpPr/>
          <p:nvPr/>
        </p:nvGrpSpPr>
        <p:grpSpPr>
          <a:xfrm>
            <a:off x="8130996" y="5181450"/>
            <a:ext cx="3599700" cy="1231500"/>
            <a:chOff x="8130996" y="5181450"/>
            <a:chExt cx="3599700" cy="1231500"/>
          </a:xfrm>
        </p:grpSpPr>
        <p:sp>
          <p:nvSpPr>
            <p:cNvPr id="1486" name="Google Shape;1486;p47">
              <a:hlinkClick r:id="rId5" action="ppaction://hlinksldjump"/>
            </p:cNvPr>
            <p:cNvSpPr/>
            <p:nvPr/>
          </p:nvSpPr>
          <p:spPr>
            <a:xfrm>
              <a:off x="8130996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7"/>
            <p:cNvSpPr/>
            <p:nvPr/>
          </p:nvSpPr>
          <p:spPr>
            <a:xfrm>
              <a:off x="9364137" y="5628269"/>
              <a:ext cx="1333784" cy="3378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13+3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88" name="Google Shape;1488;p47"/>
          <p:cNvGrpSpPr/>
          <p:nvPr/>
        </p:nvGrpSpPr>
        <p:grpSpPr>
          <a:xfrm>
            <a:off x="4316948" y="5181450"/>
            <a:ext cx="3599700" cy="1231500"/>
            <a:chOff x="4316948" y="5181450"/>
            <a:chExt cx="3599700" cy="1231500"/>
          </a:xfrm>
        </p:grpSpPr>
        <p:sp>
          <p:nvSpPr>
            <p:cNvPr id="1489" name="Google Shape;1489;p47">
              <a:hlinkClick r:id="rId6" action="ppaction://hlinksldjump"/>
            </p:cNvPr>
            <p:cNvSpPr/>
            <p:nvPr/>
          </p:nvSpPr>
          <p:spPr>
            <a:xfrm>
              <a:off x="4316948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7"/>
            <p:cNvSpPr/>
            <p:nvPr/>
          </p:nvSpPr>
          <p:spPr>
            <a:xfrm>
              <a:off x="5459437" y="5646557"/>
              <a:ext cx="1314726" cy="33954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12+4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91" name="Google Shape;1491;p47"/>
          <p:cNvGrpSpPr/>
          <p:nvPr/>
        </p:nvGrpSpPr>
        <p:grpSpPr>
          <a:xfrm>
            <a:off x="502900" y="5181450"/>
            <a:ext cx="3599700" cy="1231500"/>
            <a:chOff x="502900" y="5181450"/>
            <a:chExt cx="3599700" cy="1231500"/>
          </a:xfrm>
        </p:grpSpPr>
        <p:sp>
          <p:nvSpPr>
            <p:cNvPr id="1492" name="Google Shape;1492;p47">
              <a:hlinkClick r:id="rId7" action="ppaction://hlinksldjump"/>
            </p:cNvPr>
            <p:cNvSpPr/>
            <p:nvPr/>
          </p:nvSpPr>
          <p:spPr>
            <a:xfrm>
              <a:off x="502900" y="5181450"/>
              <a:ext cx="3599700" cy="1231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7"/>
            <p:cNvSpPr/>
            <p:nvPr/>
          </p:nvSpPr>
          <p:spPr>
            <a:xfrm>
              <a:off x="1736024" y="5648682"/>
              <a:ext cx="1133457" cy="335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he-IL" b="1" i="0" dirty="0">
                  <a:ln>
                    <a:noFill/>
                  </a:ln>
                  <a:solidFill>
                    <a:schemeClr val="lt1"/>
                  </a:solidFill>
                  <a:latin typeface="Englebert"/>
                </a:rPr>
                <a:t>18-3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Englebert"/>
              </a:endParaRPr>
            </a:p>
          </p:txBody>
        </p:sp>
      </p:grpSp>
      <p:grpSp>
        <p:nvGrpSpPr>
          <p:cNvPr id="1494" name="Google Shape;1494;p47"/>
          <p:cNvGrpSpPr/>
          <p:nvPr/>
        </p:nvGrpSpPr>
        <p:grpSpPr>
          <a:xfrm>
            <a:off x="3947100" y="401925"/>
            <a:ext cx="4297800" cy="4297800"/>
            <a:chOff x="3947100" y="401925"/>
            <a:chExt cx="4297800" cy="4297800"/>
          </a:xfrm>
        </p:grpSpPr>
        <p:sp>
          <p:nvSpPr>
            <p:cNvPr id="1495" name="Google Shape;1495;p47"/>
            <p:cNvSpPr/>
            <p:nvPr/>
          </p:nvSpPr>
          <p:spPr>
            <a:xfrm>
              <a:off x="3947100" y="401925"/>
              <a:ext cx="4297800" cy="4297800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7"/>
            <p:cNvSpPr/>
            <p:nvPr/>
          </p:nvSpPr>
          <p:spPr>
            <a:xfrm>
              <a:off x="5136160" y="1125791"/>
              <a:ext cx="1961266" cy="285006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lt1"/>
                </a:solidFill>
                <a:latin typeface="Happy Monkey"/>
              </a:endParaRPr>
            </a:p>
          </p:txBody>
        </p:sp>
      </p:grpSp>
      <p:sp>
        <p:nvSpPr>
          <p:cNvPr id="2" name="Google Shape;1208;p29">
            <a:extLst>
              <a:ext uri="{FF2B5EF4-FFF2-40B4-BE49-F238E27FC236}">
                <a16:creationId xmlns:a16="http://schemas.microsoft.com/office/drawing/2014/main" id="{913C7995-BE92-43CE-A074-64DDBE348D29}"/>
              </a:ext>
            </a:extLst>
          </p:cNvPr>
          <p:cNvSpPr/>
          <p:nvPr/>
        </p:nvSpPr>
        <p:spPr>
          <a:xfrm>
            <a:off x="4102600" y="1838632"/>
            <a:ext cx="4028396" cy="15633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?</a:t>
            </a:r>
            <a:r>
              <a:rPr lang="he-IL" b="1" i="0" dirty="0">
                <a:ln>
                  <a:noFill/>
                </a:ln>
                <a:solidFill>
                  <a:schemeClr val="lt1"/>
                </a:solidFill>
                <a:latin typeface="Happy Monkey"/>
              </a:rPr>
              <a:t> אֵיזֶה תַּרְגִּיל יוֹצֵא דֹּפֶן</a:t>
            </a:r>
            <a:endParaRPr b="1" i="0" dirty="0">
              <a:ln>
                <a:noFill/>
              </a:ln>
              <a:solidFill>
                <a:schemeClr val="lt1"/>
              </a:solidFill>
              <a:latin typeface="Happy Monkey"/>
            </a:endParaRPr>
          </a:p>
        </p:txBody>
      </p:sp>
      <p:pic>
        <p:nvPicPr>
          <p:cNvPr id="4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B8250C29-70CF-33CA-78F2-D70F79BF5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5112" y="6384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910113" y="2522050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CD3AE6D-CB88-75CA-4963-E463F974C56D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EF691225-A5D2-B983-AC43-5F579CD0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1558" y="677300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26A34FCA-598C-ABC3-1DB7-F5227EFA0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22768" y="2620372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45012CE-5BD1-B34D-5B54-2342B10A5E94}"/>
              </a:ext>
            </a:extLst>
          </p:cNvPr>
          <p:cNvSpPr/>
          <p:nvPr/>
        </p:nvSpPr>
        <p:spPr>
          <a:xfrm>
            <a:off x="10962968" y="5801032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44BD7458-282D-8777-F642-88F7C7514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9378" y="765790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5A5D544E-7226-20F1-C57C-768B3FE7C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3608095" y="2295908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נֶהְדָּר!</a:t>
            </a:r>
            <a:br>
              <a:rPr lang="he-IL" sz="4800" dirty="0"/>
            </a:br>
            <a:r>
              <a:rPr lang="he-IL" sz="4800" dirty="0"/>
              <a:t>תְּשׁוּבָה נְכוֹנָה</a:t>
            </a:r>
            <a:endParaRPr sz="2400" dirty="0"/>
          </a:p>
        </p:txBody>
      </p:sp>
      <p:sp>
        <p:nvSpPr>
          <p:cNvPr id="2" name="כוכב: 8 פינות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41FC51-BDF4-A19A-DA59-0C83433132BC}"/>
              </a:ext>
            </a:extLst>
          </p:cNvPr>
          <p:cNvSpPr/>
          <p:nvPr/>
        </p:nvSpPr>
        <p:spPr>
          <a:xfrm>
            <a:off x="10567958" y="5082980"/>
            <a:ext cx="1624042" cy="1573459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הַמְשֵׁך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2D83EA84-F737-A2E5-0AE9-C8814987B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752" y="569144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אגודלים למעלה">
            <a:extLst>
              <a:ext uri="{FF2B5EF4-FFF2-40B4-BE49-F238E27FC236}">
                <a16:creationId xmlns:a16="http://schemas.microsoft.com/office/drawing/2014/main" id="{F7FD0E0D-4FCD-F670-7567-2A65E3CBC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49" y="1930809"/>
            <a:ext cx="2996381" cy="29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6 0.006 -0.115 0.021 -0.115 0.033 C -0.115 0.044 -0.067 0.052 -0.003 0.052 C 0.061 0.052 0.115 0.044 0.115 0.033 C 0.115 0.021 0.059 0.018 -0.005 0.026 C -0.068 0.035 -0.115 0.05 -0.115 0.061 C -0.115 0.072 -0.066 0.081 -0.003 0.081 C 0.061 0.081 0.115 0.072 0.115 0.061 C 0.115 0.05 0.059 0.047 -0.004 0.055 C -0.068 0.063 -0.115 0.078 -0.115 0.089 C -0.115 0.101 -0.066 0.11 -0.002 0.11 C 0.061 0.11 0.115 0.101 0.115 0.089 C 0.115 0.079 0.059 0.076 -0.004 0.083 C -0.067 0.091 -0.115 0.107 -0.115 0.118 C -0.115 0.129 -0.065 0.138 -0.002 0.138 C 0.063 0.138 0.115 0.129 0.115 0.118 C 0.115 0.107 0.06 0.104 -0.003 0.112 C -0.066 0.12 -0.115 0.135 -0.115 0.146 C -0.115 0.158 -0.065 0.166 -0.001 0.166 C 0.063 0.166 0.115 0.157 0.115 0.146 C 0.115 0.135 0.06 0.132 -0.003 0.14 C -0.066 0.148 -0.115 0.164 -0.115 0.174 C -0.115 0.185 -0.064 0.194 -0.001 0.194 C 0.063 0.194 0.115 0.185 0.115 0.174 C 0.115 0.164 0.061 0.161 -0.003 0.168 C -0.066 0.176 -0.115 0.192 -0.115 0.203 C -0.115 0.213 -0.064 0.223 0 0.223 C 0.064 0.223 0.115 0.214 0.115 0.203 C 0.115 0.192 0.061 0.189 -0.002 0.197 C -0.065 0.205 -0.116 0.22 -0.115 0.231 C -0.114 0.242 -0.064 0.25 0 0.25 C 0.064 0.25 0.115 0.241 0.115 0.23 C 0.115 0.22 0.063 0.217 0 0.226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6"/>
          <p:cNvSpPr txBox="1">
            <a:spLocks noGrp="1"/>
          </p:cNvSpPr>
          <p:nvPr>
            <p:ph type="title"/>
          </p:nvPr>
        </p:nvSpPr>
        <p:spPr>
          <a:xfrm>
            <a:off x="4052265" y="2512217"/>
            <a:ext cx="6940200" cy="208928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/>
              <a:t>אוּפְּס! טָעִיתָ.</a:t>
            </a:r>
            <a:br>
              <a:rPr lang="he-IL" sz="4800" dirty="0"/>
            </a:br>
            <a:r>
              <a:rPr lang="he-IL" sz="4800" dirty="0"/>
              <a:t>נַסֵּה שׁוּב</a:t>
            </a:r>
            <a:endParaRPr sz="2400" dirty="0"/>
          </a:p>
        </p:txBody>
      </p:sp>
      <p:sp>
        <p:nvSpPr>
          <p:cNvPr id="2" name="לחצן פעולה: חזרה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6DCD9E8-BD52-C1CA-DDF6-B6BB913A7C6F}"/>
              </a:ext>
            </a:extLst>
          </p:cNvPr>
          <p:cNvSpPr/>
          <p:nvPr/>
        </p:nvSpPr>
        <p:spPr>
          <a:xfrm>
            <a:off x="10992465" y="5830529"/>
            <a:ext cx="953729" cy="766916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BREAKING">
            <a:hlinkClick r:id="" action="ppaction://media"/>
            <a:extLst>
              <a:ext uri="{FF2B5EF4-FFF2-40B4-BE49-F238E27FC236}">
                <a16:creationId xmlns:a16="http://schemas.microsoft.com/office/drawing/2014/main" id="{0CEE4E6B-C077-EDAE-2D8C-18145B11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1223" y="441326"/>
            <a:ext cx="487363" cy="487363"/>
          </a:xfrm>
          <a:prstGeom prst="rect">
            <a:avLst/>
          </a:prstGeom>
        </p:spPr>
      </p:pic>
      <p:pic>
        <p:nvPicPr>
          <p:cNvPr id="5" name="תמונה 4" descr="תרנגולת בוכה">
            <a:extLst>
              <a:ext uri="{FF2B5EF4-FFF2-40B4-BE49-F238E27FC236}">
                <a16:creationId xmlns:a16="http://schemas.microsoft.com/office/drawing/2014/main" id="{B845F255-67D6-DF3D-5D77-66194BAE8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98" y="1801799"/>
            <a:ext cx="3254402" cy="32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 L 0.06849 -0.08403 L 0.19349 0 L 0.06849 0.08403 L -0.05651 0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Violet II">
      <a:dk1>
        <a:srgbClr val="000000"/>
      </a:dk1>
      <a:lt1>
        <a:srgbClr val="FFFFFF"/>
      </a:lt1>
      <a:dk2>
        <a:srgbClr val="FFD77F"/>
      </a:dk2>
      <a:lt2>
        <a:srgbClr val="FFFFFF"/>
      </a:lt2>
      <a:accent1>
        <a:srgbClr val="F94343"/>
      </a:accent1>
      <a:accent2>
        <a:srgbClr val="FFCB25"/>
      </a:accent2>
      <a:accent3>
        <a:srgbClr val="EE5181"/>
      </a:accent3>
      <a:accent4>
        <a:srgbClr val="F76363"/>
      </a:accent4>
      <a:accent5>
        <a:srgbClr val="E1B0CC"/>
      </a:accent5>
      <a:accent6>
        <a:srgbClr val="D087A9"/>
      </a:accent6>
      <a:hlink>
        <a:srgbClr val="0000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7233</TotalTime>
  <Words>619</Words>
  <Application>Microsoft Office PowerPoint</Application>
  <PresentationFormat>מסך רחב</PresentationFormat>
  <Paragraphs>165</Paragraphs>
  <Slides>84</Slides>
  <Notes>84</Notes>
  <HiddenSlides>0</HiddenSlides>
  <MMClips>85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84</vt:i4>
      </vt:variant>
    </vt:vector>
  </HeadingPairs>
  <TitlesOfParts>
    <vt:vector size="94" baseType="lpstr">
      <vt:lpstr>Gochi Hand</vt:lpstr>
      <vt:lpstr>Barlow Condensed</vt:lpstr>
      <vt:lpstr>David</vt:lpstr>
      <vt:lpstr>Happy Monkey</vt:lpstr>
      <vt:lpstr>Englebert</vt:lpstr>
      <vt:lpstr>Poppins</vt:lpstr>
      <vt:lpstr>BN Bilbo</vt:lpstr>
      <vt:lpstr>Homemade Apple</vt:lpstr>
      <vt:lpstr>Arial</vt:lpstr>
      <vt:lpstr>SlidesMania</vt:lpstr>
      <vt:lpstr>מצגת של PowerPoint‏</vt:lpstr>
      <vt:lpstr>חִבּוּר וְחִסּוּר בַּעֲשֶׂרֶת שְׁנִיָּה איילת אזולאי טסלר</vt:lpstr>
      <vt:lpstr>הוֹרָאוֹת הַמִּשְׂחָק בְּכָל שְׁקוּפִית יוֹפִיעוּ 3 תַּרְגִּילִים. עָלֶיךָ לְחַשֵּׁב אֶת הַפִּתְרוֹנוֹת שֶׁל כָּל הַתַּרְגִּילִים וְאַחַר כָּךְ לִלְחֹץ עַל הַתַּרְגִּיל עִם הַפִּתְרוֹן יוֹצֵא הַדֹּפֶן. בְּהַצְלָחָה וּבַהֲנָאָה!</vt:lpstr>
      <vt:lpstr>מצגת של PowerPoint‏</vt:lpstr>
      <vt:lpstr>אוּפְּס! טָעִיתָ. נַסֵּה שׁוּב</vt:lpstr>
      <vt:lpstr>מצגת של PowerPoint‏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  <vt:lpstr>אוּפְּס! טָעִיתָ. נַסֵּה שׁוּב</vt:lpstr>
      <vt:lpstr>אוּפְּס! טָעִיתָ. נַסֵּה שׁוּב</vt:lpstr>
      <vt:lpstr>נֶהְדָּר! תְּשׁוּבָה נְכוֹנָה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guess who it is?</dc:title>
  <dc:creator>ayelet</dc:creator>
  <cp:lastModifiedBy>איילת אזולאי</cp:lastModifiedBy>
  <cp:revision>22</cp:revision>
  <dcterms:modified xsi:type="dcterms:W3CDTF">2023-09-12T17:07:50Z</dcterms:modified>
</cp:coreProperties>
</file>