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 id="2147483675" r:id="rId3"/>
  </p:sldMasterIdLst>
  <p:notesMasterIdLst>
    <p:notesMasterId r:id="rId38"/>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80" r:id="rId26"/>
    <p:sldId id="283" r:id="rId27"/>
    <p:sldId id="284" r:id="rId28"/>
    <p:sldId id="285" r:id="rId29"/>
    <p:sldId id="286" r:id="rId30"/>
    <p:sldId id="287" r:id="rId31"/>
    <p:sldId id="288" r:id="rId32"/>
    <p:sldId id="289" r:id="rId33"/>
    <p:sldId id="290" r:id="rId34"/>
    <p:sldId id="291" r:id="rId35"/>
    <p:sldId id="292" r:id="rId36"/>
    <p:sldId id="303" r:id="rId37"/>
  </p:sldIdLst>
  <p:sldSz cx="9144000" cy="5143500" type="screen16x9"/>
  <p:notesSz cx="6858000" cy="9144000"/>
  <p:embeddedFontLst>
    <p:embeddedFont>
      <p:font typeface="Fira Sans Extra Condensed Medium" panose="02010600030101010101" charset="0"/>
      <p:regular r:id="rId39"/>
      <p:bold r:id="rId40"/>
      <p:italic r:id="rId41"/>
      <p:boldItalic r:id="rId42"/>
    </p:embeddedFont>
    <p:embeddedFont>
      <p:font typeface="Lato" panose="02010600030101010101" charset="0"/>
      <p:regular r:id="rId43"/>
      <p:bold r:id="rId44"/>
      <p:italic r:id="rId45"/>
      <p:boldItalic r:id="rId46"/>
    </p:embeddedFont>
    <p:embeddedFont>
      <p:font typeface="Lato Light" panose="02010600030101010101" charset="0"/>
      <p:regular r:id="rId47"/>
      <p:bold r:id="rId48"/>
      <p:italic r:id="rId49"/>
      <p:boldItalic r:id="rId50"/>
    </p:embeddedFont>
    <p:embeddedFont>
      <p:font typeface="Palanquin Dark SemiBold" panose="02010600030101010101" charset="0"/>
      <p:regular r:id="rId51"/>
      <p:bold r:id="rId52"/>
    </p:embeddedFont>
    <p:embeddedFont>
      <p:font typeface="Proxima Nova" panose="02010600030101010101" charset="0"/>
      <p:regular r:id="rId53"/>
      <p:bold r:id="rId54"/>
      <p:italic r:id="rId55"/>
      <p:boldItalic r:id="rId56"/>
    </p:embeddedFont>
    <p:embeddedFont>
      <p:font typeface="Proxima Nova Semibold" panose="02010600030101010101" charset="0"/>
      <p:regular r:id="rId57"/>
      <p:bold r:id="rId58"/>
      <p:boldItalic r:id="rId59"/>
    </p:embeddedFont>
    <p:embeddedFont>
      <p:font typeface="Roboto Slab Regular" panose="02010600030101010101" charset="0"/>
      <p:regular r:id="rId60"/>
      <p:bold r:id="rId6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46">
          <p15:clr>
            <a:srgbClr val="9AA0A6"/>
          </p15:clr>
        </p15:guide>
        <p15:guide id="2" orient="horz" pos="324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1082BF1-90ED-48E6-9EC4-DC364C4B8E14}">
  <a:tblStyle styleId="{B1082BF1-90ED-48E6-9EC4-DC364C4B8E1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0" d="100"/>
          <a:sy n="80" d="100"/>
        </p:scale>
        <p:origin x="472" y="56"/>
      </p:cViewPr>
      <p:guideLst>
        <p:guide pos="246"/>
        <p:guide orient="horz" pos="32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font" Target="fonts/font4.fntdata"/><Relationship Id="rId47" Type="http://schemas.openxmlformats.org/officeDocument/2006/relationships/font" Target="fonts/font9.fntdata"/><Relationship Id="rId50" Type="http://schemas.openxmlformats.org/officeDocument/2006/relationships/font" Target="fonts/font12.fntdata"/><Relationship Id="rId55" Type="http://schemas.openxmlformats.org/officeDocument/2006/relationships/font" Target="fonts/font17.fntdata"/><Relationship Id="rId63" Type="http://schemas.openxmlformats.org/officeDocument/2006/relationships/viewProps" Target="view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font" Target="fonts/font2.fntdata"/><Relationship Id="rId45" Type="http://schemas.openxmlformats.org/officeDocument/2006/relationships/font" Target="fonts/font7.fntdata"/><Relationship Id="rId53" Type="http://schemas.openxmlformats.org/officeDocument/2006/relationships/font" Target="fonts/font15.fntdata"/><Relationship Id="rId58" Type="http://schemas.openxmlformats.org/officeDocument/2006/relationships/font" Target="fonts/font20.fntdata"/><Relationship Id="rId5" Type="http://schemas.openxmlformats.org/officeDocument/2006/relationships/slide" Target="slides/slide2.xml"/><Relationship Id="rId61" Type="http://schemas.openxmlformats.org/officeDocument/2006/relationships/font" Target="fonts/font23.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font" Target="fonts/font5.fntdata"/><Relationship Id="rId48" Type="http://schemas.openxmlformats.org/officeDocument/2006/relationships/font" Target="fonts/font10.fntdata"/><Relationship Id="rId56" Type="http://schemas.openxmlformats.org/officeDocument/2006/relationships/font" Target="fonts/font18.fntdata"/><Relationship Id="rId64" Type="http://schemas.openxmlformats.org/officeDocument/2006/relationships/theme" Target="theme/theme1.xml"/><Relationship Id="rId8" Type="http://schemas.openxmlformats.org/officeDocument/2006/relationships/slide" Target="slides/slide5.xml"/><Relationship Id="rId51" Type="http://schemas.openxmlformats.org/officeDocument/2006/relationships/font" Target="fonts/font13.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notesMaster" Target="notesMasters/notesMaster1.xml"/><Relationship Id="rId46" Type="http://schemas.openxmlformats.org/officeDocument/2006/relationships/font" Target="fonts/font8.fntdata"/><Relationship Id="rId59" Type="http://schemas.openxmlformats.org/officeDocument/2006/relationships/font" Target="fonts/font21.fntdata"/><Relationship Id="rId20" Type="http://schemas.openxmlformats.org/officeDocument/2006/relationships/slide" Target="slides/slide17.xml"/><Relationship Id="rId41" Type="http://schemas.openxmlformats.org/officeDocument/2006/relationships/font" Target="fonts/font3.fntdata"/><Relationship Id="rId54" Type="http://schemas.openxmlformats.org/officeDocument/2006/relationships/font" Target="fonts/font16.fntdata"/><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font" Target="fonts/font11.fntdata"/><Relationship Id="rId57" Type="http://schemas.openxmlformats.org/officeDocument/2006/relationships/font" Target="fonts/font19.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font" Target="fonts/font6.fntdata"/><Relationship Id="rId52" Type="http://schemas.openxmlformats.org/officeDocument/2006/relationships/font" Target="fonts/font14.fntdata"/><Relationship Id="rId60" Type="http://schemas.openxmlformats.org/officeDocument/2006/relationships/font" Target="fonts/font22.fntdata"/><Relationship Id="rId65"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font" Target="fonts/font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
        <p:cNvGrpSpPr/>
        <p:nvPr/>
      </p:nvGrpSpPr>
      <p:grpSpPr>
        <a:xfrm>
          <a:off x="0" y="0"/>
          <a:ext cx="0" cy="0"/>
          <a:chOff x="0" y="0"/>
          <a:chExt cx="0" cy="0"/>
        </a:xfrm>
      </p:grpSpPr>
      <p:sp>
        <p:nvSpPr>
          <p:cNvPr id="166" name="Google Shape;166;g618d4dc578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 name="Google Shape;167;g618d4dc578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
        <p:cNvGrpSpPr/>
        <p:nvPr/>
      </p:nvGrpSpPr>
      <p:grpSpPr>
        <a:xfrm>
          <a:off x="0" y="0"/>
          <a:ext cx="0" cy="0"/>
          <a:chOff x="0" y="0"/>
          <a:chExt cx="0" cy="0"/>
        </a:xfrm>
      </p:grpSpPr>
      <p:sp>
        <p:nvSpPr>
          <p:cNvPr id="311" name="Google Shape;311;g618d4dc578_2_7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 name="Google Shape;312;g618d4dc578_2_7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Google Shape;322;g61842714c1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3" name="Google Shape;323;g61842714c1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61842714c1_4_2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61842714c1_4_2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
        <p:cNvGrpSpPr/>
        <p:nvPr/>
      </p:nvGrpSpPr>
      <p:grpSpPr>
        <a:xfrm>
          <a:off x="0" y="0"/>
          <a:ext cx="0" cy="0"/>
          <a:chOff x="0" y="0"/>
          <a:chExt cx="0" cy="0"/>
        </a:xfrm>
      </p:grpSpPr>
      <p:sp>
        <p:nvSpPr>
          <p:cNvPr id="358" name="Google Shape;358;g61842714c1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 name="Google Shape;359;g61842714c1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
        <p:cNvGrpSpPr/>
        <p:nvPr/>
      </p:nvGrpSpPr>
      <p:grpSpPr>
        <a:xfrm>
          <a:off x="0" y="0"/>
          <a:ext cx="0" cy="0"/>
          <a:chOff x="0" y="0"/>
          <a:chExt cx="0" cy="0"/>
        </a:xfrm>
      </p:grpSpPr>
      <p:sp>
        <p:nvSpPr>
          <p:cNvPr id="388" name="Google Shape;388;g61842714c1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9" name="Google Shape;389;g61842714c1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
        <p:cNvGrpSpPr/>
        <p:nvPr/>
      </p:nvGrpSpPr>
      <p:grpSpPr>
        <a:xfrm>
          <a:off x="0" y="0"/>
          <a:ext cx="0" cy="0"/>
          <a:chOff x="0" y="0"/>
          <a:chExt cx="0" cy="0"/>
        </a:xfrm>
      </p:grpSpPr>
      <p:sp>
        <p:nvSpPr>
          <p:cNvPr id="437" name="Google Shape;437;g618d4dc578_2_72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 name="Google Shape;438;g618d4dc578_2_72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
        <p:cNvGrpSpPr/>
        <p:nvPr/>
      </p:nvGrpSpPr>
      <p:grpSpPr>
        <a:xfrm>
          <a:off x="0" y="0"/>
          <a:ext cx="0" cy="0"/>
          <a:chOff x="0" y="0"/>
          <a:chExt cx="0" cy="0"/>
        </a:xfrm>
      </p:grpSpPr>
      <p:sp>
        <p:nvSpPr>
          <p:cNvPr id="460" name="Google Shape;460;g618d4dc578_4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1" name="Google Shape;461;g618d4dc578_4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61842714c1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61842714c1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61842714c1_4_3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61842714c1_4_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
        <p:cNvGrpSpPr/>
        <p:nvPr/>
      </p:nvGrpSpPr>
      <p:grpSpPr>
        <a:xfrm>
          <a:off x="0" y="0"/>
          <a:ext cx="0" cy="0"/>
          <a:chOff x="0" y="0"/>
          <a:chExt cx="0" cy="0"/>
        </a:xfrm>
      </p:grpSpPr>
      <p:sp>
        <p:nvSpPr>
          <p:cNvPr id="562" name="Google Shape;562;g618d4dc578_2_7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 name="Google Shape;563;g618d4dc578_2_7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
        <p:cNvGrpSpPr/>
        <p:nvPr/>
      </p:nvGrpSpPr>
      <p:grpSpPr>
        <a:xfrm>
          <a:off x="0" y="0"/>
          <a:ext cx="0" cy="0"/>
          <a:chOff x="0" y="0"/>
          <a:chExt cx="0" cy="0"/>
        </a:xfrm>
      </p:grpSpPr>
      <p:sp>
        <p:nvSpPr>
          <p:cNvPr id="186" name="Google Shape;186;g618d4dc578_2_71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 name="Google Shape;187;g618d4dc578_2_71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g618d4dc578_4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 name="Google Shape;604;g618d4dc578_4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1"/>
        <p:cNvGrpSpPr/>
        <p:nvPr/>
      </p:nvGrpSpPr>
      <p:grpSpPr>
        <a:xfrm>
          <a:off x="0" y="0"/>
          <a:ext cx="0" cy="0"/>
          <a:chOff x="0" y="0"/>
          <a:chExt cx="0" cy="0"/>
        </a:xfrm>
      </p:grpSpPr>
      <p:sp>
        <p:nvSpPr>
          <p:cNvPr id="712" name="Google Shape;712;g61842714c1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3" name="Google Shape;713;g61842714c1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
        <p:cNvGrpSpPr/>
        <p:nvPr/>
      </p:nvGrpSpPr>
      <p:grpSpPr>
        <a:xfrm>
          <a:off x="0" y="0"/>
          <a:ext cx="0" cy="0"/>
          <a:chOff x="0" y="0"/>
          <a:chExt cx="0" cy="0"/>
        </a:xfrm>
      </p:grpSpPr>
      <p:sp>
        <p:nvSpPr>
          <p:cNvPr id="726" name="Google Shape;726;g61842714c1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 name="Google Shape;727;g61842714c1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
        <p:cNvGrpSpPr/>
        <p:nvPr/>
      </p:nvGrpSpPr>
      <p:grpSpPr>
        <a:xfrm>
          <a:off x="0" y="0"/>
          <a:ext cx="0" cy="0"/>
          <a:chOff x="0" y="0"/>
          <a:chExt cx="0" cy="0"/>
        </a:xfrm>
      </p:grpSpPr>
      <p:sp>
        <p:nvSpPr>
          <p:cNvPr id="749" name="Google Shape;749;g61842714c1_4_4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 name="Google Shape;750;g61842714c1_4_4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
        <p:cNvGrpSpPr/>
        <p:nvPr/>
      </p:nvGrpSpPr>
      <p:grpSpPr>
        <a:xfrm>
          <a:off x="0" y="0"/>
          <a:ext cx="0" cy="0"/>
          <a:chOff x="0" y="0"/>
          <a:chExt cx="0" cy="0"/>
        </a:xfrm>
      </p:grpSpPr>
      <p:sp>
        <p:nvSpPr>
          <p:cNvPr id="1000" name="Google Shape;1000;g618d4dc578_2_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 name="Google Shape;1001;g618d4dc578_2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618d4dc578_2_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618d4dc578_2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1"/>
        <p:cNvGrpSpPr/>
        <p:nvPr/>
      </p:nvGrpSpPr>
      <p:grpSpPr>
        <a:xfrm>
          <a:off x="0" y="0"/>
          <a:ext cx="0" cy="0"/>
          <a:chOff x="0" y="0"/>
          <a:chExt cx="0" cy="0"/>
        </a:xfrm>
      </p:grpSpPr>
      <p:sp>
        <p:nvSpPr>
          <p:cNvPr id="1632" name="Google Shape;1632;g618d4dc578_2_7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3" name="Google Shape;1633;g618d4dc578_2_7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2"/>
        <p:cNvGrpSpPr/>
        <p:nvPr/>
      </p:nvGrpSpPr>
      <p:grpSpPr>
        <a:xfrm>
          <a:off x="0" y="0"/>
          <a:ext cx="0" cy="0"/>
          <a:chOff x="0" y="0"/>
          <a:chExt cx="0" cy="0"/>
        </a:xfrm>
      </p:grpSpPr>
      <p:sp>
        <p:nvSpPr>
          <p:cNvPr id="4123" name="Google Shape;4123;g618d4dc578_2_3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4" name="Google Shape;4124;g618d4dc578_2_3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9"/>
        <p:cNvGrpSpPr/>
        <p:nvPr/>
      </p:nvGrpSpPr>
      <p:grpSpPr>
        <a:xfrm>
          <a:off x="0" y="0"/>
          <a:ext cx="0" cy="0"/>
          <a:chOff x="0" y="0"/>
          <a:chExt cx="0" cy="0"/>
        </a:xfrm>
      </p:grpSpPr>
      <p:sp>
        <p:nvSpPr>
          <p:cNvPr id="4500" name="Google Shape;4500;g618d4dc578_2_35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1" name="Google Shape;4501;g618d4dc578_2_3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0"/>
        <p:cNvGrpSpPr/>
        <p:nvPr/>
      </p:nvGrpSpPr>
      <p:grpSpPr>
        <a:xfrm>
          <a:off x="0" y="0"/>
          <a:ext cx="0" cy="0"/>
          <a:chOff x="0" y="0"/>
          <a:chExt cx="0" cy="0"/>
        </a:xfrm>
      </p:grpSpPr>
      <p:sp>
        <p:nvSpPr>
          <p:cNvPr id="4931" name="Google Shape;4931;g618d4dc578_2_40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32" name="Google Shape;4932;g618d4dc578_2_40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
        <p:cNvGrpSpPr/>
        <p:nvPr/>
      </p:nvGrpSpPr>
      <p:grpSpPr>
        <a:xfrm>
          <a:off x="0" y="0"/>
          <a:ext cx="0" cy="0"/>
          <a:chOff x="0" y="0"/>
          <a:chExt cx="0" cy="0"/>
        </a:xfrm>
      </p:grpSpPr>
      <p:sp>
        <p:nvSpPr>
          <p:cNvPr id="203" name="Google Shape;203;g61842714c1_4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 name="Google Shape;204;g61842714c1_4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3"/>
        <p:cNvGrpSpPr/>
        <p:nvPr/>
      </p:nvGrpSpPr>
      <p:grpSpPr>
        <a:xfrm>
          <a:off x="0" y="0"/>
          <a:ext cx="0" cy="0"/>
          <a:chOff x="0" y="0"/>
          <a:chExt cx="0" cy="0"/>
        </a:xfrm>
      </p:grpSpPr>
      <p:sp>
        <p:nvSpPr>
          <p:cNvPr id="5724" name="Google Shape;5724;g618d4dc578_2_48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5" name="Google Shape;5725;g618d4dc578_2_48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4"/>
        <p:cNvGrpSpPr/>
        <p:nvPr/>
      </p:nvGrpSpPr>
      <p:grpSpPr>
        <a:xfrm>
          <a:off x="0" y="0"/>
          <a:ext cx="0" cy="0"/>
          <a:chOff x="0" y="0"/>
          <a:chExt cx="0" cy="0"/>
        </a:xfrm>
      </p:grpSpPr>
      <p:sp>
        <p:nvSpPr>
          <p:cNvPr id="6465" name="Google Shape;6465;g618d4dc578_2_55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6" name="Google Shape;6466;g618d4dc578_2_55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57"/>
        <p:cNvGrpSpPr/>
        <p:nvPr/>
      </p:nvGrpSpPr>
      <p:grpSpPr>
        <a:xfrm>
          <a:off x="0" y="0"/>
          <a:ext cx="0" cy="0"/>
          <a:chOff x="0" y="0"/>
          <a:chExt cx="0" cy="0"/>
        </a:xfrm>
      </p:grpSpPr>
      <p:sp>
        <p:nvSpPr>
          <p:cNvPr id="7158" name="Google Shape;7158;g618d4dc578_2_62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9" name="Google Shape;7159;g618d4dc578_2_6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9"/>
        <p:cNvGrpSpPr/>
        <p:nvPr/>
      </p:nvGrpSpPr>
      <p:grpSpPr>
        <a:xfrm>
          <a:off x="0" y="0"/>
          <a:ext cx="0" cy="0"/>
          <a:chOff x="0" y="0"/>
          <a:chExt cx="0" cy="0"/>
        </a:xfrm>
      </p:grpSpPr>
      <p:sp>
        <p:nvSpPr>
          <p:cNvPr id="7460" name="Google Shape;7460;g618d4dc578_2_65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61" name="Google Shape;7461;g618d4dc578_2_6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
        <p:cNvGrpSpPr/>
        <p:nvPr/>
      </p:nvGrpSpPr>
      <p:grpSpPr>
        <a:xfrm>
          <a:off x="0" y="0"/>
          <a:ext cx="0" cy="0"/>
          <a:chOff x="0" y="0"/>
          <a:chExt cx="0" cy="0"/>
        </a:xfrm>
      </p:grpSpPr>
      <p:sp>
        <p:nvSpPr>
          <p:cNvPr id="215" name="Google Shape;215;g61842714c1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 name="Google Shape;216;g61842714c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
        <p:cNvGrpSpPr/>
        <p:nvPr/>
      </p:nvGrpSpPr>
      <p:grpSpPr>
        <a:xfrm>
          <a:off x="0" y="0"/>
          <a:ext cx="0" cy="0"/>
          <a:chOff x="0" y="0"/>
          <a:chExt cx="0" cy="0"/>
        </a:xfrm>
      </p:grpSpPr>
      <p:sp>
        <p:nvSpPr>
          <p:cNvPr id="225" name="Google Shape;225;g61842714c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 name="Google Shape;226;g61842714c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61842714c1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61842714c1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61842714c1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61842714c1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618d4dc578_2_72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 name="Google Shape;290;g618d4dc578_2_72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
        <p:cNvGrpSpPr/>
        <p:nvPr/>
      </p:nvGrpSpPr>
      <p:grpSpPr>
        <a:xfrm>
          <a:off x="0" y="0"/>
          <a:ext cx="0" cy="0"/>
          <a:chOff x="0" y="0"/>
          <a:chExt cx="0" cy="0"/>
        </a:xfrm>
      </p:grpSpPr>
      <p:sp>
        <p:nvSpPr>
          <p:cNvPr id="295" name="Google Shape;295;g61842714c1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 name="Google Shape;296;g61842714c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1" name="Google Shape;11;p2"/>
          <p:cNvSpPr txBox="1">
            <a:spLocks noGrp="1"/>
          </p:cNvSpPr>
          <p:nvPr>
            <p:ph type="subTitle" idx="1"/>
          </p:nvPr>
        </p:nvSpPr>
        <p:spPr>
          <a:xfrm>
            <a:off x="4987401" y="3070900"/>
            <a:ext cx="26001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sz="1400"/>
            </a:lvl2pPr>
            <a:lvl3pPr lvl="2" algn="r" rtl="0">
              <a:lnSpc>
                <a:spcPct val="100000"/>
              </a:lnSpc>
              <a:spcBef>
                <a:spcPts val="1600"/>
              </a:spcBef>
              <a:spcAft>
                <a:spcPts val="0"/>
              </a:spcAft>
              <a:buNone/>
              <a:defRPr sz="1400"/>
            </a:lvl3pPr>
            <a:lvl4pPr lvl="3" algn="r" rtl="0">
              <a:lnSpc>
                <a:spcPct val="100000"/>
              </a:lnSpc>
              <a:spcBef>
                <a:spcPts val="1600"/>
              </a:spcBef>
              <a:spcAft>
                <a:spcPts val="0"/>
              </a:spcAft>
              <a:buNone/>
              <a:defRPr sz="1400"/>
            </a:lvl4pPr>
            <a:lvl5pPr lvl="4" algn="r" rtl="0">
              <a:lnSpc>
                <a:spcPct val="100000"/>
              </a:lnSpc>
              <a:spcBef>
                <a:spcPts val="1600"/>
              </a:spcBef>
              <a:spcAft>
                <a:spcPts val="0"/>
              </a:spcAft>
              <a:buNone/>
              <a:defRPr sz="1400"/>
            </a:lvl5pPr>
            <a:lvl6pPr lvl="5" algn="r" rtl="0">
              <a:lnSpc>
                <a:spcPct val="100000"/>
              </a:lnSpc>
              <a:spcBef>
                <a:spcPts val="1600"/>
              </a:spcBef>
              <a:spcAft>
                <a:spcPts val="0"/>
              </a:spcAft>
              <a:buNone/>
              <a:defRPr sz="1400"/>
            </a:lvl6pPr>
            <a:lvl7pPr lvl="6" algn="r" rtl="0">
              <a:lnSpc>
                <a:spcPct val="100000"/>
              </a:lnSpc>
              <a:spcBef>
                <a:spcPts val="1600"/>
              </a:spcBef>
              <a:spcAft>
                <a:spcPts val="0"/>
              </a:spcAft>
              <a:buNone/>
              <a:defRPr sz="1400"/>
            </a:lvl7pPr>
            <a:lvl8pPr lvl="7" algn="r" rtl="0">
              <a:lnSpc>
                <a:spcPct val="100000"/>
              </a:lnSpc>
              <a:spcBef>
                <a:spcPts val="1600"/>
              </a:spcBef>
              <a:spcAft>
                <a:spcPts val="0"/>
              </a:spcAft>
              <a:buNone/>
              <a:defRPr sz="1400"/>
            </a:lvl8pPr>
            <a:lvl9pPr lvl="8" algn="r" rtl="0">
              <a:lnSpc>
                <a:spcPct val="100000"/>
              </a:lnSpc>
              <a:spcBef>
                <a:spcPts val="1600"/>
              </a:spcBef>
              <a:spcAft>
                <a:spcPts val="1600"/>
              </a:spcAft>
              <a:buNone/>
              <a:defRPr sz="1400"/>
            </a:lvl9pPr>
          </a:lstStyle>
          <a:p>
            <a:endParaRPr/>
          </a:p>
        </p:txBody>
      </p:sp>
      <p:sp>
        <p:nvSpPr>
          <p:cNvPr id="12" name="Google Shape;12;p2"/>
          <p:cNvSpPr txBox="1">
            <a:spLocks noGrp="1"/>
          </p:cNvSpPr>
          <p:nvPr>
            <p:ph type="ctrTitle"/>
          </p:nvPr>
        </p:nvSpPr>
        <p:spPr>
          <a:xfrm>
            <a:off x="4195937" y="1124700"/>
            <a:ext cx="3817500" cy="20526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000000"/>
              </a:buClr>
              <a:buSzPts val="6000"/>
              <a:buNone/>
              <a:defRPr sz="6000">
                <a:solidFill>
                  <a:schemeClr val="lt1"/>
                </a:solidFill>
              </a:defRPr>
            </a:lvl1pPr>
            <a:lvl2pPr lvl="1" rtl="0">
              <a:spcBef>
                <a:spcPts val="0"/>
              </a:spcBef>
              <a:spcAft>
                <a:spcPts val="0"/>
              </a:spcAft>
              <a:buClr>
                <a:srgbClr val="000000"/>
              </a:buClr>
              <a:buSzPts val="6000"/>
              <a:buNone/>
              <a:defRPr sz="6000">
                <a:solidFill>
                  <a:srgbClr val="000000"/>
                </a:solidFill>
              </a:defRPr>
            </a:lvl2pPr>
            <a:lvl3pPr lvl="2" rtl="0">
              <a:spcBef>
                <a:spcPts val="0"/>
              </a:spcBef>
              <a:spcAft>
                <a:spcPts val="0"/>
              </a:spcAft>
              <a:buClr>
                <a:srgbClr val="000000"/>
              </a:buClr>
              <a:buSzPts val="6000"/>
              <a:buNone/>
              <a:defRPr sz="6000">
                <a:solidFill>
                  <a:srgbClr val="000000"/>
                </a:solidFill>
              </a:defRPr>
            </a:lvl3pPr>
            <a:lvl4pPr lvl="3" rtl="0">
              <a:spcBef>
                <a:spcPts val="0"/>
              </a:spcBef>
              <a:spcAft>
                <a:spcPts val="0"/>
              </a:spcAft>
              <a:buClr>
                <a:srgbClr val="000000"/>
              </a:buClr>
              <a:buSzPts val="6000"/>
              <a:buNone/>
              <a:defRPr sz="6000">
                <a:solidFill>
                  <a:srgbClr val="000000"/>
                </a:solidFill>
              </a:defRPr>
            </a:lvl4pPr>
            <a:lvl5pPr lvl="4" rtl="0">
              <a:spcBef>
                <a:spcPts val="0"/>
              </a:spcBef>
              <a:spcAft>
                <a:spcPts val="0"/>
              </a:spcAft>
              <a:buClr>
                <a:srgbClr val="000000"/>
              </a:buClr>
              <a:buSzPts val="6000"/>
              <a:buNone/>
              <a:defRPr sz="6000">
                <a:solidFill>
                  <a:srgbClr val="000000"/>
                </a:solidFill>
              </a:defRPr>
            </a:lvl5pPr>
            <a:lvl6pPr lvl="5" rtl="0">
              <a:spcBef>
                <a:spcPts val="0"/>
              </a:spcBef>
              <a:spcAft>
                <a:spcPts val="0"/>
              </a:spcAft>
              <a:buClr>
                <a:srgbClr val="000000"/>
              </a:buClr>
              <a:buSzPts val="6000"/>
              <a:buNone/>
              <a:defRPr sz="6000">
                <a:solidFill>
                  <a:srgbClr val="000000"/>
                </a:solidFill>
              </a:defRPr>
            </a:lvl6pPr>
            <a:lvl7pPr lvl="6" rtl="0">
              <a:spcBef>
                <a:spcPts val="0"/>
              </a:spcBef>
              <a:spcAft>
                <a:spcPts val="0"/>
              </a:spcAft>
              <a:buClr>
                <a:srgbClr val="000000"/>
              </a:buClr>
              <a:buSzPts val="6000"/>
              <a:buNone/>
              <a:defRPr sz="6000">
                <a:solidFill>
                  <a:srgbClr val="000000"/>
                </a:solidFill>
              </a:defRPr>
            </a:lvl7pPr>
            <a:lvl8pPr lvl="7" rtl="0">
              <a:spcBef>
                <a:spcPts val="0"/>
              </a:spcBef>
              <a:spcAft>
                <a:spcPts val="0"/>
              </a:spcAft>
              <a:buClr>
                <a:srgbClr val="000000"/>
              </a:buClr>
              <a:buSzPts val="6000"/>
              <a:buNone/>
              <a:defRPr sz="6000">
                <a:solidFill>
                  <a:srgbClr val="000000"/>
                </a:solidFill>
              </a:defRPr>
            </a:lvl8pPr>
            <a:lvl9pPr lvl="8" rtl="0">
              <a:spcBef>
                <a:spcPts val="0"/>
              </a:spcBef>
              <a:spcAft>
                <a:spcPts val="0"/>
              </a:spcAft>
              <a:buClr>
                <a:srgbClr val="000000"/>
              </a:buClr>
              <a:buSzPts val="6000"/>
              <a:buNone/>
              <a:defRPr sz="6000">
                <a:solidFill>
                  <a:srgbClr val="000000"/>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ítulo y dos columnas 1">
  <p:cSld name="TITLE_AND_TWO_COLUMNS_1">
    <p:spTree>
      <p:nvGrpSpPr>
        <p:cNvPr id="1" name="Shape 68"/>
        <p:cNvGrpSpPr/>
        <p:nvPr/>
      </p:nvGrpSpPr>
      <p:grpSpPr>
        <a:xfrm>
          <a:off x="0" y="0"/>
          <a:ext cx="0" cy="0"/>
          <a:chOff x="0" y="0"/>
          <a:chExt cx="0" cy="0"/>
        </a:xfrm>
      </p:grpSpPr>
      <p:sp>
        <p:nvSpPr>
          <p:cNvPr id="69" name="Google Shape;69;p11"/>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 name="Google Shape;70;p11"/>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71" name="Google Shape;71;p11"/>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72" name="Google Shape;72;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Numbers">
  <p:cSld name="CUSTOM_4">
    <p:spTree>
      <p:nvGrpSpPr>
        <p:cNvPr id="1" name="Shape 73"/>
        <p:cNvGrpSpPr/>
        <p:nvPr/>
      </p:nvGrpSpPr>
      <p:grpSpPr>
        <a:xfrm>
          <a:off x="0" y="0"/>
          <a:ext cx="0" cy="0"/>
          <a:chOff x="0" y="0"/>
          <a:chExt cx="0" cy="0"/>
        </a:xfrm>
      </p:grpSpPr>
      <p:sp>
        <p:nvSpPr>
          <p:cNvPr id="74" name="Google Shape;74;p12"/>
          <p:cNvSpPr txBox="1">
            <a:spLocks noGrp="1"/>
          </p:cNvSpPr>
          <p:nvPr>
            <p:ph type="subTitle" idx="1"/>
          </p:nvPr>
        </p:nvSpPr>
        <p:spPr>
          <a:xfrm>
            <a:off x="2693850" y="1436838"/>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5" name="Google Shape;75;p12"/>
          <p:cNvSpPr txBox="1">
            <a:spLocks noGrp="1"/>
          </p:cNvSpPr>
          <p:nvPr>
            <p:ph type="subTitle" idx="2"/>
          </p:nvPr>
        </p:nvSpPr>
        <p:spPr>
          <a:xfrm>
            <a:off x="2693850" y="2743513"/>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6" name="Google Shape;76;p12"/>
          <p:cNvSpPr txBox="1">
            <a:spLocks noGrp="1"/>
          </p:cNvSpPr>
          <p:nvPr>
            <p:ph type="subTitle" idx="3"/>
          </p:nvPr>
        </p:nvSpPr>
        <p:spPr>
          <a:xfrm>
            <a:off x="2693850" y="4050188"/>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7" name="Google Shape;77;p12"/>
          <p:cNvSpPr txBox="1">
            <a:spLocks noGrp="1"/>
          </p:cNvSpPr>
          <p:nvPr>
            <p:ph type="title" hasCustomPrompt="1"/>
          </p:nvPr>
        </p:nvSpPr>
        <p:spPr>
          <a:xfrm>
            <a:off x="1390650" y="1930130"/>
            <a:ext cx="69723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50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8" name="Google Shape;78;p12"/>
          <p:cNvSpPr txBox="1">
            <a:spLocks noGrp="1"/>
          </p:cNvSpPr>
          <p:nvPr>
            <p:ph type="title" idx="4" hasCustomPrompt="1"/>
          </p:nvPr>
        </p:nvSpPr>
        <p:spPr>
          <a:xfrm>
            <a:off x="1390650" y="3239950"/>
            <a:ext cx="69723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50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9" name="Google Shape;79;p12"/>
          <p:cNvSpPr txBox="1">
            <a:spLocks noGrp="1"/>
          </p:cNvSpPr>
          <p:nvPr>
            <p:ph type="title" idx="5" hasCustomPrompt="1"/>
          </p:nvPr>
        </p:nvSpPr>
        <p:spPr>
          <a:xfrm>
            <a:off x="1390650" y="620310"/>
            <a:ext cx="69723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50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80" name="Google Shape;80;p12"/>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2"/>
          <p:cNvSpPr txBox="1">
            <a:spLocks noGrp="1"/>
          </p:cNvSpPr>
          <p:nvPr>
            <p:ph type="title" idx="6"/>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2"/>
        <p:cNvGrpSpPr/>
        <p:nvPr/>
      </p:nvGrpSpPr>
      <p:grpSpPr>
        <a:xfrm>
          <a:off x="0" y="0"/>
          <a:ext cx="0" cy="0"/>
          <a:chOff x="0" y="0"/>
          <a:chExt cx="0" cy="0"/>
        </a:xfrm>
      </p:grpSpPr>
      <p:sp>
        <p:nvSpPr>
          <p:cNvPr id="83" name="Google Shape;83;p1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84" name="Google Shape;84;p13"/>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3"/>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_5">
    <p:spTree>
      <p:nvGrpSpPr>
        <p:cNvPr id="1" name="Shape 86"/>
        <p:cNvGrpSpPr/>
        <p:nvPr/>
      </p:nvGrpSpPr>
      <p:grpSpPr>
        <a:xfrm>
          <a:off x="0" y="0"/>
          <a:ext cx="0" cy="0"/>
          <a:chOff x="0" y="0"/>
          <a:chExt cx="0" cy="0"/>
        </a:xfrm>
      </p:grpSpPr>
      <p:sp>
        <p:nvSpPr>
          <p:cNvPr id="87" name="Google Shape;87;p14"/>
          <p:cNvSpPr txBox="1">
            <a:spLocks noGrp="1"/>
          </p:cNvSpPr>
          <p:nvPr>
            <p:ph type="ctrTitle"/>
          </p:nvPr>
        </p:nvSpPr>
        <p:spPr>
          <a:xfrm>
            <a:off x="2027838" y="460100"/>
            <a:ext cx="2216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18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8" name="Google Shape;88;p14"/>
          <p:cNvSpPr txBox="1">
            <a:spLocks noGrp="1"/>
          </p:cNvSpPr>
          <p:nvPr>
            <p:ph type="subTitle" idx="1"/>
          </p:nvPr>
        </p:nvSpPr>
        <p:spPr>
          <a:xfrm>
            <a:off x="1630938" y="931050"/>
            <a:ext cx="2613000" cy="1176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100"/>
            </a:lvl1pPr>
            <a:lvl2pPr lvl="1" algn="r" rtl="0">
              <a:spcBef>
                <a:spcPts val="1600"/>
              </a:spcBef>
              <a:spcAft>
                <a:spcPts val="0"/>
              </a:spcAft>
              <a:buNone/>
              <a:defRPr sz="1100"/>
            </a:lvl2pPr>
            <a:lvl3pPr lvl="2" algn="r" rtl="0">
              <a:spcBef>
                <a:spcPts val="1600"/>
              </a:spcBef>
              <a:spcAft>
                <a:spcPts val="0"/>
              </a:spcAft>
              <a:buNone/>
              <a:defRPr sz="1100"/>
            </a:lvl3pPr>
            <a:lvl4pPr lvl="3" algn="r" rtl="0">
              <a:spcBef>
                <a:spcPts val="1600"/>
              </a:spcBef>
              <a:spcAft>
                <a:spcPts val="0"/>
              </a:spcAft>
              <a:buNone/>
              <a:defRPr sz="1100"/>
            </a:lvl4pPr>
            <a:lvl5pPr lvl="4" algn="r" rtl="0">
              <a:spcBef>
                <a:spcPts val="1600"/>
              </a:spcBef>
              <a:spcAft>
                <a:spcPts val="0"/>
              </a:spcAft>
              <a:buNone/>
              <a:defRPr sz="1100"/>
            </a:lvl5pPr>
            <a:lvl6pPr lvl="5" algn="r" rtl="0">
              <a:spcBef>
                <a:spcPts val="1600"/>
              </a:spcBef>
              <a:spcAft>
                <a:spcPts val="0"/>
              </a:spcAft>
              <a:buNone/>
              <a:defRPr sz="1100"/>
            </a:lvl6pPr>
            <a:lvl7pPr lvl="6" algn="r" rtl="0">
              <a:spcBef>
                <a:spcPts val="1600"/>
              </a:spcBef>
              <a:spcAft>
                <a:spcPts val="0"/>
              </a:spcAft>
              <a:buNone/>
              <a:defRPr sz="1100"/>
            </a:lvl7pPr>
            <a:lvl8pPr lvl="7" algn="r" rtl="0">
              <a:spcBef>
                <a:spcPts val="1600"/>
              </a:spcBef>
              <a:spcAft>
                <a:spcPts val="0"/>
              </a:spcAft>
              <a:buNone/>
              <a:defRPr sz="1100"/>
            </a:lvl8pPr>
            <a:lvl9pPr lvl="8" algn="r" rtl="0">
              <a:spcBef>
                <a:spcPts val="1600"/>
              </a:spcBef>
              <a:spcAft>
                <a:spcPts val="1600"/>
              </a:spcAft>
              <a:buNone/>
              <a:defRPr sz="1100"/>
            </a:lvl9pPr>
          </a:lstStyle>
          <a:p>
            <a:endParaRPr/>
          </a:p>
        </p:txBody>
      </p:sp>
      <p:sp>
        <p:nvSpPr>
          <p:cNvPr id="89" name="Google Shape;89;p14"/>
          <p:cNvSpPr txBox="1">
            <a:spLocks noGrp="1"/>
          </p:cNvSpPr>
          <p:nvPr>
            <p:ph type="ctrTitle" idx="2"/>
          </p:nvPr>
        </p:nvSpPr>
        <p:spPr>
          <a:xfrm>
            <a:off x="1863438" y="3115450"/>
            <a:ext cx="23805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18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0" name="Google Shape;90;p14"/>
          <p:cNvSpPr txBox="1">
            <a:spLocks noGrp="1"/>
          </p:cNvSpPr>
          <p:nvPr>
            <p:ph type="subTitle" idx="3"/>
          </p:nvPr>
        </p:nvSpPr>
        <p:spPr>
          <a:xfrm>
            <a:off x="1562538" y="3593033"/>
            <a:ext cx="2681400" cy="1176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100"/>
            </a:lvl1pPr>
            <a:lvl2pPr lvl="1" algn="r" rtl="0">
              <a:spcBef>
                <a:spcPts val="1600"/>
              </a:spcBef>
              <a:spcAft>
                <a:spcPts val="0"/>
              </a:spcAft>
              <a:buNone/>
              <a:defRPr sz="1100"/>
            </a:lvl2pPr>
            <a:lvl3pPr lvl="2" algn="r" rtl="0">
              <a:spcBef>
                <a:spcPts val="1600"/>
              </a:spcBef>
              <a:spcAft>
                <a:spcPts val="0"/>
              </a:spcAft>
              <a:buNone/>
              <a:defRPr sz="1100"/>
            </a:lvl3pPr>
            <a:lvl4pPr lvl="3" algn="r" rtl="0">
              <a:spcBef>
                <a:spcPts val="1600"/>
              </a:spcBef>
              <a:spcAft>
                <a:spcPts val="0"/>
              </a:spcAft>
              <a:buNone/>
              <a:defRPr sz="1100"/>
            </a:lvl4pPr>
            <a:lvl5pPr lvl="4" algn="r" rtl="0">
              <a:spcBef>
                <a:spcPts val="1600"/>
              </a:spcBef>
              <a:spcAft>
                <a:spcPts val="0"/>
              </a:spcAft>
              <a:buNone/>
              <a:defRPr sz="1100"/>
            </a:lvl5pPr>
            <a:lvl6pPr lvl="5" algn="r" rtl="0">
              <a:spcBef>
                <a:spcPts val="1600"/>
              </a:spcBef>
              <a:spcAft>
                <a:spcPts val="0"/>
              </a:spcAft>
              <a:buNone/>
              <a:defRPr sz="1100"/>
            </a:lvl6pPr>
            <a:lvl7pPr lvl="6" algn="r" rtl="0">
              <a:spcBef>
                <a:spcPts val="1600"/>
              </a:spcBef>
              <a:spcAft>
                <a:spcPts val="0"/>
              </a:spcAft>
              <a:buNone/>
              <a:defRPr sz="1100"/>
            </a:lvl7pPr>
            <a:lvl8pPr lvl="7" algn="r" rtl="0">
              <a:spcBef>
                <a:spcPts val="1600"/>
              </a:spcBef>
              <a:spcAft>
                <a:spcPts val="0"/>
              </a:spcAft>
              <a:buNone/>
              <a:defRPr sz="1100"/>
            </a:lvl8pPr>
            <a:lvl9pPr lvl="8" algn="r" rtl="0">
              <a:spcBef>
                <a:spcPts val="1600"/>
              </a:spcBef>
              <a:spcAft>
                <a:spcPts val="1600"/>
              </a:spcAft>
              <a:buNone/>
              <a:defRPr sz="1100"/>
            </a:lvl9pPr>
          </a:lstStyle>
          <a:p>
            <a:endParaRPr/>
          </a:p>
        </p:txBody>
      </p:sp>
      <p:sp>
        <p:nvSpPr>
          <p:cNvPr id="91" name="Google Shape;91;p14"/>
          <p:cNvSpPr txBox="1">
            <a:spLocks noGrp="1"/>
          </p:cNvSpPr>
          <p:nvPr>
            <p:ph type="ctrTitle" idx="4"/>
          </p:nvPr>
        </p:nvSpPr>
        <p:spPr>
          <a:xfrm>
            <a:off x="5684549" y="1822175"/>
            <a:ext cx="23805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2" name="Google Shape;92;p14"/>
          <p:cNvSpPr txBox="1">
            <a:spLocks noGrp="1"/>
          </p:cNvSpPr>
          <p:nvPr>
            <p:ph type="subTitle" idx="5"/>
          </p:nvPr>
        </p:nvSpPr>
        <p:spPr>
          <a:xfrm>
            <a:off x="5684560" y="2286525"/>
            <a:ext cx="2613000" cy="1176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100"/>
            </a:lvl1pPr>
            <a:lvl2pPr lvl="1" rtl="0">
              <a:spcBef>
                <a:spcPts val="1600"/>
              </a:spcBef>
              <a:spcAft>
                <a:spcPts val="0"/>
              </a:spcAft>
              <a:buNone/>
              <a:defRPr sz="1100"/>
            </a:lvl2pPr>
            <a:lvl3pPr lvl="2" rtl="0">
              <a:spcBef>
                <a:spcPts val="1600"/>
              </a:spcBef>
              <a:spcAft>
                <a:spcPts val="0"/>
              </a:spcAft>
              <a:buNone/>
              <a:defRPr sz="1100"/>
            </a:lvl3pPr>
            <a:lvl4pPr lvl="3" rtl="0">
              <a:spcBef>
                <a:spcPts val="1600"/>
              </a:spcBef>
              <a:spcAft>
                <a:spcPts val="0"/>
              </a:spcAft>
              <a:buNone/>
              <a:defRPr sz="1100"/>
            </a:lvl4pPr>
            <a:lvl5pPr lvl="4" rtl="0">
              <a:spcBef>
                <a:spcPts val="1600"/>
              </a:spcBef>
              <a:spcAft>
                <a:spcPts val="0"/>
              </a:spcAft>
              <a:buNone/>
              <a:defRPr sz="1100"/>
            </a:lvl5pPr>
            <a:lvl6pPr lvl="5" rtl="0">
              <a:spcBef>
                <a:spcPts val="1600"/>
              </a:spcBef>
              <a:spcAft>
                <a:spcPts val="0"/>
              </a:spcAft>
              <a:buNone/>
              <a:defRPr sz="1100"/>
            </a:lvl6pPr>
            <a:lvl7pPr lvl="6" rtl="0">
              <a:spcBef>
                <a:spcPts val="1600"/>
              </a:spcBef>
              <a:spcAft>
                <a:spcPts val="0"/>
              </a:spcAft>
              <a:buNone/>
              <a:defRPr sz="1100"/>
            </a:lvl7pPr>
            <a:lvl8pPr lvl="7" rtl="0">
              <a:spcBef>
                <a:spcPts val="1600"/>
              </a:spcBef>
              <a:spcAft>
                <a:spcPts val="0"/>
              </a:spcAft>
              <a:buNone/>
              <a:defRPr sz="1100"/>
            </a:lvl8pPr>
            <a:lvl9pPr lvl="8" rtl="0">
              <a:spcBef>
                <a:spcPts val="1600"/>
              </a:spcBef>
              <a:spcAft>
                <a:spcPts val="1600"/>
              </a:spcAft>
              <a:buNone/>
              <a:defRPr sz="1100"/>
            </a:lvl9pPr>
          </a:lstStyle>
          <a:p>
            <a:endParaRPr/>
          </a:p>
        </p:txBody>
      </p:sp>
      <p:sp>
        <p:nvSpPr>
          <p:cNvPr id="93" name="Google Shape;93;p14"/>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4"/>
          <p:cNvSpPr txBox="1">
            <a:spLocks noGrp="1"/>
          </p:cNvSpPr>
          <p:nvPr>
            <p:ph type="title" idx="6"/>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subtitle">
  <p:cSld name="CUSTOM_6">
    <p:spTree>
      <p:nvGrpSpPr>
        <p:cNvPr id="1" name="Shape 95"/>
        <p:cNvGrpSpPr/>
        <p:nvPr/>
      </p:nvGrpSpPr>
      <p:grpSpPr>
        <a:xfrm>
          <a:off x="0" y="0"/>
          <a:ext cx="0" cy="0"/>
          <a:chOff x="0" y="0"/>
          <a:chExt cx="0" cy="0"/>
        </a:xfrm>
      </p:grpSpPr>
      <p:sp>
        <p:nvSpPr>
          <p:cNvPr id="96" name="Google Shape;96;p15"/>
          <p:cNvSpPr txBox="1">
            <a:spLocks noGrp="1"/>
          </p:cNvSpPr>
          <p:nvPr>
            <p:ph type="subTitle" idx="1"/>
          </p:nvPr>
        </p:nvSpPr>
        <p:spPr>
          <a:xfrm>
            <a:off x="1325463" y="835643"/>
            <a:ext cx="1959600" cy="750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200"/>
            </a:lvl1pPr>
            <a:lvl2pPr lvl="1" rtl="0">
              <a:lnSpc>
                <a:spcPct val="100000"/>
              </a:lnSpc>
              <a:spcBef>
                <a:spcPts val="1600"/>
              </a:spcBef>
              <a:spcAft>
                <a:spcPts val="0"/>
              </a:spcAft>
              <a:buNone/>
              <a:defRPr sz="1200"/>
            </a:lvl2pPr>
            <a:lvl3pPr lvl="2" rtl="0">
              <a:lnSpc>
                <a:spcPct val="100000"/>
              </a:lnSpc>
              <a:spcBef>
                <a:spcPts val="1600"/>
              </a:spcBef>
              <a:spcAft>
                <a:spcPts val="0"/>
              </a:spcAft>
              <a:buNone/>
              <a:defRPr sz="1200"/>
            </a:lvl3pPr>
            <a:lvl4pPr lvl="3" rtl="0">
              <a:lnSpc>
                <a:spcPct val="100000"/>
              </a:lnSpc>
              <a:spcBef>
                <a:spcPts val="1600"/>
              </a:spcBef>
              <a:spcAft>
                <a:spcPts val="0"/>
              </a:spcAft>
              <a:buNone/>
              <a:defRPr sz="1200"/>
            </a:lvl4pPr>
            <a:lvl5pPr lvl="4" rtl="0">
              <a:lnSpc>
                <a:spcPct val="100000"/>
              </a:lnSpc>
              <a:spcBef>
                <a:spcPts val="1600"/>
              </a:spcBef>
              <a:spcAft>
                <a:spcPts val="0"/>
              </a:spcAft>
              <a:buNone/>
              <a:defRPr sz="1200"/>
            </a:lvl5pPr>
            <a:lvl6pPr lvl="5" rtl="0">
              <a:lnSpc>
                <a:spcPct val="100000"/>
              </a:lnSpc>
              <a:spcBef>
                <a:spcPts val="1600"/>
              </a:spcBef>
              <a:spcAft>
                <a:spcPts val="0"/>
              </a:spcAft>
              <a:buNone/>
              <a:defRPr sz="1200"/>
            </a:lvl6pPr>
            <a:lvl7pPr lvl="6" rtl="0">
              <a:lnSpc>
                <a:spcPct val="100000"/>
              </a:lnSpc>
              <a:spcBef>
                <a:spcPts val="1600"/>
              </a:spcBef>
              <a:spcAft>
                <a:spcPts val="0"/>
              </a:spcAft>
              <a:buNone/>
              <a:defRPr sz="1200"/>
            </a:lvl7pPr>
            <a:lvl8pPr lvl="7" rtl="0">
              <a:lnSpc>
                <a:spcPct val="100000"/>
              </a:lnSpc>
              <a:spcBef>
                <a:spcPts val="1600"/>
              </a:spcBef>
              <a:spcAft>
                <a:spcPts val="0"/>
              </a:spcAft>
              <a:buNone/>
              <a:defRPr sz="1200"/>
            </a:lvl8pPr>
            <a:lvl9pPr lvl="8" rtl="0">
              <a:lnSpc>
                <a:spcPct val="100000"/>
              </a:lnSpc>
              <a:spcBef>
                <a:spcPts val="1600"/>
              </a:spcBef>
              <a:spcAft>
                <a:spcPts val="1600"/>
              </a:spcAft>
              <a:buNone/>
              <a:defRPr sz="1200"/>
            </a:lvl9pPr>
          </a:lstStyle>
          <a:p>
            <a:endParaRPr/>
          </a:p>
        </p:txBody>
      </p:sp>
      <p:sp>
        <p:nvSpPr>
          <p:cNvPr id="97" name="Google Shape;97;p15"/>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5"/>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CUSTOM_9">
    <p:spTree>
      <p:nvGrpSpPr>
        <p:cNvPr id="1" name="Shape 99"/>
        <p:cNvGrpSpPr/>
        <p:nvPr/>
      </p:nvGrpSpPr>
      <p:grpSpPr>
        <a:xfrm>
          <a:off x="0" y="0"/>
          <a:ext cx="0" cy="0"/>
          <a:chOff x="0" y="0"/>
          <a:chExt cx="0" cy="0"/>
        </a:xfrm>
      </p:grpSpPr>
      <p:sp>
        <p:nvSpPr>
          <p:cNvPr id="100" name="Google Shape;100;p16"/>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6"/>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
        <p:nvSpPr>
          <p:cNvPr id="102" name="Google Shape;102;p16"/>
          <p:cNvSpPr txBox="1">
            <a:spLocks noGrp="1"/>
          </p:cNvSpPr>
          <p:nvPr>
            <p:ph type="ctrTitle" idx="2"/>
          </p:nvPr>
        </p:nvSpPr>
        <p:spPr>
          <a:xfrm>
            <a:off x="1635569" y="1353081"/>
            <a:ext cx="170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03" name="Google Shape;103;p16"/>
          <p:cNvSpPr txBox="1">
            <a:spLocks noGrp="1"/>
          </p:cNvSpPr>
          <p:nvPr>
            <p:ph type="subTitle" idx="1"/>
          </p:nvPr>
        </p:nvSpPr>
        <p:spPr>
          <a:xfrm>
            <a:off x="1635575" y="1831840"/>
            <a:ext cx="1931700" cy="577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100"/>
            </a:lvl1pPr>
            <a:lvl2pPr lvl="1" rtl="0">
              <a:spcBef>
                <a:spcPts val="1600"/>
              </a:spcBef>
              <a:spcAft>
                <a:spcPts val="0"/>
              </a:spcAft>
              <a:buNone/>
              <a:defRPr sz="1100"/>
            </a:lvl2pPr>
            <a:lvl3pPr lvl="2" rtl="0">
              <a:spcBef>
                <a:spcPts val="1600"/>
              </a:spcBef>
              <a:spcAft>
                <a:spcPts val="0"/>
              </a:spcAft>
              <a:buNone/>
              <a:defRPr sz="1100"/>
            </a:lvl3pPr>
            <a:lvl4pPr lvl="3" rtl="0">
              <a:spcBef>
                <a:spcPts val="1600"/>
              </a:spcBef>
              <a:spcAft>
                <a:spcPts val="0"/>
              </a:spcAft>
              <a:buNone/>
              <a:defRPr sz="1100"/>
            </a:lvl4pPr>
            <a:lvl5pPr lvl="4" rtl="0">
              <a:spcBef>
                <a:spcPts val="1600"/>
              </a:spcBef>
              <a:spcAft>
                <a:spcPts val="0"/>
              </a:spcAft>
              <a:buNone/>
              <a:defRPr sz="1100"/>
            </a:lvl5pPr>
            <a:lvl6pPr lvl="5" rtl="0">
              <a:spcBef>
                <a:spcPts val="1600"/>
              </a:spcBef>
              <a:spcAft>
                <a:spcPts val="0"/>
              </a:spcAft>
              <a:buNone/>
              <a:defRPr sz="1100"/>
            </a:lvl6pPr>
            <a:lvl7pPr lvl="6" rtl="0">
              <a:spcBef>
                <a:spcPts val="1600"/>
              </a:spcBef>
              <a:spcAft>
                <a:spcPts val="0"/>
              </a:spcAft>
              <a:buNone/>
              <a:defRPr sz="1100"/>
            </a:lvl7pPr>
            <a:lvl8pPr lvl="7" rtl="0">
              <a:spcBef>
                <a:spcPts val="1600"/>
              </a:spcBef>
              <a:spcAft>
                <a:spcPts val="0"/>
              </a:spcAft>
              <a:buNone/>
              <a:defRPr sz="1100"/>
            </a:lvl8pPr>
            <a:lvl9pPr lvl="8" rtl="0">
              <a:spcBef>
                <a:spcPts val="1600"/>
              </a:spcBef>
              <a:spcAft>
                <a:spcPts val="1600"/>
              </a:spcAft>
              <a:buNone/>
              <a:defRPr sz="1100"/>
            </a:lvl9pPr>
          </a:lstStyle>
          <a:p>
            <a:endParaRPr/>
          </a:p>
        </p:txBody>
      </p:sp>
      <p:sp>
        <p:nvSpPr>
          <p:cNvPr id="104" name="Google Shape;104;p16"/>
          <p:cNvSpPr txBox="1">
            <a:spLocks noGrp="1"/>
          </p:cNvSpPr>
          <p:nvPr>
            <p:ph type="ctrTitle" idx="3"/>
          </p:nvPr>
        </p:nvSpPr>
        <p:spPr>
          <a:xfrm>
            <a:off x="3910944" y="1353081"/>
            <a:ext cx="170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05" name="Google Shape;105;p16"/>
          <p:cNvSpPr txBox="1">
            <a:spLocks noGrp="1"/>
          </p:cNvSpPr>
          <p:nvPr>
            <p:ph type="subTitle" idx="4"/>
          </p:nvPr>
        </p:nvSpPr>
        <p:spPr>
          <a:xfrm>
            <a:off x="3910950" y="1831840"/>
            <a:ext cx="2127900" cy="577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100"/>
            </a:lvl1pPr>
            <a:lvl2pPr lvl="1" rtl="0">
              <a:spcBef>
                <a:spcPts val="1600"/>
              </a:spcBef>
              <a:spcAft>
                <a:spcPts val="0"/>
              </a:spcAft>
              <a:buNone/>
              <a:defRPr sz="1100"/>
            </a:lvl2pPr>
            <a:lvl3pPr lvl="2" rtl="0">
              <a:spcBef>
                <a:spcPts val="1600"/>
              </a:spcBef>
              <a:spcAft>
                <a:spcPts val="0"/>
              </a:spcAft>
              <a:buNone/>
              <a:defRPr sz="1100"/>
            </a:lvl3pPr>
            <a:lvl4pPr lvl="3" rtl="0">
              <a:spcBef>
                <a:spcPts val="1600"/>
              </a:spcBef>
              <a:spcAft>
                <a:spcPts val="0"/>
              </a:spcAft>
              <a:buNone/>
              <a:defRPr sz="1100"/>
            </a:lvl4pPr>
            <a:lvl5pPr lvl="4" rtl="0">
              <a:spcBef>
                <a:spcPts val="1600"/>
              </a:spcBef>
              <a:spcAft>
                <a:spcPts val="0"/>
              </a:spcAft>
              <a:buNone/>
              <a:defRPr sz="1100"/>
            </a:lvl5pPr>
            <a:lvl6pPr lvl="5" rtl="0">
              <a:spcBef>
                <a:spcPts val="1600"/>
              </a:spcBef>
              <a:spcAft>
                <a:spcPts val="0"/>
              </a:spcAft>
              <a:buNone/>
              <a:defRPr sz="1100"/>
            </a:lvl6pPr>
            <a:lvl7pPr lvl="6" rtl="0">
              <a:spcBef>
                <a:spcPts val="1600"/>
              </a:spcBef>
              <a:spcAft>
                <a:spcPts val="0"/>
              </a:spcAft>
              <a:buNone/>
              <a:defRPr sz="1100"/>
            </a:lvl7pPr>
            <a:lvl8pPr lvl="7" rtl="0">
              <a:spcBef>
                <a:spcPts val="1600"/>
              </a:spcBef>
              <a:spcAft>
                <a:spcPts val="0"/>
              </a:spcAft>
              <a:buNone/>
              <a:defRPr sz="1100"/>
            </a:lvl8pPr>
            <a:lvl9pPr lvl="8" rtl="0">
              <a:spcBef>
                <a:spcPts val="1600"/>
              </a:spcBef>
              <a:spcAft>
                <a:spcPts val="1600"/>
              </a:spcAft>
              <a:buNone/>
              <a:defRPr sz="1100"/>
            </a:lvl9pPr>
          </a:lstStyle>
          <a:p>
            <a:endParaRPr/>
          </a:p>
        </p:txBody>
      </p:sp>
      <p:sp>
        <p:nvSpPr>
          <p:cNvPr id="106" name="Google Shape;106;p16"/>
          <p:cNvSpPr txBox="1">
            <a:spLocks noGrp="1"/>
          </p:cNvSpPr>
          <p:nvPr>
            <p:ph type="ctrTitle" idx="5"/>
          </p:nvPr>
        </p:nvSpPr>
        <p:spPr>
          <a:xfrm>
            <a:off x="6186319" y="1353081"/>
            <a:ext cx="170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07" name="Google Shape;107;p16"/>
          <p:cNvSpPr txBox="1">
            <a:spLocks noGrp="1"/>
          </p:cNvSpPr>
          <p:nvPr>
            <p:ph type="subTitle" idx="6"/>
          </p:nvPr>
        </p:nvSpPr>
        <p:spPr>
          <a:xfrm>
            <a:off x="6186325" y="1831840"/>
            <a:ext cx="1931700" cy="577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100"/>
            </a:lvl1pPr>
            <a:lvl2pPr lvl="1" rtl="0">
              <a:spcBef>
                <a:spcPts val="1600"/>
              </a:spcBef>
              <a:spcAft>
                <a:spcPts val="0"/>
              </a:spcAft>
              <a:buNone/>
              <a:defRPr sz="1100"/>
            </a:lvl2pPr>
            <a:lvl3pPr lvl="2" rtl="0">
              <a:spcBef>
                <a:spcPts val="1600"/>
              </a:spcBef>
              <a:spcAft>
                <a:spcPts val="0"/>
              </a:spcAft>
              <a:buNone/>
              <a:defRPr sz="1100"/>
            </a:lvl3pPr>
            <a:lvl4pPr lvl="3" rtl="0">
              <a:spcBef>
                <a:spcPts val="1600"/>
              </a:spcBef>
              <a:spcAft>
                <a:spcPts val="0"/>
              </a:spcAft>
              <a:buNone/>
              <a:defRPr sz="1100"/>
            </a:lvl4pPr>
            <a:lvl5pPr lvl="4" rtl="0">
              <a:spcBef>
                <a:spcPts val="1600"/>
              </a:spcBef>
              <a:spcAft>
                <a:spcPts val="0"/>
              </a:spcAft>
              <a:buNone/>
              <a:defRPr sz="1100"/>
            </a:lvl5pPr>
            <a:lvl6pPr lvl="5" rtl="0">
              <a:spcBef>
                <a:spcPts val="1600"/>
              </a:spcBef>
              <a:spcAft>
                <a:spcPts val="0"/>
              </a:spcAft>
              <a:buNone/>
              <a:defRPr sz="1100"/>
            </a:lvl6pPr>
            <a:lvl7pPr lvl="6" rtl="0">
              <a:spcBef>
                <a:spcPts val="1600"/>
              </a:spcBef>
              <a:spcAft>
                <a:spcPts val="0"/>
              </a:spcAft>
              <a:buNone/>
              <a:defRPr sz="1100"/>
            </a:lvl7pPr>
            <a:lvl8pPr lvl="7" rtl="0">
              <a:spcBef>
                <a:spcPts val="1600"/>
              </a:spcBef>
              <a:spcAft>
                <a:spcPts val="0"/>
              </a:spcAft>
              <a:buNone/>
              <a:defRPr sz="1100"/>
            </a:lvl8pPr>
            <a:lvl9pPr lvl="8" rtl="0">
              <a:spcBef>
                <a:spcPts val="1600"/>
              </a:spcBef>
              <a:spcAft>
                <a:spcPts val="1600"/>
              </a:spcAft>
              <a:buNone/>
              <a:defRPr sz="1100"/>
            </a:lvl9pPr>
          </a:lstStyle>
          <a:p>
            <a:endParaRPr/>
          </a:p>
        </p:txBody>
      </p:sp>
      <p:sp>
        <p:nvSpPr>
          <p:cNvPr id="108" name="Google Shape;108;p16"/>
          <p:cNvSpPr txBox="1">
            <a:spLocks noGrp="1"/>
          </p:cNvSpPr>
          <p:nvPr>
            <p:ph type="ctrTitle" idx="7"/>
          </p:nvPr>
        </p:nvSpPr>
        <p:spPr>
          <a:xfrm>
            <a:off x="1635569" y="3496433"/>
            <a:ext cx="170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09" name="Google Shape;109;p16"/>
          <p:cNvSpPr txBox="1">
            <a:spLocks noGrp="1"/>
          </p:cNvSpPr>
          <p:nvPr>
            <p:ph type="subTitle" idx="8"/>
          </p:nvPr>
        </p:nvSpPr>
        <p:spPr>
          <a:xfrm>
            <a:off x="1635575" y="3981814"/>
            <a:ext cx="1931700" cy="577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100"/>
            </a:lvl1pPr>
            <a:lvl2pPr lvl="1" rtl="0">
              <a:spcBef>
                <a:spcPts val="1600"/>
              </a:spcBef>
              <a:spcAft>
                <a:spcPts val="0"/>
              </a:spcAft>
              <a:buNone/>
              <a:defRPr sz="1100"/>
            </a:lvl2pPr>
            <a:lvl3pPr lvl="2" rtl="0">
              <a:spcBef>
                <a:spcPts val="1600"/>
              </a:spcBef>
              <a:spcAft>
                <a:spcPts val="0"/>
              </a:spcAft>
              <a:buNone/>
              <a:defRPr sz="1100"/>
            </a:lvl3pPr>
            <a:lvl4pPr lvl="3" rtl="0">
              <a:spcBef>
                <a:spcPts val="1600"/>
              </a:spcBef>
              <a:spcAft>
                <a:spcPts val="0"/>
              </a:spcAft>
              <a:buNone/>
              <a:defRPr sz="1100"/>
            </a:lvl4pPr>
            <a:lvl5pPr lvl="4" rtl="0">
              <a:spcBef>
                <a:spcPts val="1600"/>
              </a:spcBef>
              <a:spcAft>
                <a:spcPts val="0"/>
              </a:spcAft>
              <a:buNone/>
              <a:defRPr sz="1100"/>
            </a:lvl5pPr>
            <a:lvl6pPr lvl="5" rtl="0">
              <a:spcBef>
                <a:spcPts val="1600"/>
              </a:spcBef>
              <a:spcAft>
                <a:spcPts val="0"/>
              </a:spcAft>
              <a:buNone/>
              <a:defRPr sz="1100"/>
            </a:lvl6pPr>
            <a:lvl7pPr lvl="6" rtl="0">
              <a:spcBef>
                <a:spcPts val="1600"/>
              </a:spcBef>
              <a:spcAft>
                <a:spcPts val="0"/>
              </a:spcAft>
              <a:buNone/>
              <a:defRPr sz="1100"/>
            </a:lvl7pPr>
            <a:lvl8pPr lvl="7" rtl="0">
              <a:spcBef>
                <a:spcPts val="1600"/>
              </a:spcBef>
              <a:spcAft>
                <a:spcPts val="0"/>
              </a:spcAft>
              <a:buNone/>
              <a:defRPr sz="1100"/>
            </a:lvl8pPr>
            <a:lvl9pPr lvl="8" rtl="0">
              <a:spcBef>
                <a:spcPts val="1600"/>
              </a:spcBef>
              <a:spcAft>
                <a:spcPts val="1600"/>
              </a:spcAft>
              <a:buNone/>
              <a:defRPr sz="1100"/>
            </a:lvl9pPr>
          </a:lstStyle>
          <a:p>
            <a:endParaRPr/>
          </a:p>
        </p:txBody>
      </p:sp>
      <p:sp>
        <p:nvSpPr>
          <p:cNvPr id="110" name="Google Shape;110;p16"/>
          <p:cNvSpPr txBox="1">
            <a:spLocks noGrp="1"/>
          </p:cNvSpPr>
          <p:nvPr>
            <p:ph type="ctrTitle" idx="9"/>
          </p:nvPr>
        </p:nvSpPr>
        <p:spPr>
          <a:xfrm>
            <a:off x="3910944" y="3496433"/>
            <a:ext cx="170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11" name="Google Shape;111;p16"/>
          <p:cNvSpPr txBox="1">
            <a:spLocks noGrp="1"/>
          </p:cNvSpPr>
          <p:nvPr>
            <p:ph type="subTitle" idx="13"/>
          </p:nvPr>
        </p:nvSpPr>
        <p:spPr>
          <a:xfrm>
            <a:off x="3910950" y="3981814"/>
            <a:ext cx="1931700" cy="577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100"/>
            </a:lvl1pPr>
            <a:lvl2pPr lvl="1" rtl="0">
              <a:spcBef>
                <a:spcPts val="1600"/>
              </a:spcBef>
              <a:spcAft>
                <a:spcPts val="0"/>
              </a:spcAft>
              <a:buNone/>
              <a:defRPr sz="1100"/>
            </a:lvl2pPr>
            <a:lvl3pPr lvl="2" rtl="0">
              <a:spcBef>
                <a:spcPts val="1600"/>
              </a:spcBef>
              <a:spcAft>
                <a:spcPts val="0"/>
              </a:spcAft>
              <a:buNone/>
              <a:defRPr sz="1100"/>
            </a:lvl3pPr>
            <a:lvl4pPr lvl="3" rtl="0">
              <a:spcBef>
                <a:spcPts val="1600"/>
              </a:spcBef>
              <a:spcAft>
                <a:spcPts val="0"/>
              </a:spcAft>
              <a:buNone/>
              <a:defRPr sz="1100"/>
            </a:lvl4pPr>
            <a:lvl5pPr lvl="4" rtl="0">
              <a:spcBef>
                <a:spcPts val="1600"/>
              </a:spcBef>
              <a:spcAft>
                <a:spcPts val="0"/>
              </a:spcAft>
              <a:buNone/>
              <a:defRPr sz="1100"/>
            </a:lvl5pPr>
            <a:lvl6pPr lvl="5" rtl="0">
              <a:spcBef>
                <a:spcPts val="1600"/>
              </a:spcBef>
              <a:spcAft>
                <a:spcPts val="0"/>
              </a:spcAft>
              <a:buNone/>
              <a:defRPr sz="1100"/>
            </a:lvl6pPr>
            <a:lvl7pPr lvl="6" rtl="0">
              <a:spcBef>
                <a:spcPts val="1600"/>
              </a:spcBef>
              <a:spcAft>
                <a:spcPts val="0"/>
              </a:spcAft>
              <a:buNone/>
              <a:defRPr sz="1100"/>
            </a:lvl7pPr>
            <a:lvl8pPr lvl="7" rtl="0">
              <a:spcBef>
                <a:spcPts val="1600"/>
              </a:spcBef>
              <a:spcAft>
                <a:spcPts val="0"/>
              </a:spcAft>
              <a:buNone/>
              <a:defRPr sz="1100"/>
            </a:lvl8pPr>
            <a:lvl9pPr lvl="8" rtl="0">
              <a:spcBef>
                <a:spcPts val="1600"/>
              </a:spcBef>
              <a:spcAft>
                <a:spcPts val="1600"/>
              </a:spcAft>
              <a:buNone/>
              <a:defRPr sz="1100"/>
            </a:lvl9pPr>
          </a:lstStyle>
          <a:p>
            <a:endParaRPr/>
          </a:p>
        </p:txBody>
      </p:sp>
      <p:sp>
        <p:nvSpPr>
          <p:cNvPr id="112" name="Google Shape;112;p16"/>
          <p:cNvSpPr txBox="1">
            <a:spLocks noGrp="1"/>
          </p:cNvSpPr>
          <p:nvPr>
            <p:ph type="ctrTitle" idx="14"/>
          </p:nvPr>
        </p:nvSpPr>
        <p:spPr>
          <a:xfrm>
            <a:off x="6186319" y="3496433"/>
            <a:ext cx="170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13" name="Google Shape;113;p16"/>
          <p:cNvSpPr txBox="1">
            <a:spLocks noGrp="1"/>
          </p:cNvSpPr>
          <p:nvPr>
            <p:ph type="subTitle" idx="15"/>
          </p:nvPr>
        </p:nvSpPr>
        <p:spPr>
          <a:xfrm>
            <a:off x="6186325" y="3981814"/>
            <a:ext cx="1931700" cy="577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100"/>
            </a:lvl1pPr>
            <a:lvl2pPr lvl="1" rtl="0">
              <a:spcBef>
                <a:spcPts val="1600"/>
              </a:spcBef>
              <a:spcAft>
                <a:spcPts val="0"/>
              </a:spcAft>
              <a:buNone/>
              <a:defRPr sz="1100"/>
            </a:lvl2pPr>
            <a:lvl3pPr lvl="2" rtl="0">
              <a:spcBef>
                <a:spcPts val="1600"/>
              </a:spcBef>
              <a:spcAft>
                <a:spcPts val="0"/>
              </a:spcAft>
              <a:buNone/>
              <a:defRPr sz="1100"/>
            </a:lvl3pPr>
            <a:lvl4pPr lvl="3" rtl="0">
              <a:spcBef>
                <a:spcPts val="1600"/>
              </a:spcBef>
              <a:spcAft>
                <a:spcPts val="0"/>
              </a:spcAft>
              <a:buNone/>
              <a:defRPr sz="1100"/>
            </a:lvl4pPr>
            <a:lvl5pPr lvl="4" rtl="0">
              <a:spcBef>
                <a:spcPts val="1600"/>
              </a:spcBef>
              <a:spcAft>
                <a:spcPts val="0"/>
              </a:spcAft>
              <a:buNone/>
              <a:defRPr sz="1100"/>
            </a:lvl5pPr>
            <a:lvl6pPr lvl="5" rtl="0">
              <a:spcBef>
                <a:spcPts val="1600"/>
              </a:spcBef>
              <a:spcAft>
                <a:spcPts val="0"/>
              </a:spcAft>
              <a:buNone/>
              <a:defRPr sz="1100"/>
            </a:lvl6pPr>
            <a:lvl7pPr lvl="6" rtl="0">
              <a:spcBef>
                <a:spcPts val="1600"/>
              </a:spcBef>
              <a:spcAft>
                <a:spcPts val="0"/>
              </a:spcAft>
              <a:buNone/>
              <a:defRPr sz="1100"/>
            </a:lvl7pPr>
            <a:lvl8pPr lvl="7" rtl="0">
              <a:spcBef>
                <a:spcPts val="1600"/>
              </a:spcBef>
              <a:spcAft>
                <a:spcPts val="0"/>
              </a:spcAft>
              <a:buNone/>
              <a:defRPr sz="1100"/>
            </a:lvl8pPr>
            <a:lvl9pPr lvl="8" rtl="0">
              <a:spcBef>
                <a:spcPts val="1600"/>
              </a:spcBef>
              <a:spcAft>
                <a:spcPts val="1600"/>
              </a:spcAft>
              <a:buNone/>
              <a:defRPr sz="11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wo columns 2">
  <p:cSld name="CUSTOM_7">
    <p:spTree>
      <p:nvGrpSpPr>
        <p:cNvPr id="1" name="Shape 114"/>
        <p:cNvGrpSpPr/>
        <p:nvPr/>
      </p:nvGrpSpPr>
      <p:grpSpPr>
        <a:xfrm>
          <a:off x="0" y="0"/>
          <a:ext cx="0" cy="0"/>
          <a:chOff x="0" y="0"/>
          <a:chExt cx="0" cy="0"/>
        </a:xfrm>
      </p:grpSpPr>
      <p:sp>
        <p:nvSpPr>
          <p:cNvPr id="115" name="Google Shape;115;p17"/>
          <p:cNvSpPr txBox="1">
            <a:spLocks noGrp="1"/>
          </p:cNvSpPr>
          <p:nvPr>
            <p:ph type="ctrTitle"/>
          </p:nvPr>
        </p:nvSpPr>
        <p:spPr>
          <a:xfrm>
            <a:off x="1512000" y="326718"/>
            <a:ext cx="28059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4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116" name="Google Shape;116;p17"/>
          <p:cNvSpPr txBox="1">
            <a:spLocks noGrp="1"/>
          </p:cNvSpPr>
          <p:nvPr>
            <p:ph type="subTitle" idx="1"/>
          </p:nvPr>
        </p:nvSpPr>
        <p:spPr>
          <a:xfrm>
            <a:off x="2358300" y="791027"/>
            <a:ext cx="1959600" cy="721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200"/>
            </a:lvl1pPr>
            <a:lvl2pPr lvl="1" algn="r" rtl="0">
              <a:lnSpc>
                <a:spcPct val="100000"/>
              </a:lnSpc>
              <a:spcBef>
                <a:spcPts val="1600"/>
              </a:spcBef>
              <a:spcAft>
                <a:spcPts val="0"/>
              </a:spcAft>
              <a:buNone/>
              <a:defRPr sz="1200"/>
            </a:lvl2pPr>
            <a:lvl3pPr lvl="2" algn="r" rtl="0">
              <a:lnSpc>
                <a:spcPct val="100000"/>
              </a:lnSpc>
              <a:spcBef>
                <a:spcPts val="1600"/>
              </a:spcBef>
              <a:spcAft>
                <a:spcPts val="0"/>
              </a:spcAft>
              <a:buNone/>
              <a:defRPr sz="1200"/>
            </a:lvl3pPr>
            <a:lvl4pPr lvl="3" algn="r" rtl="0">
              <a:lnSpc>
                <a:spcPct val="100000"/>
              </a:lnSpc>
              <a:spcBef>
                <a:spcPts val="1600"/>
              </a:spcBef>
              <a:spcAft>
                <a:spcPts val="0"/>
              </a:spcAft>
              <a:buNone/>
              <a:defRPr sz="1200"/>
            </a:lvl4pPr>
            <a:lvl5pPr lvl="4" algn="r" rtl="0">
              <a:lnSpc>
                <a:spcPct val="100000"/>
              </a:lnSpc>
              <a:spcBef>
                <a:spcPts val="1600"/>
              </a:spcBef>
              <a:spcAft>
                <a:spcPts val="0"/>
              </a:spcAft>
              <a:buNone/>
              <a:defRPr sz="1200"/>
            </a:lvl5pPr>
            <a:lvl6pPr lvl="5" algn="r" rtl="0">
              <a:lnSpc>
                <a:spcPct val="100000"/>
              </a:lnSpc>
              <a:spcBef>
                <a:spcPts val="1600"/>
              </a:spcBef>
              <a:spcAft>
                <a:spcPts val="0"/>
              </a:spcAft>
              <a:buNone/>
              <a:defRPr sz="1200"/>
            </a:lvl6pPr>
            <a:lvl7pPr lvl="6" algn="r" rtl="0">
              <a:lnSpc>
                <a:spcPct val="100000"/>
              </a:lnSpc>
              <a:spcBef>
                <a:spcPts val="1600"/>
              </a:spcBef>
              <a:spcAft>
                <a:spcPts val="0"/>
              </a:spcAft>
              <a:buNone/>
              <a:defRPr sz="1200"/>
            </a:lvl7pPr>
            <a:lvl8pPr lvl="7" algn="r" rtl="0">
              <a:lnSpc>
                <a:spcPct val="100000"/>
              </a:lnSpc>
              <a:spcBef>
                <a:spcPts val="1600"/>
              </a:spcBef>
              <a:spcAft>
                <a:spcPts val="0"/>
              </a:spcAft>
              <a:buNone/>
              <a:defRPr sz="1200"/>
            </a:lvl8pPr>
            <a:lvl9pPr lvl="8" algn="r" rtl="0">
              <a:lnSpc>
                <a:spcPct val="100000"/>
              </a:lnSpc>
              <a:spcBef>
                <a:spcPts val="1600"/>
              </a:spcBef>
              <a:spcAft>
                <a:spcPts val="1600"/>
              </a:spcAft>
              <a:buNone/>
              <a:defRPr sz="1200"/>
            </a:lvl9pPr>
          </a:lstStyle>
          <a:p>
            <a:endParaRPr/>
          </a:p>
        </p:txBody>
      </p:sp>
      <p:sp>
        <p:nvSpPr>
          <p:cNvPr id="117" name="Google Shape;117;p17"/>
          <p:cNvSpPr txBox="1">
            <a:spLocks noGrp="1"/>
          </p:cNvSpPr>
          <p:nvPr>
            <p:ph type="ctrTitle" idx="2"/>
          </p:nvPr>
        </p:nvSpPr>
        <p:spPr>
          <a:xfrm>
            <a:off x="5613289" y="3535425"/>
            <a:ext cx="26268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18" name="Google Shape;118;p17"/>
          <p:cNvSpPr txBox="1">
            <a:spLocks noGrp="1"/>
          </p:cNvSpPr>
          <p:nvPr>
            <p:ph type="subTitle" idx="3"/>
          </p:nvPr>
        </p:nvSpPr>
        <p:spPr>
          <a:xfrm>
            <a:off x="5613289" y="3999738"/>
            <a:ext cx="1959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200"/>
            </a:lvl1pPr>
            <a:lvl2pPr lvl="1" rtl="0">
              <a:lnSpc>
                <a:spcPct val="100000"/>
              </a:lnSpc>
              <a:spcBef>
                <a:spcPts val="1600"/>
              </a:spcBef>
              <a:spcAft>
                <a:spcPts val="0"/>
              </a:spcAft>
              <a:buNone/>
              <a:defRPr sz="1200"/>
            </a:lvl2pPr>
            <a:lvl3pPr lvl="2" rtl="0">
              <a:lnSpc>
                <a:spcPct val="100000"/>
              </a:lnSpc>
              <a:spcBef>
                <a:spcPts val="1600"/>
              </a:spcBef>
              <a:spcAft>
                <a:spcPts val="0"/>
              </a:spcAft>
              <a:buNone/>
              <a:defRPr sz="1200"/>
            </a:lvl3pPr>
            <a:lvl4pPr lvl="3" rtl="0">
              <a:lnSpc>
                <a:spcPct val="100000"/>
              </a:lnSpc>
              <a:spcBef>
                <a:spcPts val="1600"/>
              </a:spcBef>
              <a:spcAft>
                <a:spcPts val="0"/>
              </a:spcAft>
              <a:buNone/>
              <a:defRPr sz="1200"/>
            </a:lvl4pPr>
            <a:lvl5pPr lvl="4" rtl="0">
              <a:lnSpc>
                <a:spcPct val="100000"/>
              </a:lnSpc>
              <a:spcBef>
                <a:spcPts val="1600"/>
              </a:spcBef>
              <a:spcAft>
                <a:spcPts val="0"/>
              </a:spcAft>
              <a:buNone/>
              <a:defRPr sz="1200"/>
            </a:lvl5pPr>
            <a:lvl6pPr lvl="5" rtl="0">
              <a:lnSpc>
                <a:spcPct val="100000"/>
              </a:lnSpc>
              <a:spcBef>
                <a:spcPts val="1600"/>
              </a:spcBef>
              <a:spcAft>
                <a:spcPts val="0"/>
              </a:spcAft>
              <a:buNone/>
              <a:defRPr sz="1200"/>
            </a:lvl6pPr>
            <a:lvl7pPr lvl="6" rtl="0">
              <a:lnSpc>
                <a:spcPct val="100000"/>
              </a:lnSpc>
              <a:spcBef>
                <a:spcPts val="1600"/>
              </a:spcBef>
              <a:spcAft>
                <a:spcPts val="0"/>
              </a:spcAft>
              <a:buNone/>
              <a:defRPr sz="1200"/>
            </a:lvl7pPr>
            <a:lvl8pPr lvl="7" rtl="0">
              <a:lnSpc>
                <a:spcPct val="100000"/>
              </a:lnSpc>
              <a:spcBef>
                <a:spcPts val="1600"/>
              </a:spcBef>
              <a:spcAft>
                <a:spcPts val="0"/>
              </a:spcAft>
              <a:buNone/>
              <a:defRPr sz="1200"/>
            </a:lvl8pPr>
            <a:lvl9pPr lvl="8" rtl="0">
              <a:lnSpc>
                <a:spcPct val="100000"/>
              </a:lnSpc>
              <a:spcBef>
                <a:spcPts val="1600"/>
              </a:spcBef>
              <a:spcAft>
                <a:spcPts val="1600"/>
              </a:spcAft>
              <a:buNone/>
              <a:defRPr sz="1200"/>
            </a:lvl9pPr>
          </a:lstStyle>
          <a:p>
            <a:endParaRPr/>
          </a:p>
        </p:txBody>
      </p:sp>
      <p:sp>
        <p:nvSpPr>
          <p:cNvPr id="119" name="Google Shape;119;p17"/>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7"/>
          <p:cNvSpPr txBox="1">
            <a:spLocks noGrp="1"/>
          </p:cNvSpPr>
          <p:nvPr>
            <p:ph type="title" idx="4"/>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ubtitle 2">
  <p:cSld name="CUSTOM_8">
    <p:spTree>
      <p:nvGrpSpPr>
        <p:cNvPr id="1" name="Shape 121"/>
        <p:cNvGrpSpPr/>
        <p:nvPr/>
      </p:nvGrpSpPr>
      <p:grpSpPr>
        <a:xfrm>
          <a:off x="0" y="0"/>
          <a:ext cx="0" cy="0"/>
          <a:chOff x="0" y="0"/>
          <a:chExt cx="0" cy="0"/>
        </a:xfrm>
      </p:grpSpPr>
      <p:sp>
        <p:nvSpPr>
          <p:cNvPr id="122" name="Google Shape;122;p18"/>
          <p:cNvSpPr txBox="1">
            <a:spLocks noGrp="1"/>
          </p:cNvSpPr>
          <p:nvPr>
            <p:ph type="title"/>
          </p:nvPr>
        </p:nvSpPr>
        <p:spPr>
          <a:xfrm>
            <a:off x="1337824" y="382125"/>
            <a:ext cx="2991600" cy="577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solidFill>
                  <a:schemeClr val="accent2"/>
                </a:solidFill>
              </a:defRPr>
            </a:lvl1pPr>
            <a:lvl2pPr lvl="1" rtl="0">
              <a:lnSpc>
                <a:spcPct val="115000"/>
              </a:lnSpc>
              <a:spcBef>
                <a:spcPts val="0"/>
              </a:spcBef>
              <a:spcAft>
                <a:spcPts val="0"/>
              </a:spcAft>
              <a:buNone/>
              <a:defRPr sz="1400">
                <a:solidFill>
                  <a:schemeClr val="accent2"/>
                </a:solidFill>
                <a:latin typeface="Roboto Slab Regular"/>
                <a:ea typeface="Roboto Slab Regular"/>
                <a:cs typeface="Roboto Slab Regular"/>
                <a:sym typeface="Roboto Slab Regular"/>
              </a:defRPr>
            </a:lvl2pPr>
            <a:lvl3pPr lvl="2" rtl="0">
              <a:lnSpc>
                <a:spcPct val="115000"/>
              </a:lnSpc>
              <a:spcBef>
                <a:spcPts val="0"/>
              </a:spcBef>
              <a:spcAft>
                <a:spcPts val="0"/>
              </a:spcAft>
              <a:buNone/>
              <a:defRPr sz="1400">
                <a:solidFill>
                  <a:schemeClr val="accent2"/>
                </a:solidFill>
                <a:latin typeface="Roboto Slab Regular"/>
                <a:ea typeface="Roboto Slab Regular"/>
                <a:cs typeface="Roboto Slab Regular"/>
                <a:sym typeface="Roboto Slab Regular"/>
              </a:defRPr>
            </a:lvl3pPr>
            <a:lvl4pPr lvl="3" rtl="0">
              <a:lnSpc>
                <a:spcPct val="115000"/>
              </a:lnSpc>
              <a:spcBef>
                <a:spcPts val="0"/>
              </a:spcBef>
              <a:spcAft>
                <a:spcPts val="0"/>
              </a:spcAft>
              <a:buNone/>
              <a:defRPr sz="1400">
                <a:solidFill>
                  <a:schemeClr val="accent2"/>
                </a:solidFill>
                <a:latin typeface="Roboto Slab Regular"/>
                <a:ea typeface="Roboto Slab Regular"/>
                <a:cs typeface="Roboto Slab Regular"/>
                <a:sym typeface="Roboto Slab Regular"/>
              </a:defRPr>
            </a:lvl4pPr>
            <a:lvl5pPr lvl="4" rtl="0">
              <a:lnSpc>
                <a:spcPct val="115000"/>
              </a:lnSpc>
              <a:spcBef>
                <a:spcPts val="0"/>
              </a:spcBef>
              <a:spcAft>
                <a:spcPts val="0"/>
              </a:spcAft>
              <a:buNone/>
              <a:defRPr sz="1400">
                <a:solidFill>
                  <a:schemeClr val="accent2"/>
                </a:solidFill>
                <a:latin typeface="Roboto Slab Regular"/>
                <a:ea typeface="Roboto Slab Regular"/>
                <a:cs typeface="Roboto Slab Regular"/>
                <a:sym typeface="Roboto Slab Regular"/>
              </a:defRPr>
            </a:lvl5pPr>
            <a:lvl6pPr lvl="5" rtl="0">
              <a:lnSpc>
                <a:spcPct val="115000"/>
              </a:lnSpc>
              <a:spcBef>
                <a:spcPts val="0"/>
              </a:spcBef>
              <a:spcAft>
                <a:spcPts val="0"/>
              </a:spcAft>
              <a:buNone/>
              <a:defRPr sz="1400">
                <a:solidFill>
                  <a:schemeClr val="accent2"/>
                </a:solidFill>
                <a:latin typeface="Roboto Slab Regular"/>
                <a:ea typeface="Roboto Slab Regular"/>
                <a:cs typeface="Roboto Slab Regular"/>
                <a:sym typeface="Roboto Slab Regular"/>
              </a:defRPr>
            </a:lvl6pPr>
            <a:lvl7pPr lvl="6" rtl="0">
              <a:lnSpc>
                <a:spcPct val="115000"/>
              </a:lnSpc>
              <a:spcBef>
                <a:spcPts val="0"/>
              </a:spcBef>
              <a:spcAft>
                <a:spcPts val="0"/>
              </a:spcAft>
              <a:buNone/>
              <a:defRPr sz="1400">
                <a:solidFill>
                  <a:schemeClr val="accent2"/>
                </a:solidFill>
                <a:latin typeface="Roboto Slab Regular"/>
                <a:ea typeface="Roboto Slab Regular"/>
                <a:cs typeface="Roboto Slab Regular"/>
                <a:sym typeface="Roboto Slab Regular"/>
              </a:defRPr>
            </a:lvl7pPr>
            <a:lvl8pPr lvl="7" rtl="0">
              <a:lnSpc>
                <a:spcPct val="115000"/>
              </a:lnSpc>
              <a:spcBef>
                <a:spcPts val="0"/>
              </a:spcBef>
              <a:spcAft>
                <a:spcPts val="0"/>
              </a:spcAft>
              <a:buNone/>
              <a:defRPr sz="1400">
                <a:solidFill>
                  <a:schemeClr val="accent2"/>
                </a:solidFill>
                <a:latin typeface="Roboto Slab Regular"/>
                <a:ea typeface="Roboto Slab Regular"/>
                <a:cs typeface="Roboto Slab Regular"/>
                <a:sym typeface="Roboto Slab Regular"/>
              </a:defRPr>
            </a:lvl8pPr>
            <a:lvl9pPr lvl="8" rtl="0">
              <a:lnSpc>
                <a:spcPct val="115000"/>
              </a:lnSpc>
              <a:spcBef>
                <a:spcPts val="0"/>
              </a:spcBef>
              <a:spcAft>
                <a:spcPts val="0"/>
              </a:spcAft>
              <a:buNone/>
              <a:defRPr sz="1400">
                <a:solidFill>
                  <a:schemeClr val="accent2"/>
                </a:solidFill>
                <a:latin typeface="Roboto Slab Regular"/>
                <a:ea typeface="Roboto Slab Regular"/>
                <a:cs typeface="Roboto Slab Regular"/>
                <a:sym typeface="Roboto Slab Regular"/>
              </a:defRPr>
            </a:lvl9pPr>
          </a:lstStyle>
          <a:p>
            <a:endParaRPr/>
          </a:p>
        </p:txBody>
      </p:sp>
      <p:sp>
        <p:nvSpPr>
          <p:cNvPr id="123" name="Google Shape;123;p18"/>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8"/>
          <p:cNvSpPr txBox="1">
            <a:spLocks noGrp="1"/>
          </p:cNvSpPr>
          <p:nvPr>
            <p:ph type="title" idx="2"/>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30"/>
        <p:cNvGrpSpPr/>
        <p:nvPr/>
      </p:nvGrpSpPr>
      <p:grpSpPr>
        <a:xfrm>
          <a:off x="0" y="0"/>
          <a:ext cx="0" cy="0"/>
          <a:chOff x="0" y="0"/>
          <a:chExt cx="0" cy="0"/>
        </a:xfrm>
      </p:grpSpPr>
      <p:sp>
        <p:nvSpPr>
          <p:cNvPr id="131" name="Google Shape;131;p20"/>
          <p:cNvSpPr txBox="1">
            <a:spLocks noGrp="1"/>
          </p:cNvSpPr>
          <p:nvPr>
            <p:ph type="title"/>
          </p:nvPr>
        </p:nvSpPr>
        <p:spPr>
          <a:xfrm>
            <a:off x="2947125" y="1872250"/>
            <a:ext cx="3977400" cy="20085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4800"/>
              <a:buNone/>
              <a:defRPr sz="1400">
                <a:solidFill>
                  <a:schemeClr val="lt1"/>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32" name="Google Shape;132;p2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33" name="Google Shape;133;p20"/>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0"/>
          <p:cNvSpPr txBox="1">
            <a:spLocks noGrp="1"/>
          </p:cNvSpPr>
          <p:nvPr>
            <p:ph type="title" idx="2"/>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body 2">
  <p:cSld name="CUSTOM_10">
    <p:spTree>
      <p:nvGrpSpPr>
        <p:cNvPr id="1" name="Shape 135"/>
        <p:cNvGrpSpPr/>
        <p:nvPr/>
      </p:nvGrpSpPr>
      <p:grpSpPr>
        <a:xfrm>
          <a:off x="0" y="0"/>
          <a:ext cx="0" cy="0"/>
          <a:chOff x="0" y="0"/>
          <a:chExt cx="0" cy="0"/>
        </a:xfrm>
      </p:grpSpPr>
      <p:sp>
        <p:nvSpPr>
          <p:cNvPr id="136" name="Google Shape;136;p21"/>
          <p:cNvSpPr txBox="1"/>
          <p:nvPr/>
        </p:nvSpPr>
        <p:spPr>
          <a:xfrm>
            <a:off x="3206200" y="3404450"/>
            <a:ext cx="3442500" cy="1784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300"/>
              </a:spcBef>
              <a:spcAft>
                <a:spcPts val="0"/>
              </a:spcAft>
              <a:buNone/>
            </a:pPr>
            <a:r>
              <a:rPr lang="en" sz="1000">
                <a:solidFill>
                  <a:schemeClr val="accent2"/>
                </a:solidFill>
                <a:latin typeface="Lato Light"/>
                <a:ea typeface="Lato Light"/>
                <a:cs typeface="Lato Light"/>
                <a:sym typeface="Lato Light"/>
              </a:rPr>
              <a:t>CREDITS: This presentation template was created by </a:t>
            </a:r>
            <a:r>
              <a:rPr lang="en" sz="1000">
                <a:solidFill>
                  <a:schemeClr val="accent2"/>
                </a:solidFill>
                <a:uFill>
                  <a:noFill/>
                </a:uFill>
                <a:latin typeface="Lato"/>
                <a:ea typeface="Lato"/>
                <a:cs typeface="Lato"/>
                <a:sym typeface="Lato"/>
                <a:hlinkClick r:id="rId2"/>
              </a:rPr>
              <a:t>Slidesgo</a:t>
            </a:r>
            <a:r>
              <a:rPr lang="en" sz="1000">
                <a:solidFill>
                  <a:schemeClr val="accent2"/>
                </a:solidFill>
                <a:latin typeface="Lato Light"/>
                <a:ea typeface="Lato Light"/>
                <a:cs typeface="Lato Light"/>
                <a:sym typeface="Lato Light"/>
              </a:rPr>
              <a:t>, including icons by </a:t>
            </a:r>
            <a:r>
              <a:rPr lang="en" sz="1000">
                <a:solidFill>
                  <a:schemeClr val="accent2"/>
                </a:solidFill>
                <a:uFill>
                  <a:noFill/>
                </a:uFill>
                <a:latin typeface="Lato"/>
                <a:ea typeface="Lato"/>
                <a:cs typeface="Lato"/>
                <a:sym typeface="Lato"/>
                <a:hlinkClick r:id="rId3"/>
              </a:rPr>
              <a:t>Flaticon</a:t>
            </a:r>
            <a:r>
              <a:rPr lang="en" sz="1000">
                <a:solidFill>
                  <a:schemeClr val="accent2"/>
                </a:solidFill>
                <a:latin typeface="Lato Light"/>
                <a:ea typeface="Lato Light"/>
                <a:cs typeface="Lato Light"/>
                <a:sym typeface="Lato Light"/>
              </a:rPr>
              <a:t>, and infographics &amp; images by </a:t>
            </a:r>
            <a:r>
              <a:rPr lang="en" sz="1000">
                <a:solidFill>
                  <a:schemeClr val="accent2"/>
                </a:solidFill>
                <a:uFill>
                  <a:noFill/>
                </a:uFill>
                <a:latin typeface="Lato"/>
                <a:ea typeface="Lato"/>
                <a:cs typeface="Lato"/>
                <a:sym typeface="Lato"/>
                <a:hlinkClick r:id="rId4"/>
              </a:rPr>
              <a:t>Freepik</a:t>
            </a:r>
            <a:r>
              <a:rPr lang="en" sz="1000">
                <a:solidFill>
                  <a:schemeClr val="accent2"/>
                </a:solidFill>
                <a:latin typeface="Lato Light"/>
                <a:ea typeface="Lato Light"/>
                <a:cs typeface="Lato Light"/>
                <a:sym typeface="Lato Light"/>
              </a:rPr>
              <a:t>. </a:t>
            </a:r>
            <a:endParaRPr sz="1000">
              <a:solidFill>
                <a:schemeClr val="accent2"/>
              </a:solidFill>
              <a:latin typeface="Lato Light"/>
              <a:ea typeface="Lato Light"/>
              <a:cs typeface="Lato Light"/>
              <a:sym typeface="Lato Light"/>
            </a:endParaRPr>
          </a:p>
          <a:p>
            <a:pPr marL="0" lvl="0" indent="0" algn="l" rtl="0">
              <a:spcBef>
                <a:spcPts val="0"/>
              </a:spcBef>
              <a:spcAft>
                <a:spcPts val="0"/>
              </a:spcAft>
              <a:buNone/>
            </a:pPr>
            <a:endParaRPr sz="1000">
              <a:solidFill>
                <a:schemeClr val="accent2"/>
              </a:solidFill>
              <a:latin typeface="Lato Light"/>
              <a:ea typeface="Lato Light"/>
              <a:cs typeface="Lato Light"/>
              <a:sym typeface="Lato Light"/>
            </a:endParaRPr>
          </a:p>
        </p:txBody>
      </p:sp>
      <p:sp>
        <p:nvSpPr>
          <p:cNvPr id="137" name="Google Shape;137;p21"/>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1"/>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
        <p:nvSpPr>
          <p:cNvPr id="139" name="Google Shape;139;p21"/>
          <p:cNvSpPr txBox="1">
            <a:spLocks noGrp="1"/>
          </p:cNvSpPr>
          <p:nvPr>
            <p:ph type="subTitle" idx="1"/>
          </p:nvPr>
        </p:nvSpPr>
        <p:spPr>
          <a:xfrm>
            <a:off x="2748150" y="3062750"/>
            <a:ext cx="4358700" cy="57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140" name="Google Shape;140;p21"/>
          <p:cNvSpPr txBox="1">
            <a:spLocks noGrp="1"/>
          </p:cNvSpPr>
          <p:nvPr>
            <p:ph type="title" idx="2"/>
          </p:nvPr>
        </p:nvSpPr>
        <p:spPr>
          <a:xfrm>
            <a:off x="2904900" y="921000"/>
            <a:ext cx="4045200" cy="1482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
  <p:cSld name="CUSTOM">
    <p:spTree>
      <p:nvGrpSpPr>
        <p:cNvPr id="1" name="Shape 13"/>
        <p:cNvGrpSpPr/>
        <p:nvPr/>
      </p:nvGrpSpPr>
      <p:grpSpPr>
        <a:xfrm>
          <a:off x="0" y="0"/>
          <a:ext cx="0" cy="0"/>
          <a:chOff x="0" y="0"/>
          <a:chExt cx="0" cy="0"/>
        </a:xfrm>
      </p:grpSpPr>
      <p:sp>
        <p:nvSpPr>
          <p:cNvPr id="14" name="Google Shape;14;p3"/>
          <p:cNvSpPr txBox="1">
            <a:spLocks noGrp="1"/>
          </p:cNvSpPr>
          <p:nvPr>
            <p:ph type="ctrTitle"/>
          </p:nvPr>
        </p:nvSpPr>
        <p:spPr>
          <a:xfrm>
            <a:off x="5260052" y="3884391"/>
            <a:ext cx="2277600" cy="470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1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5" name="Google Shape;15;p3"/>
          <p:cNvSpPr txBox="1">
            <a:spLocks noGrp="1"/>
          </p:cNvSpPr>
          <p:nvPr>
            <p:ph type="title" idx="2" hasCustomPrompt="1"/>
          </p:nvPr>
        </p:nvSpPr>
        <p:spPr>
          <a:xfrm>
            <a:off x="1883376" y="2660381"/>
            <a:ext cx="1064700" cy="4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3600"/>
              <a:buNone/>
              <a:defRPr sz="4800">
                <a:solidFill>
                  <a:schemeClr val="lt1"/>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16" name="Google Shape;16;p3"/>
          <p:cNvSpPr txBox="1">
            <a:spLocks noGrp="1"/>
          </p:cNvSpPr>
          <p:nvPr>
            <p:ph type="ctrTitle" idx="3"/>
          </p:nvPr>
        </p:nvSpPr>
        <p:spPr>
          <a:xfrm>
            <a:off x="2676525" y="658738"/>
            <a:ext cx="18765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1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7" name="Google Shape;17;p3"/>
          <p:cNvSpPr txBox="1">
            <a:spLocks noGrp="1"/>
          </p:cNvSpPr>
          <p:nvPr>
            <p:ph type="title" idx="4" hasCustomPrompt="1"/>
          </p:nvPr>
        </p:nvSpPr>
        <p:spPr>
          <a:xfrm>
            <a:off x="3565789" y="2009606"/>
            <a:ext cx="1064700" cy="419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3600"/>
              <a:buNone/>
              <a:defRPr sz="4800">
                <a:solidFill>
                  <a:schemeClr val="lt1"/>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a:spLocks noGrp="1"/>
          </p:cNvSpPr>
          <p:nvPr>
            <p:ph type="ctrTitle" idx="5"/>
          </p:nvPr>
        </p:nvSpPr>
        <p:spPr>
          <a:xfrm>
            <a:off x="5678627" y="734938"/>
            <a:ext cx="22185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 name="Google Shape;19;p3"/>
          <p:cNvSpPr txBox="1">
            <a:spLocks noGrp="1"/>
          </p:cNvSpPr>
          <p:nvPr>
            <p:ph type="title" idx="6" hasCustomPrompt="1"/>
          </p:nvPr>
        </p:nvSpPr>
        <p:spPr>
          <a:xfrm>
            <a:off x="5180725" y="2685881"/>
            <a:ext cx="1064700" cy="419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3600"/>
              <a:buNone/>
              <a:defRPr sz="4800">
                <a:solidFill>
                  <a:schemeClr val="lt1"/>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20" name="Google Shape;20;p3"/>
          <p:cNvSpPr txBox="1">
            <a:spLocks noGrp="1"/>
          </p:cNvSpPr>
          <p:nvPr>
            <p:ph type="ctrTitle" idx="7"/>
          </p:nvPr>
        </p:nvSpPr>
        <p:spPr>
          <a:xfrm>
            <a:off x="1964402" y="3964038"/>
            <a:ext cx="18282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1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1" name="Google Shape;21;p3"/>
          <p:cNvSpPr txBox="1">
            <a:spLocks noGrp="1"/>
          </p:cNvSpPr>
          <p:nvPr>
            <p:ph type="title" idx="8" hasCustomPrompt="1"/>
          </p:nvPr>
        </p:nvSpPr>
        <p:spPr>
          <a:xfrm>
            <a:off x="6873195" y="2009606"/>
            <a:ext cx="1064700" cy="419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3600"/>
              <a:buNone/>
              <a:defRPr sz="4800">
                <a:solidFill>
                  <a:schemeClr val="lt1"/>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22" name="Google Shape;22;p3"/>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txBox="1">
            <a:spLocks noGrp="1"/>
          </p:cNvSpPr>
          <p:nvPr>
            <p:ph type="title" idx="9"/>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41"/>
        <p:cNvGrpSpPr/>
        <p:nvPr/>
      </p:nvGrpSpPr>
      <p:grpSpPr>
        <a:xfrm>
          <a:off x="0" y="0"/>
          <a:ext cx="0" cy="0"/>
          <a:chOff x="0" y="0"/>
          <a:chExt cx="0" cy="0"/>
        </a:xfrm>
      </p:grpSpPr>
      <p:sp>
        <p:nvSpPr>
          <p:cNvPr id="142" name="Google Shape;142;p22"/>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200"/>
              <a:buNone/>
              <a:defRPr sz="4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43" name="Google Shape;143;p22"/>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1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44" name="Google Shape;144;p22"/>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rtl="0">
              <a:spcBef>
                <a:spcPts val="0"/>
              </a:spcBef>
              <a:spcAft>
                <a:spcPts val="0"/>
              </a:spcAft>
              <a:buSzPts val="18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145" name="Google Shape;145;p2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46" name="Google Shape;146;p22"/>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2"/>
          <p:cNvSpPr txBox="1">
            <a:spLocks noGrp="1"/>
          </p:cNvSpPr>
          <p:nvPr>
            <p:ph type="title" idx="3"/>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8"/>
        <p:cNvGrpSpPr/>
        <p:nvPr/>
      </p:nvGrpSpPr>
      <p:grpSpPr>
        <a:xfrm>
          <a:off x="0" y="0"/>
          <a:ext cx="0" cy="0"/>
          <a:chOff x="0" y="0"/>
          <a:chExt cx="0" cy="0"/>
        </a:xfrm>
      </p:grpSpPr>
      <p:sp>
        <p:nvSpPr>
          <p:cNvPr id="149" name="Google Shape;149;p23"/>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rtl="0">
              <a:lnSpc>
                <a:spcPct val="100000"/>
              </a:lnSpc>
              <a:spcBef>
                <a:spcPts val="0"/>
              </a:spcBef>
              <a:spcAft>
                <a:spcPts val="0"/>
              </a:spcAft>
              <a:buSzPts val="1800"/>
              <a:buNone/>
              <a:defRPr/>
            </a:lvl1pPr>
          </a:lstStyle>
          <a:p>
            <a:endParaRPr/>
          </a:p>
        </p:txBody>
      </p:sp>
      <p:sp>
        <p:nvSpPr>
          <p:cNvPr id="150" name="Google Shape;150;p2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51" name="Google Shape;151;p23"/>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3"/>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53"/>
        <p:cNvGrpSpPr/>
        <p:nvPr/>
      </p:nvGrpSpPr>
      <p:grpSpPr>
        <a:xfrm>
          <a:off x="0" y="0"/>
          <a:ext cx="0" cy="0"/>
          <a:chOff x="0" y="0"/>
          <a:chExt cx="0" cy="0"/>
        </a:xfrm>
      </p:grpSpPr>
      <p:sp>
        <p:nvSpPr>
          <p:cNvPr id="154" name="Google Shape;154;p24"/>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55" name="Google Shape;155;p24"/>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156" name="Google Shape;156;p2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57" name="Google Shape;157;p24"/>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4"/>
          <p:cNvSpPr txBox="1">
            <a:spLocks noGrp="1"/>
          </p:cNvSpPr>
          <p:nvPr>
            <p:ph type="title" idx="2"/>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9"/>
        <p:cNvGrpSpPr/>
        <p:nvPr/>
      </p:nvGrpSpPr>
      <p:grpSpPr>
        <a:xfrm>
          <a:off x="0" y="0"/>
          <a:ext cx="0" cy="0"/>
          <a:chOff x="0" y="0"/>
          <a:chExt cx="0" cy="0"/>
        </a:xfrm>
      </p:grpSpPr>
      <p:sp>
        <p:nvSpPr>
          <p:cNvPr id="160" name="Google Shape;160;p2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64"/>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16"/>
        <p:cNvGrpSpPr/>
        <p:nvPr/>
      </p:nvGrpSpPr>
      <p:grpSpPr>
        <a:xfrm>
          <a:off x="0" y="0"/>
          <a:ext cx="0" cy="0"/>
          <a:chOff x="0" y="0"/>
          <a:chExt cx="0" cy="0"/>
        </a:xfrm>
      </p:grpSpPr>
    </p:spTree>
    <p:extLst>
      <p:ext uri="{BB962C8B-B14F-4D97-AF65-F5344CB8AC3E}">
        <p14:creationId xmlns:p14="http://schemas.microsoft.com/office/powerpoint/2010/main" val="6525438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ext">
  <p:cSld name="CUSTOM_1">
    <p:spTree>
      <p:nvGrpSpPr>
        <p:cNvPr id="1" name="Shape 24"/>
        <p:cNvGrpSpPr/>
        <p:nvPr/>
      </p:nvGrpSpPr>
      <p:grpSpPr>
        <a:xfrm>
          <a:off x="0" y="0"/>
          <a:ext cx="0" cy="0"/>
          <a:chOff x="0" y="0"/>
          <a:chExt cx="0" cy="0"/>
        </a:xfrm>
      </p:grpSpPr>
      <p:sp>
        <p:nvSpPr>
          <p:cNvPr id="25" name="Google Shape;25;p4"/>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4"/>
          <p:cNvSpPr txBox="1">
            <a:spLocks noGrp="1"/>
          </p:cNvSpPr>
          <p:nvPr>
            <p:ph type="subTitle" idx="1"/>
          </p:nvPr>
        </p:nvSpPr>
        <p:spPr>
          <a:xfrm flipH="1">
            <a:off x="1347301" y="1142380"/>
            <a:ext cx="3224700" cy="1370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300"/>
            </a:lvl1pPr>
            <a:lvl2pPr lvl="1" rtl="0">
              <a:spcBef>
                <a:spcPts val="1600"/>
              </a:spcBef>
              <a:spcAft>
                <a:spcPts val="0"/>
              </a:spcAft>
              <a:buNone/>
              <a:defRPr sz="1300"/>
            </a:lvl2pPr>
            <a:lvl3pPr lvl="2" rtl="0">
              <a:spcBef>
                <a:spcPts val="1600"/>
              </a:spcBef>
              <a:spcAft>
                <a:spcPts val="0"/>
              </a:spcAft>
              <a:buNone/>
              <a:defRPr sz="1300"/>
            </a:lvl3pPr>
            <a:lvl4pPr lvl="3" rtl="0">
              <a:spcBef>
                <a:spcPts val="1600"/>
              </a:spcBef>
              <a:spcAft>
                <a:spcPts val="0"/>
              </a:spcAft>
              <a:buNone/>
              <a:defRPr sz="1300"/>
            </a:lvl4pPr>
            <a:lvl5pPr lvl="4" rtl="0">
              <a:spcBef>
                <a:spcPts val="1600"/>
              </a:spcBef>
              <a:spcAft>
                <a:spcPts val="0"/>
              </a:spcAft>
              <a:buNone/>
              <a:defRPr sz="1300"/>
            </a:lvl5pPr>
            <a:lvl6pPr lvl="5" rtl="0">
              <a:spcBef>
                <a:spcPts val="1600"/>
              </a:spcBef>
              <a:spcAft>
                <a:spcPts val="0"/>
              </a:spcAft>
              <a:buNone/>
              <a:defRPr sz="1300"/>
            </a:lvl6pPr>
            <a:lvl7pPr lvl="6" rtl="0">
              <a:spcBef>
                <a:spcPts val="1600"/>
              </a:spcBef>
              <a:spcAft>
                <a:spcPts val="0"/>
              </a:spcAft>
              <a:buNone/>
              <a:defRPr sz="1300"/>
            </a:lvl7pPr>
            <a:lvl8pPr lvl="7" rtl="0">
              <a:spcBef>
                <a:spcPts val="1600"/>
              </a:spcBef>
              <a:spcAft>
                <a:spcPts val="0"/>
              </a:spcAft>
              <a:buNone/>
              <a:defRPr sz="1300"/>
            </a:lvl8pPr>
            <a:lvl9pPr lvl="8" rtl="0">
              <a:spcBef>
                <a:spcPts val="1600"/>
              </a:spcBef>
              <a:spcAft>
                <a:spcPts val="1600"/>
              </a:spcAft>
              <a:buNone/>
              <a:defRPr sz="1300"/>
            </a:lvl9pPr>
          </a:lstStyle>
          <a:p>
            <a:endParaRPr/>
          </a:p>
        </p:txBody>
      </p:sp>
      <p:sp>
        <p:nvSpPr>
          <p:cNvPr id="27" name="Google Shape;27;p4"/>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
        <p:nvSpPr>
          <p:cNvPr id="28" name="Google Shape;28;p4"/>
          <p:cNvSpPr txBox="1">
            <a:spLocks noGrp="1"/>
          </p:cNvSpPr>
          <p:nvPr>
            <p:ph type="subTitle" idx="2"/>
          </p:nvPr>
        </p:nvSpPr>
        <p:spPr>
          <a:xfrm flipH="1">
            <a:off x="1337475" y="338498"/>
            <a:ext cx="3938100" cy="70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3000">
                <a:solidFill>
                  <a:schemeClr val="accent2"/>
                </a:solidFill>
                <a:latin typeface="Palanquin Dark SemiBold"/>
                <a:ea typeface="Palanquin Dark SemiBold"/>
                <a:cs typeface="Palanquin Dark SemiBold"/>
                <a:sym typeface="Palanquin Dark SemiBold"/>
              </a:defRPr>
            </a:lvl1pPr>
            <a:lvl2pPr lvl="1" rtl="0">
              <a:lnSpc>
                <a:spcPct val="100000"/>
              </a:lnSpc>
              <a:spcBef>
                <a:spcPts val="1600"/>
              </a:spcBef>
              <a:spcAft>
                <a:spcPts val="0"/>
              </a:spcAft>
              <a:buNone/>
              <a:defRPr sz="3000">
                <a:solidFill>
                  <a:schemeClr val="accent2"/>
                </a:solidFill>
                <a:latin typeface="Palanquin Dark SemiBold"/>
                <a:ea typeface="Palanquin Dark SemiBold"/>
                <a:cs typeface="Palanquin Dark SemiBold"/>
                <a:sym typeface="Palanquin Dark SemiBold"/>
              </a:defRPr>
            </a:lvl2pPr>
            <a:lvl3pPr lvl="2" rtl="0">
              <a:lnSpc>
                <a:spcPct val="100000"/>
              </a:lnSpc>
              <a:spcBef>
                <a:spcPts val="1600"/>
              </a:spcBef>
              <a:spcAft>
                <a:spcPts val="0"/>
              </a:spcAft>
              <a:buNone/>
              <a:defRPr sz="3000">
                <a:solidFill>
                  <a:schemeClr val="accent2"/>
                </a:solidFill>
                <a:latin typeface="Palanquin Dark SemiBold"/>
                <a:ea typeface="Palanquin Dark SemiBold"/>
                <a:cs typeface="Palanquin Dark SemiBold"/>
                <a:sym typeface="Palanquin Dark SemiBold"/>
              </a:defRPr>
            </a:lvl3pPr>
            <a:lvl4pPr lvl="3" rtl="0">
              <a:lnSpc>
                <a:spcPct val="100000"/>
              </a:lnSpc>
              <a:spcBef>
                <a:spcPts val="1600"/>
              </a:spcBef>
              <a:spcAft>
                <a:spcPts val="0"/>
              </a:spcAft>
              <a:buNone/>
              <a:defRPr sz="3000">
                <a:solidFill>
                  <a:schemeClr val="accent2"/>
                </a:solidFill>
                <a:latin typeface="Palanquin Dark SemiBold"/>
                <a:ea typeface="Palanquin Dark SemiBold"/>
                <a:cs typeface="Palanquin Dark SemiBold"/>
                <a:sym typeface="Palanquin Dark SemiBold"/>
              </a:defRPr>
            </a:lvl4pPr>
            <a:lvl5pPr lvl="4" rtl="0">
              <a:lnSpc>
                <a:spcPct val="100000"/>
              </a:lnSpc>
              <a:spcBef>
                <a:spcPts val="1600"/>
              </a:spcBef>
              <a:spcAft>
                <a:spcPts val="0"/>
              </a:spcAft>
              <a:buNone/>
              <a:defRPr sz="3000">
                <a:solidFill>
                  <a:schemeClr val="accent2"/>
                </a:solidFill>
                <a:latin typeface="Palanquin Dark SemiBold"/>
                <a:ea typeface="Palanquin Dark SemiBold"/>
                <a:cs typeface="Palanquin Dark SemiBold"/>
                <a:sym typeface="Palanquin Dark SemiBold"/>
              </a:defRPr>
            </a:lvl5pPr>
            <a:lvl6pPr lvl="5" rtl="0">
              <a:lnSpc>
                <a:spcPct val="100000"/>
              </a:lnSpc>
              <a:spcBef>
                <a:spcPts val="1600"/>
              </a:spcBef>
              <a:spcAft>
                <a:spcPts val="0"/>
              </a:spcAft>
              <a:buNone/>
              <a:defRPr sz="3000">
                <a:solidFill>
                  <a:schemeClr val="accent2"/>
                </a:solidFill>
                <a:latin typeface="Palanquin Dark SemiBold"/>
                <a:ea typeface="Palanquin Dark SemiBold"/>
                <a:cs typeface="Palanquin Dark SemiBold"/>
                <a:sym typeface="Palanquin Dark SemiBold"/>
              </a:defRPr>
            </a:lvl6pPr>
            <a:lvl7pPr lvl="6" rtl="0">
              <a:lnSpc>
                <a:spcPct val="100000"/>
              </a:lnSpc>
              <a:spcBef>
                <a:spcPts val="1600"/>
              </a:spcBef>
              <a:spcAft>
                <a:spcPts val="0"/>
              </a:spcAft>
              <a:buNone/>
              <a:defRPr sz="3000">
                <a:solidFill>
                  <a:schemeClr val="accent2"/>
                </a:solidFill>
                <a:latin typeface="Palanquin Dark SemiBold"/>
                <a:ea typeface="Palanquin Dark SemiBold"/>
                <a:cs typeface="Palanquin Dark SemiBold"/>
                <a:sym typeface="Palanquin Dark SemiBold"/>
              </a:defRPr>
            </a:lvl7pPr>
            <a:lvl8pPr lvl="7" rtl="0">
              <a:lnSpc>
                <a:spcPct val="100000"/>
              </a:lnSpc>
              <a:spcBef>
                <a:spcPts val="1600"/>
              </a:spcBef>
              <a:spcAft>
                <a:spcPts val="0"/>
              </a:spcAft>
              <a:buNone/>
              <a:defRPr sz="3000">
                <a:solidFill>
                  <a:schemeClr val="accent2"/>
                </a:solidFill>
                <a:latin typeface="Palanquin Dark SemiBold"/>
                <a:ea typeface="Palanquin Dark SemiBold"/>
                <a:cs typeface="Palanquin Dark SemiBold"/>
                <a:sym typeface="Palanquin Dark SemiBold"/>
              </a:defRPr>
            </a:lvl8pPr>
            <a:lvl9pPr lvl="8" rtl="0">
              <a:lnSpc>
                <a:spcPct val="100000"/>
              </a:lnSpc>
              <a:spcBef>
                <a:spcPts val="1600"/>
              </a:spcBef>
              <a:spcAft>
                <a:spcPts val="1600"/>
              </a:spcAft>
              <a:buNone/>
              <a:defRPr sz="3000">
                <a:solidFill>
                  <a:schemeClr val="accent2"/>
                </a:solidFill>
                <a:latin typeface="Palanquin Dark SemiBold"/>
                <a:ea typeface="Palanquin Dark SemiBold"/>
                <a:cs typeface="Palanquin Dark SemiBold"/>
                <a:sym typeface="Palanquin Dark SemiBold"/>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29"/>
        <p:cNvGrpSpPr/>
        <p:nvPr/>
      </p:nvGrpSpPr>
      <p:grpSpPr>
        <a:xfrm>
          <a:off x="0" y="0"/>
          <a:ext cx="0" cy="0"/>
          <a:chOff x="0" y="0"/>
          <a:chExt cx="0" cy="0"/>
        </a:xfrm>
      </p:grpSpPr>
      <p:sp>
        <p:nvSpPr>
          <p:cNvPr id="30" name="Google Shape;30;p5"/>
          <p:cNvSpPr txBox="1">
            <a:spLocks noGrp="1"/>
          </p:cNvSpPr>
          <p:nvPr>
            <p:ph type="ctrTitle"/>
          </p:nvPr>
        </p:nvSpPr>
        <p:spPr>
          <a:xfrm>
            <a:off x="4676055" y="3058784"/>
            <a:ext cx="2875500" cy="338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solidFill>
                  <a:schemeClr val="accent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31" name="Google Shape;31;p5"/>
          <p:cNvSpPr txBox="1">
            <a:spLocks noGrp="1"/>
          </p:cNvSpPr>
          <p:nvPr>
            <p:ph type="subTitle" idx="1"/>
          </p:nvPr>
        </p:nvSpPr>
        <p:spPr>
          <a:xfrm>
            <a:off x="2310605" y="1913413"/>
            <a:ext cx="4112100" cy="577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atin typeface="Palanquin Dark SemiBold"/>
                <a:ea typeface="Palanquin Dark SemiBold"/>
                <a:cs typeface="Palanquin Dark SemiBold"/>
                <a:sym typeface="Palanquin Dark SemiBold"/>
              </a:defRPr>
            </a:lvl1pPr>
            <a:lvl2pPr lvl="1" rtl="0">
              <a:spcBef>
                <a:spcPts val="1600"/>
              </a:spcBef>
              <a:spcAft>
                <a:spcPts val="0"/>
              </a:spcAft>
              <a:buNone/>
              <a:defRPr sz="1400">
                <a:latin typeface="Palanquin Dark SemiBold"/>
                <a:ea typeface="Palanquin Dark SemiBold"/>
                <a:cs typeface="Palanquin Dark SemiBold"/>
                <a:sym typeface="Palanquin Dark SemiBold"/>
              </a:defRPr>
            </a:lvl2pPr>
            <a:lvl3pPr lvl="2" rtl="0">
              <a:spcBef>
                <a:spcPts val="1600"/>
              </a:spcBef>
              <a:spcAft>
                <a:spcPts val="0"/>
              </a:spcAft>
              <a:buNone/>
              <a:defRPr sz="1400">
                <a:latin typeface="Palanquin Dark SemiBold"/>
                <a:ea typeface="Palanquin Dark SemiBold"/>
                <a:cs typeface="Palanquin Dark SemiBold"/>
                <a:sym typeface="Palanquin Dark SemiBold"/>
              </a:defRPr>
            </a:lvl3pPr>
            <a:lvl4pPr lvl="3" rtl="0">
              <a:spcBef>
                <a:spcPts val="1600"/>
              </a:spcBef>
              <a:spcAft>
                <a:spcPts val="0"/>
              </a:spcAft>
              <a:buNone/>
              <a:defRPr sz="1400">
                <a:latin typeface="Palanquin Dark SemiBold"/>
                <a:ea typeface="Palanquin Dark SemiBold"/>
                <a:cs typeface="Palanquin Dark SemiBold"/>
                <a:sym typeface="Palanquin Dark SemiBold"/>
              </a:defRPr>
            </a:lvl4pPr>
            <a:lvl5pPr lvl="4" rtl="0">
              <a:spcBef>
                <a:spcPts val="1600"/>
              </a:spcBef>
              <a:spcAft>
                <a:spcPts val="0"/>
              </a:spcAft>
              <a:buNone/>
              <a:defRPr sz="1400">
                <a:latin typeface="Palanquin Dark SemiBold"/>
                <a:ea typeface="Palanquin Dark SemiBold"/>
                <a:cs typeface="Palanquin Dark SemiBold"/>
                <a:sym typeface="Palanquin Dark SemiBold"/>
              </a:defRPr>
            </a:lvl5pPr>
            <a:lvl6pPr lvl="5" rtl="0">
              <a:spcBef>
                <a:spcPts val="1600"/>
              </a:spcBef>
              <a:spcAft>
                <a:spcPts val="0"/>
              </a:spcAft>
              <a:buNone/>
              <a:defRPr sz="1400">
                <a:latin typeface="Palanquin Dark SemiBold"/>
                <a:ea typeface="Palanquin Dark SemiBold"/>
                <a:cs typeface="Palanquin Dark SemiBold"/>
                <a:sym typeface="Palanquin Dark SemiBold"/>
              </a:defRPr>
            </a:lvl6pPr>
            <a:lvl7pPr lvl="6" rtl="0">
              <a:spcBef>
                <a:spcPts val="1600"/>
              </a:spcBef>
              <a:spcAft>
                <a:spcPts val="0"/>
              </a:spcAft>
              <a:buNone/>
              <a:defRPr sz="1400">
                <a:latin typeface="Palanquin Dark SemiBold"/>
                <a:ea typeface="Palanquin Dark SemiBold"/>
                <a:cs typeface="Palanquin Dark SemiBold"/>
                <a:sym typeface="Palanquin Dark SemiBold"/>
              </a:defRPr>
            </a:lvl7pPr>
            <a:lvl8pPr lvl="7" rtl="0">
              <a:spcBef>
                <a:spcPts val="1600"/>
              </a:spcBef>
              <a:spcAft>
                <a:spcPts val="0"/>
              </a:spcAft>
              <a:buNone/>
              <a:defRPr sz="1400">
                <a:latin typeface="Palanquin Dark SemiBold"/>
                <a:ea typeface="Palanquin Dark SemiBold"/>
                <a:cs typeface="Palanquin Dark SemiBold"/>
                <a:sym typeface="Palanquin Dark SemiBold"/>
              </a:defRPr>
            </a:lvl8pPr>
            <a:lvl9pPr lvl="8" rtl="0">
              <a:spcBef>
                <a:spcPts val="1600"/>
              </a:spcBef>
              <a:spcAft>
                <a:spcPts val="1600"/>
              </a:spcAft>
              <a:buNone/>
              <a:defRPr sz="1400">
                <a:latin typeface="Palanquin Dark SemiBold"/>
                <a:ea typeface="Palanquin Dark SemiBold"/>
                <a:cs typeface="Palanquin Dark SemiBold"/>
                <a:sym typeface="Palanquin Dark SemiBold"/>
              </a:defRPr>
            </a:lvl9pPr>
          </a:lstStyle>
          <a:p>
            <a:endParaRPr/>
          </a:p>
        </p:txBody>
      </p:sp>
      <p:sp>
        <p:nvSpPr>
          <p:cNvPr id="32" name="Google Shape;32;p5"/>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txBox="1">
            <a:spLocks noGrp="1"/>
          </p:cNvSpPr>
          <p:nvPr>
            <p:ph type="title" idx="2"/>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4"/>
        <p:cNvGrpSpPr/>
        <p:nvPr/>
      </p:nvGrpSpPr>
      <p:grpSpPr>
        <a:xfrm>
          <a:off x="0" y="0"/>
          <a:ext cx="0" cy="0"/>
          <a:chOff x="0" y="0"/>
          <a:chExt cx="0" cy="0"/>
        </a:xfrm>
      </p:grpSpPr>
      <p:sp>
        <p:nvSpPr>
          <p:cNvPr id="35" name="Google Shape;35;p6"/>
          <p:cNvSpPr txBox="1">
            <a:spLocks noGrp="1"/>
          </p:cNvSpPr>
          <p:nvPr>
            <p:ph type="title"/>
          </p:nvPr>
        </p:nvSpPr>
        <p:spPr>
          <a:xfrm>
            <a:off x="4640450" y="274125"/>
            <a:ext cx="3910500" cy="1684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sz="48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6" name="Google Shape;36;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37" name="Google Shape;37;p6"/>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6"/>
          <p:cNvSpPr txBox="1">
            <a:spLocks noGrp="1"/>
          </p:cNvSpPr>
          <p:nvPr>
            <p:ph type="title" idx="2" hasCustomPrompt="1"/>
          </p:nvPr>
        </p:nvSpPr>
        <p:spPr>
          <a:xfrm rot="-5400000">
            <a:off x="-246459" y="561220"/>
            <a:ext cx="1123200" cy="9009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lt1"/>
              </a:buClr>
              <a:buSzPts val="1400"/>
              <a:buNone/>
              <a:defRPr sz="1400">
                <a:solidFill>
                  <a:schemeClr val="lt1"/>
                </a:solidFill>
              </a:defRPr>
            </a:lvl1pPr>
            <a:lvl2pPr lvl="1" algn="r" rtl="0">
              <a:spcBef>
                <a:spcPts val="0"/>
              </a:spcBef>
              <a:spcAft>
                <a:spcPts val="0"/>
              </a:spcAft>
              <a:buClr>
                <a:schemeClr val="lt1"/>
              </a:buClr>
              <a:buSzPts val="1400"/>
              <a:buFont typeface="Fira Sans Extra Condensed Medium"/>
              <a:buNone/>
              <a:defRPr sz="1400">
                <a:solidFill>
                  <a:schemeClr val="lt1"/>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lt1"/>
              </a:buClr>
              <a:buSzPts val="1400"/>
              <a:buFont typeface="Fira Sans Extra Condensed Medium"/>
              <a:buNone/>
              <a:defRPr sz="1400">
                <a:solidFill>
                  <a:schemeClr val="lt1"/>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lt1"/>
              </a:buClr>
              <a:buSzPts val="1400"/>
              <a:buFont typeface="Fira Sans Extra Condensed Medium"/>
              <a:buNone/>
              <a:defRPr sz="1400">
                <a:solidFill>
                  <a:schemeClr val="lt1"/>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lt1"/>
              </a:buClr>
              <a:buSzPts val="1400"/>
              <a:buFont typeface="Fira Sans Extra Condensed Medium"/>
              <a:buNone/>
              <a:defRPr sz="1400">
                <a:solidFill>
                  <a:schemeClr val="lt1"/>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lt1"/>
              </a:buClr>
              <a:buSzPts val="1400"/>
              <a:buFont typeface="Fira Sans Extra Condensed Medium"/>
              <a:buNone/>
              <a:defRPr sz="1400">
                <a:solidFill>
                  <a:schemeClr val="lt1"/>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lt1"/>
              </a:buClr>
              <a:buSzPts val="1400"/>
              <a:buFont typeface="Fira Sans Extra Condensed Medium"/>
              <a:buNone/>
              <a:defRPr sz="1400">
                <a:solidFill>
                  <a:schemeClr val="lt1"/>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lt1"/>
              </a:buClr>
              <a:buSzPts val="1400"/>
              <a:buFont typeface="Fira Sans Extra Condensed Medium"/>
              <a:buNone/>
              <a:defRPr sz="1400">
                <a:solidFill>
                  <a:schemeClr val="lt1"/>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lt1"/>
              </a:buClr>
              <a:buSzPts val="1400"/>
              <a:buFont typeface="Fira Sans Extra Condensed Medium"/>
              <a:buNone/>
              <a:defRPr sz="1400">
                <a:solidFill>
                  <a:schemeClr val="lt1"/>
                </a:solidFill>
                <a:latin typeface="Fira Sans Extra Condensed Medium"/>
                <a:ea typeface="Fira Sans Extra Condensed Medium"/>
                <a:cs typeface="Fira Sans Extra Condensed Medium"/>
                <a:sym typeface="Fira Sans Extra Condensed Medium"/>
              </a:defRPr>
            </a:lvl9pPr>
          </a:lstStyle>
          <a:p>
            <a:r>
              <a:t>xx%</a:t>
            </a:r>
          </a:p>
        </p:txBody>
      </p:sp>
      <p:sp>
        <p:nvSpPr>
          <p:cNvPr id="39" name="Google Shape;39;p6"/>
          <p:cNvSpPr txBox="1">
            <a:spLocks noGrp="1"/>
          </p:cNvSpPr>
          <p:nvPr>
            <p:ph type="subTitle" idx="1"/>
          </p:nvPr>
        </p:nvSpPr>
        <p:spPr>
          <a:xfrm>
            <a:off x="5744150" y="2042351"/>
            <a:ext cx="2806800" cy="943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100"/>
            </a:lvl1pPr>
            <a:lvl2pPr lvl="1" algn="r" rtl="0">
              <a:spcBef>
                <a:spcPts val="1600"/>
              </a:spcBef>
              <a:spcAft>
                <a:spcPts val="0"/>
              </a:spcAft>
              <a:buNone/>
              <a:defRPr sz="1100"/>
            </a:lvl2pPr>
            <a:lvl3pPr lvl="2" algn="r" rtl="0">
              <a:spcBef>
                <a:spcPts val="1600"/>
              </a:spcBef>
              <a:spcAft>
                <a:spcPts val="0"/>
              </a:spcAft>
              <a:buNone/>
              <a:defRPr sz="1100"/>
            </a:lvl3pPr>
            <a:lvl4pPr lvl="3" algn="r" rtl="0">
              <a:spcBef>
                <a:spcPts val="1600"/>
              </a:spcBef>
              <a:spcAft>
                <a:spcPts val="0"/>
              </a:spcAft>
              <a:buNone/>
              <a:defRPr sz="1100"/>
            </a:lvl4pPr>
            <a:lvl5pPr lvl="4" algn="r" rtl="0">
              <a:spcBef>
                <a:spcPts val="1600"/>
              </a:spcBef>
              <a:spcAft>
                <a:spcPts val="0"/>
              </a:spcAft>
              <a:buNone/>
              <a:defRPr sz="1100"/>
            </a:lvl5pPr>
            <a:lvl6pPr lvl="5" algn="r" rtl="0">
              <a:spcBef>
                <a:spcPts val="1600"/>
              </a:spcBef>
              <a:spcAft>
                <a:spcPts val="0"/>
              </a:spcAft>
              <a:buNone/>
              <a:defRPr sz="1100"/>
            </a:lvl6pPr>
            <a:lvl7pPr lvl="6" algn="r" rtl="0">
              <a:spcBef>
                <a:spcPts val="1600"/>
              </a:spcBef>
              <a:spcAft>
                <a:spcPts val="0"/>
              </a:spcAft>
              <a:buNone/>
              <a:defRPr sz="1100"/>
            </a:lvl7pPr>
            <a:lvl8pPr lvl="7" algn="r" rtl="0">
              <a:spcBef>
                <a:spcPts val="1600"/>
              </a:spcBef>
              <a:spcAft>
                <a:spcPts val="0"/>
              </a:spcAft>
              <a:buNone/>
              <a:defRPr sz="1100"/>
            </a:lvl8pPr>
            <a:lvl9pPr lvl="8" algn="r" rtl="0">
              <a:spcBef>
                <a:spcPts val="1600"/>
              </a:spcBef>
              <a:spcAft>
                <a:spcPts val="1600"/>
              </a:spcAft>
              <a:buNone/>
              <a:defRPr sz="11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
        <p:cNvGrpSpPr/>
        <p:nvPr/>
      </p:nvGrpSpPr>
      <p:grpSpPr>
        <a:xfrm>
          <a:off x="0" y="0"/>
          <a:ext cx="0" cy="0"/>
          <a:chOff x="0" y="0"/>
          <a:chExt cx="0" cy="0"/>
        </a:xfrm>
      </p:grpSpPr>
      <p:sp>
        <p:nvSpPr>
          <p:cNvPr id="41" name="Google Shape;4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42" name="Google Shape;42;p7"/>
          <p:cNvSpPr txBox="1">
            <a:spLocks noGrp="1"/>
          </p:cNvSpPr>
          <p:nvPr>
            <p:ph type="ctrTitle"/>
          </p:nvPr>
        </p:nvSpPr>
        <p:spPr>
          <a:xfrm>
            <a:off x="5871450" y="336904"/>
            <a:ext cx="2660100" cy="1581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3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43" name="Google Shape;43;p7"/>
          <p:cNvSpPr txBox="1">
            <a:spLocks noGrp="1"/>
          </p:cNvSpPr>
          <p:nvPr>
            <p:ph type="subTitle" idx="1"/>
          </p:nvPr>
        </p:nvSpPr>
        <p:spPr>
          <a:xfrm>
            <a:off x="5709195" y="2068680"/>
            <a:ext cx="2806800" cy="2390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100"/>
            </a:lvl1pPr>
            <a:lvl2pPr lvl="1" algn="r" rtl="0">
              <a:spcBef>
                <a:spcPts val="1600"/>
              </a:spcBef>
              <a:spcAft>
                <a:spcPts val="0"/>
              </a:spcAft>
              <a:buNone/>
              <a:defRPr sz="1100"/>
            </a:lvl2pPr>
            <a:lvl3pPr lvl="2" algn="r" rtl="0">
              <a:spcBef>
                <a:spcPts val="1600"/>
              </a:spcBef>
              <a:spcAft>
                <a:spcPts val="0"/>
              </a:spcAft>
              <a:buNone/>
              <a:defRPr sz="1100"/>
            </a:lvl3pPr>
            <a:lvl4pPr lvl="3" algn="r" rtl="0">
              <a:spcBef>
                <a:spcPts val="1600"/>
              </a:spcBef>
              <a:spcAft>
                <a:spcPts val="0"/>
              </a:spcAft>
              <a:buNone/>
              <a:defRPr sz="1100"/>
            </a:lvl4pPr>
            <a:lvl5pPr lvl="4" algn="r" rtl="0">
              <a:spcBef>
                <a:spcPts val="1600"/>
              </a:spcBef>
              <a:spcAft>
                <a:spcPts val="0"/>
              </a:spcAft>
              <a:buNone/>
              <a:defRPr sz="1100"/>
            </a:lvl5pPr>
            <a:lvl6pPr lvl="5" algn="r" rtl="0">
              <a:spcBef>
                <a:spcPts val="1600"/>
              </a:spcBef>
              <a:spcAft>
                <a:spcPts val="0"/>
              </a:spcAft>
              <a:buNone/>
              <a:defRPr sz="1100"/>
            </a:lvl6pPr>
            <a:lvl7pPr lvl="6" algn="r" rtl="0">
              <a:spcBef>
                <a:spcPts val="1600"/>
              </a:spcBef>
              <a:spcAft>
                <a:spcPts val="0"/>
              </a:spcAft>
              <a:buNone/>
              <a:defRPr sz="1100"/>
            </a:lvl7pPr>
            <a:lvl8pPr lvl="7" algn="r" rtl="0">
              <a:spcBef>
                <a:spcPts val="1600"/>
              </a:spcBef>
              <a:spcAft>
                <a:spcPts val="0"/>
              </a:spcAft>
              <a:buNone/>
              <a:defRPr sz="1100"/>
            </a:lvl8pPr>
            <a:lvl9pPr lvl="8" algn="r" rtl="0">
              <a:spcBef>
                <a:spcPts val="1600"/>
              </a:spcBef>
              <a:spcAft>
                <a:spcPts val="1600"/>
              </a:spcAft>
              <a:buNone/>
              <a:defRPr sz="1100"/>
            </a:lvl9pPr>
          </a:lstStyle>
          <a:p>
            <a:endParaRPr/>
          </a:p>
        </p:txBody>
      </p:sp>
      <p:sp>
        <p:nvSpPr>
          <p:cNvPr id="44" name="Google Shape;44;p7"/>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7"/>
          <p:cNvSpPr txBox="1">
            <a:spLocks noGrp="1"/>
          </p:cNvSpPr>
          <p:nvPr>
            <p:ph type="title" idx="2"/>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four columns">
  <p:cSld name="CUSTOM_3">
    <p:spTree>
      <p:nvGrpSpPr>
        <p:cNvPr id="1" name="Shape 46"/>
        <p:cNvGrpSpPr/>
        <p:nvPr/>
      </p:nvGrpSpPr>
      <p:grpSpPr>
        <a:xfrm>
          <a:off x="0" y="0"/>
          <a:ext cx="0" cy="0"/>
          <a:chOff x="0" y="0"/>
          <a:chExt cx="0" cy="0"/>
        </a:xfrm>
      </p:grpSpPr>
      <p:sp>
        <p:nvSpPr>
          <p:cNvPr id="47" name="Google Shape;47;p8"/>
          <p:cNvSpPr txBox="1">
            <a:spLocks noGrp="1"/>
          </p:cNvSpPr>
          <p:nvPr>
            <p:ph type="ctrTitle"/>
          </p:nvPr>
        </p:nvSpPr>
        <p:spPr>
          <a:xfrm>
            <a:off x="5884455" y="1103980"/>
            <a:ext cx="1296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48" name="Google Shape;48;p8"/>
          <p:cNvSpPr txBox="1">
            <a:spLocks noGrp="1"/>
          </p:cNvSpPr>
          <p:nvPr>
            <p:ph type="subTitle" idx="1"/>
          </p:nvPr>
        </p:nvSpPr>
        <p:spPr>
          <a:xfrm>
            <a:off x="5665605" y="1589368"/>
            <a:ext cx="17343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100"/>
            </a:lvl1pPr>
            <a:lvl2pPr lvl="1" algn="ctr" rtl="0">
              <a:spcBef>
                <a:spcPts val="1600"/>
              </a:spcBef>
              <a:spcAft>
                <a:spcPts val="0"/>
              </a:spcAft>
              <a:buNone/>
              <a:defRPr sz="1100"/>
            </a:lvl2pPr>
            <a:lvl3pPr lvl="2" algn="ctr" rtl="0">
              <a:spcBef>
                <a:spcPts val="1600"/>
              </a:spcBef>
              <a:spcAft>
                <a:spcPts val="0"/>
              </a:spcAft>
              <a:buNone/>
              <a:defRPr sz="1100"/>
            </a:lvl3pPr>
            <a:lvl4pPr lvl="3" algn="ctr" rtl="0">
              <a:spcBef>
                <a:spcPts val="1600"/>
              </a:spcBef>
              <a:spcAft>
                <a:spcPts val="0"/>
              </a:spcAft>
              <a:buNone/>
              <a:defRPr sz="1100"/>
            </a:lvl4pPr>
            <a:lvl5pPr lvl="4" algn="ctr" rtl="0">
              <a:spcBef>
                <a:spcPts val="1600"/>
              </a:spcBef>
              <a:spcAft>
                <a:spcPts val="0"/>
              </a:spcAft>
              <a:buNone/>
              <a:defRPr sz="1100"/>
            </a:lvl5pPr>
            <a:lvl6pPr lvl="5" algn="ctr" rtl="0">
              <a:spcBef>
                <a:spcPts val="1600"/>
              </a:spcBef>
              <a:spcAft>
                <a:spcPts val="0"/>
              </a:spcAft>
              <a:buNone/>
              <a:defRPr sz="1100"/>
            </a:lvl6pPr>
            <a:lvl7pPr lvl="6" algn="ctr" rtl="0">
              <a:spcBef>
                <a:spcPts val="1600"/>
              </a:spcBef>
              <a:spcAft>
                <a:spcPts val="0"/>
              </a:spcAft>
              <a:buNone/>
              <a:defRPr sz="1100"/>
            </a:lvl7pPr>
            <a:lvl8pPr lvl="7" algn="ctr" rtl="0">
              <a:spcBef>
                <a:spcPts val="1600"/>
              </a:spcBef>
              <a:spcAft>
                <a:spcPts val="0"/>
              </a:spcAft>
              <a:buNone/>
              <a:defRPr sz="1100"/>
            </a:lvl8pPr>
            <a:lvl9pPr lvl="8" algn="ctr" rtl="0">
              <a:spcBef>
                <a:spcPts val="1600"/>
              </a:spcBef>
              <a:spcAft>
                <a:spcPts val="1600"/>
              </a:spcAft>
              <a:buNone/>
              <a:defRPr sz="1100"/>
            </a:lvl9pPr>
          </a:lstStyle>
          <a:p>
            <a:endParaRPr/>
          </a:p>
        </p:txBody>
      </p:sp>
      <p:sp>
        <p:nvSpPr>
          <p:cNvPr id="49" name="Google Shape;49;p8"/>
          <p:cNvSpPr txBox="1">
            <a:spLocks noGrp="1"/>
          </p:cNvSpPr>
          <p:nvPr>
            <p:ph type="ctrTitle" idx="2"/>
          </p:nvPr>
        </p:nvSpPr>
        <p:spPr>
          <a:xfrm>
            <a:off x="5960205" y="3313090"/>
            <a:ext cx="1145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0" name="Google Shape;50;p8"/>
          <p:cNvSpPr txBox="1">
            <a:spLocks noGrp="1"/>
          </p:cNvSpPr>
          <p:nvPr>
            <p:ph type="subTitle" idx="3"/>
          </p:nvPr>
        </p:nvSpPr>
        <p:spPr>
          <a:xfrm>
            <a:off x="5665605" y="2784657"/>
            <a:ext cx="17343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100"/>
            </a:lvl1pPr>
            <a:lvl2pPr lvl="1" algn="ctr" rtl="0">
              <a:spcBef>
                <a:spcPts val="1600"/>
              </a:spcBef>
              <a:spcAft>
                <a:spcPts val="0"/>
              </a:spcAft>
              <a:buNone/>
              <a:defRPr sz="1100"/>
            </a:lvl2pPr>
            <a:lvl3pPr lvl="2" algn="ctr" rtl="0">
              <a:spcBef>
                <a:spcPts val="1600"/>
              </a:spcBef>
              <a:spcAft>
                <a:spcPts val="0"/>
              </a:spcAft>
              <a:buNone/>
              <a:defRPr sz="1100"/>
            </a:lvl3pPr>
            <a:lvl4pPr lvl="3" algn="ctr" rtl="0">
              <a:spcBef>
                <a:spcPts val="1600"/>
              </a:spcBef>
              <a:spcAft>
                <a:spcPts val="0"/>
              </a:spcAft>
              <a:buNone/>
              <a:defRPr sz="1100"/>
            </a:lvl4pPr>
            <a:lvl5pPr lvl="4" algn="ctr" rtl="0">
              <a:spcBef>
                <a:spcPts val="1600"/>
              </a:spcBef>
              <a:spcAft>
                <a:spcPts val="0"/>
              </a:spcAft>
              <a:buNone/>
              <a:defRPr sz="1100"/>
            </a:lvl5pPr>
            <a:lvl6pPr lvl="5" algn="ctr" rtl="0">
              <a:spcBef>
                <a:spcPts val="1600"/>
              </a:spcBef>
              <a:spcAft>
                <a:spcPts val="0"/>
              </a:spcAft>
              <a:buNone/>
              <a:defRPr sz="1100"/>
            </a:lvl6pPr>
            <a:lvl7pPr lvl="6" algn="ctr" rtl="0">
              <a:spcBef>
                <a:spcPts val="1600"/>
              </a:spcBef>
              <a:spcAft>
                <a:spcPts val="0"/>
              </a:spcAft>
              <a:buNone/>
              <a:defRPr sz="1100"/>
            </a:lvl7pPr>
            <a:lvl8pPr lvl="7" algn="ctr" rtl="0">
              <a:spcBef>
                <a:spcPts val="1600"/>
              </a:spcBef>
              <a:spcAft>
                <a:spcPts val="0"/>
              </a:spcAft>
              <a:buNone/>
              <a:defRPr sz="1100"/>
            </a:lvl8pPr>
            <a:lvl9pPr lvl="8" algn="ctr" rtl="0">
              <a:spcBef>
                <a:spcPts val="1600"/>
              </a:spcBef>
              <a:spcAft>
                <a:spcPts val="1600"/>
              </a:spcAft>
              <a:buNone/>
              <a:defRPr sz="1100"/>
            </a:lvl9pPr>
          </a:lstStyle>
          <a:p>
            <a:endParaRPr/>
          </a:p>
        </p:txBody>
      </p:sp>
      <p:sp>
        <p:nvSpPr>
          <p:cNvPr id="51" name="Google Shape;51;p8"/>
          <p:cNvSpPr txBox="1">
            <a:spLocks noGrp="1"/>
          </p:cNvSpPr>
          <p:nvPr>
            <p:ph type="ctrTitle" idx="4"/>
          </p:nvPr>
        </p:nvSpPr>
        <p:spPr>
          <a:xfrm>
            <a:off x="2489913" y="1103980"/>
            <a:ext cx="1296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2" name="Google Shape;52;p8"/>
          <p:cNvSpPr txBox="1">
            <a:spLocks noGrp="1"/>
          </p:cNvSpPr>
          <p:nvPr>
            <p:ph type="subTitle" idx="5"/>
          </p:nvPr>
        </p:nvSpPr>
        <p:spPr>
          <a:xfrm>
            <a:off x="2147463" y="1589368"/>
            <a:ext cx="19815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100"/>
            </a:lvl1pPr>
            <a:lvl2pPr lvl="1" algn="ctr" rtl="0">
              <a:spcBef>
                <a:spcPts val="1600"/>
              </a:spcBef>
              <a:spcAft>
                <a:spcPts val="0"/>
              </a:spcAft>
              <a:buNone/>
              <a:defRPr sz="1100"/>
            </a:lvl2pPr>
            <a:lvl3pPr lvl="2" algn="ctr" rtl="0">
              <a:spcBef>
                <a:spcPts val="1600"/>
              </a:spcBef>
              <a:spcAft>
                <a:spcPts val="0"/>
              </a:spcAft>
              <a:buNone/>
              <a:defRPr sz="1100"/>
            </a:lvl3pPr>
            <a:lvl4pPr lvl="3" algn="ctr" rtl="0">
              <a:spcBef>
                <a:spcPts val="1600"/>
              </a:spcBef>
              <a:spcAft>
                <a:spcPts val="0"/>
              </a:spcAft>
              <a:buNone/>
              <a:defRPr sz="1100"/>
            </a:lvl4pPr>
            <a:lvl5pPr lvl="4" algn="ctr" rtl="0">
              <a:spcBef>
                <a:spcPts val="1600"/>
              </a:spcBef>
              <a:spcAft>
                <a:spcPts val="0"/>
              </a:spcAft>
              <a:buNone/>
              <a:defRPr sz="1100"/>
            </a:lvl5pPr>
            <a:lvl6pPr lvl="5" algn="ctr" rtl="0">
              <a:spcBef>
                <a:spcPts val="1600"/>
              </a:spcBef>
              <a:spcAft>
                <a:spcPts val="0"/>
              </a:spcAft>
              <a:buNone/>
              <a:defRPr sz="1100"/>
            </a:lvl6pPr>
            <a:lvl7pPr lvl="6" algn="ctr" rtl="0">
              <a:spcBef>
                <a:spcPts val="1600"/>
              </a:spcBef>
              <a:spcAft>
                <a:spcPts val="0"/>
              </a:spcAft>
              <a:buNone/>
              <a:defRPr sz="1100"/>
            </a:lvl7pPr>
            <a:lvl8pPr lvl="7" algn="ctr" rtl="0">
              <a:spcBef>
                <a:spcPts val="1600"/>
              </a:spcBef>
              <a:spcAft>
                <a:spcPts val="0"/>
              </a:spcAft>
              <a:buNone/>
              <a:defRPr sz="1100"/>
            </a:lvl8pPr>
            <a:lvl9pPr lvl="8" algn="ctr" rtl="0">
              <a:spcBef>
                <a:spcPts val="1600"/>
              </a:spcBef>
              <a:spcAft>
                <a:spcPts val="1600"/>
              </a:spcAft>
              <a:buNone/>
              <a:defRPr sz="1100"/>
            </a:lvl9pPr>
          </a:lstStyle>
          <a:p>
            <a:endParaRPr/>
          </a:p>
        </p:txBody>
      </p:sp>
      <p:sp>
        <p:nvSpPr>
          <p:cNvPr id="53" name="Google Shape;53;p8"/>
          <p:cNvSpPr txBox="1">
            <a:spLocks noGrp="1"/>
          </p:cNvSpPr>
          <p:nvPr>
            <p:ph type="ctrTitle" idx="6"/>
          </p:nvPr>
        </p:nvSpPr>
        <p:spPr>
          <a:xfrm>
            <a:off x="2489913" y="3313090"/>
            <a:ext cx="1296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4" name="Google Shape;54;p8"/>
          <p:cNvSpPr txBox="1">
            <a:spLocks noGrp="1"/>
          </p:cNvSpPr>
          <p:nvPr>
            <p:ph type="subTitle" idx="7"/>
          </p:nvPr>
        </p:nvSpPr>
        <p:spPr>
          <a:xfrm>
            <a:off x="2147463" y="2784657"/>
            <a:ext cx="19815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100"/>
            </a:lvl1pPr>
            <a:lvl2pPr lvl="1" algn="ctr" rtl="0">
              <a:spcBef>
                <a:spcPts val="1600"/>
              </a:spcBef>
              <a:spcAft>
                <a:spcPts val="0"/>
              </a:spcAft>
              <a:buNone/>
              <a:defRPr sz="1100"/>
            </a:lvl2pPr>
            <a:lvl3pPr lvl="2" algn="ctr" rtl="0">
              <a:spcBef>
                <a:spcPts val="1600"/>
              </a:spcBef>
              <a:spcAft>
                <a:spcPts val="0"/>
              </a:spcAft>
              <a:buNone/>
              <a:defRPr sz="1100"/>
            </a:lvl3pPr>
            <a:lvl4pPr lvl="3" algn="ctr" rtl="0">
              <a:spcBef>
                <a:spcPts val="1600"/>
              </a:spcBef>
              <a:spcAft>
                <a:spcPts val="0"/>
              </a:spcAft>
              <a:buNone/>
              <a:defRPr sz="1100"/>
            </a:lvl4pPr>
            <a:lvl5pPr lvl="4" algn="ctr" rtl="0">
              <a:spcBef>
                <a:spcPts val="1600"/>
              </a:spcBef>
              <a:spcAft>
                <a:spcPts val="0"/>
              </a:spcAft>
              <a:buNone/>
              <a:defRPr sz="1100"/>
            </a:lvl5pPr>
            <a:lvl6pPr lvl="5" algn="ctr" rtl="0">
              <a:spcBef>
                <a:spcPts val="1600"/>
              </a:spcBef>
              <a:spcAft>
                <a:spcPts val="0"/>
              </a:spcAft>
              <a:buNone/>
              <a:defRPr sz="1100"/>
            </a:lvl6pPr>
            <a:lvl7pPr lvl="6" algn="ctr" rtl="0">
              <a:spcBef>
                <a:spcPts val="1600"/>
              </a:spcBef>
              <a:spcAft>
                <a:spcPts val="0"/>
              </a:spcAft>
              <a:buNone/>
              <a:defRPr sz="1100"/>
            </a:lvl7pPr>
            <a:lvl8pPr lvl="7" algn="ctr" rtl="0">
              <a:spcBef>
                <a:spcPts val="1600"/>
              </a:spcBef>
              <a:spcAft>
                <a:spcPts val="0"/>
              </a:spcAft>
              <a:buNone/>
              <a:defRPr sz="1100"/>
            </a:lvl8pPr>
            <a:lvl9pPr lvl="8" algn="ctr" rtl="0">
              <a:spcBef>
                <a:spcPts val="1600"/>
              </a:spcBef>
              <a:spcAft>
                <a:spcPts val="1600"/>
              </a:spcAft>
              <a:buNone/>
              <a:defRPr sz="1100"/>
            </a:lvl9pPr>
          </a:lstStyle>
          <a:p>
            <a:endParaRPr/>
          </a:p>
        </p:txBody>
      </p:sp>
      <p:sp>
        <p:nvSpPr>
          <p:cNvPr id="55" name="Google Shape;55;p8"/>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8"/>
          <p:cNvSpPr txBox="1">
            <a:spLocks noGrp="1"/>
          </p:cNvSpPr>
          <p:nvPr>
            <p:ph type="title" idx="8"/>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title">
  <p:cSld name="CUSTOM_11">
    <p:spTree>
      <p:nvGrpSpPr>
        <p:cNvPr id="1" name="Shape 57"/>
        <p:cNvGrpSpPr/>
        <p:nvPr/>
      </p:nvGrpSpPr>
      <p:grpSpPr>
        <a:xfrm>
          <a:off x="0" y="0"/>
          <a:ext cx="0" cy="0"/>
          <a:chOff x="0" y="0"/>
          <a:chExt cx="0" cy="0"/>
        </a:xfrm>
      </p:grpSpPr>
      <p:sp>
        <p:nvSpPr>
          <p:cNvPr id="58" name="Google Shape;58;p9"/>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9"/>
          <p:cNvSpPr txBox="1">
            <a:spLocks noGrp="1"/>
          </p:cNvSpPr>
          <p:nvPr>
            <p:ph type="title"/>
          </p:nvPr>
        </p:nvSpPr>
        <p:spPr>
          <a:xfrm>
            <a:off x="2878502" y="1708900"/>
            <a:ext cx="4098000" cy="528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4800">
                <a:solidFill>
                  <a:schemeClr val="lt1"/>
                </a:solidFill>
              </a:defRPr>
            </a:lvl1pPr>
            <a:lvl2pPr lvl="1" algn="ctr" rtl="0">
              <a:spcBef>
                <a:spcPts val="0"/>
              </a:spcBef>
              <a:spcAft>
                <a:spcPts val="0"/>
              </a:spcAft>
              <a:buNone/>
              <a:defRPr sz="4800">
                <a:solidFill>
                  <a:schemeClr val="lt1"/>
                </a:solidFill>
                <a:latin typeface="Roboto Slab Regular"/>
                <a:ea typeface="Roboto Slab Regular"/>
                <a:cs typeface="Roboto Slab Regular"/>
                <a:sym typeface="Roboto Slab Regular"/>
              </a:defRPr>
            </a:lvl2pPr>
            <a:lvl3pPr lvl="2" algn="ctr" rtl="0">
              <a:spcBef>
                <a:spcPts val="0"/>
              </a:spcBef>
              <a:spcAft>
                <a:spcPts val="0"/>
              </a:spcAft>
              <a:buNone/>
              <a:defRPr sz="4800">
                <a:solidFill>
                  <a:schemeClr val="lt1"/>
                </a:solidFill>
                <a:latin typeface="Roboto Slab Regular"/>
                <a:ea typeface="Roboto Slab Regular"/>
                <a:cs typeface="Roboto Slab Regular"/>
                <a:sym typeface="Roboto Slab Regular"/>
              </a:defRPr>
            </a:lvl3pPr>
            <a:lvl4pPr lvl="3" algn="ctr" rtl="0">
              <a:spcBef>
                <a:spcPts val="0"/>
              </a:spcBef>
              <a:spcAft>
                <a:spcPts val="0"/>
              </a:spcAft>
              <a:buNone/>
              <a:defRPr sz="4800">
                <a:solidFill>
                  <a:schemeClr val="lt1"/>
                </a:solidFill>
                <a:latin typeface="Roboto Slab Regular"/>
                <a:ea typeface="Roboto Slab Regular"/>
                <a:cs typeface="Roboto Slab Regular"/>
                <a:sym typeface="Roboto Slab Regular"/>
              </a:defRPr>
            </a:lvl4pPr>
            <a:lvl5pPr lvl="4" algn="ctr" rtl="0">
              <a:spcBef>
                <a:spcPts val="0"/>
              </a:spcBef>
              <a:spcAft>
                <a:spcPts val="0"/>
              </a:spcAft>
              <a:buNone/>
              <a:defRPr sz="4800">
                <a:solidFill>
                  <a:schemeClr val="lt1"/>
                </a:solidFill>
                <a:latin typeface="Roboto Slab Regular"/>
                <a:ea typeface="Roboto Slab Regular"/>
                <a:cs typeface="Roboto Slab Regular"/>
                <a:sym typeface="Roboto Slab Regular"/>
              </a:defRPr>
            </a:lvl5pPr>
            <a:lvl6pPr lvl="5" algn="ctr" rtl="0">
              <a:spcBef>
                <a:spcPts val="0"/>
              </a:spcBef>
              <a:spcAft>
                <a:spcPts val="0"/>
              </a:spcAft>
              <a:buNone/>
              <a:defRPr sz="4800">
                <a:solidFill>
                  <a:schemeClr val="lt1"/>
                </a:solidFill>
                <a:latin typeface="Roboto Slab Regular"/>
                <a:ea typeface="Roboto Slab Regular"/>
                <a:cs typeface="Roboto Slab Regular"/>
                <a:sym typeface="Roboto Slab Regular"/>
              </a:defRPr>
            </a:lvl6pPr>
            <a:lvl7pPr lvl="6" algn="ctr" rtl="0">
              <a:spcBef>
                <a:spcPts val="0"/>
              </a:spcBef>
              <a:spcAft>
                <a:spcPts val="0"/>
              </a:spcAft>
              <a:buNone/>
              <a:defRPr sz="4800">
                <a:solidFill>
                  <a:schemeClr val="lt1"/>
                </a:solidFill>
                <a:latin typeface="Roboto Slab Regular"/>
                <a:ea typeface="Roboto Slab Regular"/>
                <a:cs typeface="Roboto Slab Regular"/>
                <a:sym typeface="Roboto Slab Regular"/>
              </a:defRPr>
            </a:lvl7pPr>
            <a:lvl8pPr lvl="7" algn="ctr" rtl="0">
              <a:spcBef>
                <a:spcPts val="0"/>
              </a:spcBef>
              <a:spcAft>
                <a:spcPts val="0"/>
              </a:spcAft>
              <a:buNone/>
              <a:defRPr sz="4800">
                <a:solidFill>
                  <a:schemeClr val="lt1"/>
                </a:solidFill>
                <a:latin typeface="Roboto Slab Regular"/>
                <a:ea typeface="Roboto Slab Regular"/>
                <a:cs typeface="Roboto Slab Regular"/>
                <a:sym typeface="Roboto Slab Regular"/>
              </a:defRPr>
            </a:lvl8pPr>
            <a:lvl9pPr lvl="8" algn="ctr" rtl="0">
              <a:spcBef>
                <a:spcPts val="0"/>
              </a:spcBef>
              <a:spcAft>
                <a:spcPts val="0"/>
              </a:spcAft>
              <a:buNone/>
              <a:defRPr sz="48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0"/>
        <p:cNvGrpSpPr/>
        <p:nvPr/>
      </p:nvGrpSpPr>
      <p:grpSpPr>
        <a:xfrm>
          <a:off x="0" y="0"/>
          <a:ext cx="0" cy="0"/>
          <a:chOff x="0" y="0"/>
          <a:chExt cx="0" cy="0"/>
        </a:xfrm>
      </p:grpSpPr>
      <p:sp>
        <p:nvSpPr>
          <p:cNvPr id="61" name="Google Shape;61;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2" name="Google Shape;62;p10"/>
          <p:cNvSpPr txBox="1">
            <a:spLocks noGrp="1"/>
          </p:cNvSpPr>
          <p:nvPr>
            <p:ph type="ctrTitle"/>
          </p:nvPr>
        </p:nvSpPr>
        <p:spPr>
          <a:xfrm>
            <a:off x="1761600" y="3155083"/>
            <a:ext cx="28353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63" name="Google Shape;63;p10"/>
          <p:cNvSpPr txBox="1">
            <a:spLocks noGrp="1"/>
          </p:cNvSpPr>
          <p:nvPr>
            <p:ph type="subTitle" idx="1"/>
          </p:nvPr>
        </p:nvSpPr>
        <p:spPr>
          <a:xfrm>
            <a:off x="2082600" y="3640470"/>
            <a:ext cx="21933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100"/>
            </a:lvl1pPr>
            <a:lvl2pPr lvl="1" algn="ctr" rtl="0">
              <a:lnSpc>
                <a:spcPct val="100000"/>
              </a:lnSpc>
              <a:spcBef>
                <a:spcPts val="1600"/>
              </a:spcBef>
              <a:spcAft>
                <a:spcPts val="0"/>
              </a:spcAft>
              <a:buNone/>
              <a:defRPr sz="1100"/>
            </a:lvl2pPr>
            <a:lvl3pPr lvl="2" algn="ctr" rtl="0">
              <a:lnSpc>
                <a:spcPct val="100000"/>
              </a:lnSpc>
              <a:spcBef>
                <a:spcPts val="1600"/>
              </a:spcBef>
              <a:spcAft>
                <a:spcPts val="0"/>
              </a:spcAft>
              <a:buNone/>
              <a:defRPr sz="1100"/>
            </a:lvl3pPr>
            <a:lvl4pPr lvl="3" algn="ctr" rtl="0">
              <a:lnSpc>
                <a:spcPct val="100000"/>
              </a:lnSpc>
              <a:spcBef>
                <a:spcPts val="1600"/>
              </a:spcBef>
              <a:spcAft>
                <a:spcPts val="0"/>
              </a:spcAft>
              <a:buNone/>
              <a:defRPr sz="1100"/>
            </a:lvl4pPr>
            <a:lvl5pPr lvl="4" algn="ctr" rtl="0">
              <a:lnSpc>
                <a:spcPct val="100000"/>
              </a:lnSpc>
              <a:spcBef>
                <a:spcPts val="1600"/>
              </a:spcBef>
              <a:spcAft>
                <a:spcPts val="0"/>
              </a:spcAft>
              <a:buNone/>
              <a:defRPr sz="1100"/>
            </a:lvl5pPr>
            <a:lvl6pPr lvl="5" algn="ctr" rtl="0">
              <a:lnSpc>
                <a:spcPct val="100000"/>
              </a:lnSpc>
              <a:spcBef>
                <a:spcPts val="1600"/>
              </a:spcBef>
              <a:spcAft>
                <a:spcPts val="0"/>
              </a:spcAft>
              <a:buNone/>
              <a:defRPr sz="1100"/>
            </a:lvl6pPr>
            <a:lvl7pPr lvl="6" algn="ctr" rtl="0">
              <a:lnSpc>
                <a:spcPct val="100000"/>
              </a:lnSpc>
              <a:spcBef>
                <a:spcPts val="1600"/>
              </a:spcBef>
              <a:spcAft>
                <a:spcPts val="0"/>
              </a:spcAft>
              <a:buNone/>
              <a:defRPr sz="1100"/>
            </a:lvl7pPr>
            <a:lvl8pPr lvl="7" algn="ctr" rtl="0">
              <a:lnSpc>
                <a:spcPct val="100000"/>
              </a:lnSpc>
              <a:spcBef>
                <a:spcPts val="1600"/>
              </a:spcBef>
              <a:spcAft>
                <a:spcPts val="0"/>
              </a:spcAft>
              <a:buNone/>
              <a:defRPr sz="1100"/>
            </a:lvl8pPr>
            <a:lvl9pPr lvl="8" algn="ctr" rtl="0">
              <a:lnSpc>
                <a:spcPct val="100000"/>
              </a:lnSpc>
              <a:spcBef>
                <a:spcPts val="1600"/>
              </a:spcBef>
              <a:spcAft>
                <a:spcPts val="1600"/>
              </a:spcAft>
              <a:buNone/>
              <a:defRPr sz="1100"/>
            </a:lvl9pPr>
          </a:lstStyle>
          <a:p>
            <a:endParaRPr/>
          </a:p>
        </p:txBody>
      </p:sp>
      <p:sp>
        <p:nvSpPr>
          <p:cNvPr id="64" name="Google Shape;64;p10"/>
          <p:cNvSpPr txBox="1">
            <a:spLocks noGrp="1"/>
          </p:cNvSpPr>
          <p:nvPr>
            <p:ph type="ctrTitle" idx="2"/>
          </p:nvPr>
        </p:nvSpPr>
        <p:spPr>
          <a:xfrm>
            <a:off x="5258100" y="1334140"/>
            <a:ext cx="28353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solidFill>
                  <a:schemeClr val="accent2"/>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65" name="Google Shape;65;p10"/>
          <p:cNvSpPr txBox="1">
            <a:spLocks noGrp="1"/>
          </p:cNvSpPr>
          <p:nvPr>
            <p:ph type="subTitle" idx="3"/>
          </p:nvPr>
        </p:nvSpPr>
        <p:spPr>
          <a:xfrm>
            <a:off x="5579100" y="674442"/>
            <a:ext cx="21933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100"/>
            </a:lvl1pPr>
            <a:lvl2pPr lvl="1" algn="ctr" rtl="0">
              <a:lnSpc>
                <a:spcPct val="100000"/>
              </a:lnSpc>
              <a:spcBef>
                <a:spcPts val="1600"/>
              </a:spcBef>
              <a:spcAft>
                <a:spcPts val="0"/>
              </a:spcAft>
              <a:buNone/>
              <a:defRPr sz="1100"/>
            </a:lvl2pPr>
            <a:lvl3pPr lvl="2" algn="ctr" rtl="0">
              <a:lnSpc>
                <a:spcPct val="100000"/>
              </a:lnSpc>
              <a:spcBef>
                <a:spcPts val="1600"/>
              </a:spcBef>
              <a:spcAft>
                <a:spcPts val="0"/>
              </a:spcAft>
              <a:buNone/>
              <a:defRPr sz="1100"/>
            </a:lvl3pPr>
            <a:lvl4pPr lvl="3" algn="ctr" rtl="0">
              <a:lnSpc>
                <a:spcPct val="100000"/>
              </a:lnSpc>
              <a:spcBef>
                <a:spcPts val="1600"/>
              </a:spcBef>
              <a:spcAft>
                <a:spcPts val="0"/>
              </a:spcAft>
              <a:buNone/>
              <a:defRPr sz="1100"/>
            </a:lvl4pPr>
            <a:lvl5pPr lvl="4" algn="ctr" rtl="0">
              <a:lnSpc>
                <a:spcPct val="100000"/>
              </a:lnSpc>
              <a:spcBef>
                <a:spcPts val="1600"/>
              </a:spcBef>
              <a:spcAft>
                <a:spcPts val="0"/>
              </a:spcAft>
              <a:buNone/>
              <a:defRPr sz="1100"/>
            </a:lvl5pPr>
            <a:lvl6pPr lvl="5" algn="ctr" rtl="0">
              <a:lnSpc>
                <a:spcPct val="100000"/>
              </a:lnSpc>
              <a:spcBef>
                <a:spcPts val="1600"/>
              </a:spcBef>
              <a:spcAft>
                <a:spcPts val="0"/>
              </a:spcAft>
              <a:buNone/>
              <a:defRPr sz="1100"/>
            </a:lvl6pPr>
            <a:lvl7pPr lvl="6" algn="ctr" rtl="0">
              <a:lnSpc>
                <a:spcPct val="100000"/>
              </a:lnSpc>
              <a:spcBef>
                <a:spcPts val="1600"/>
              </a:spcBef>
              <a:spcAft>
                <a:spcPts val="0"/>
              </a:spcAft>
              <a:buNone/>
              <a:defRPr sz="1100"/>
            </a:lvl7pPr>
            <a:lvl8pPr lvl="7" algn="ctr" rtl="0">
              <a:lnSpc>
                <a:spcPct val="100000"/>
              </a:lnSpc>
              <a:spcBef>
                <a:spcPts val="1600"/>
              </a:spcBef>
              <a:spcAft>
                <a:spcPts val="0"/>
              </a:spcAft>
              <a:buNone/>
              <a:defRPr sz="1100"/>
            </a:lvl8pPr>
            <a:lvl9pPr lvl="8" algn="ctr" rtl="0">
              <a:lnSpc>
                <a:spcPct val="100000"/>
              </a:lnSpc>
              <a:spcBef>
                <a:spcPts val="1600"/>
              </a:spcBef>
              <a:spcAft>
                <a:spcPts val="1600"/>
              </a:spcAft>
              <a:buNone/>
              <a:defRPr sz="1100"/>
            </a:lvl9pPr>
          </a:lstStyle>
          <a:p>
            <a:endParaRPr/>
          </a:p>
        </p:txBody>
      </p:sp>
      <p:sp>
        <p:nvSpPr>
          <p:cNvPr id="66" name="Google Shape;66;p10"/>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0"/>
          <p:cNvSpPr txBox="1">
            <a:spLocks noGrp="1"/>
          </p:cNvSpPr>
          <p:nvPr>
            <p:ph type="title" idx="4"/>
          </p:nvPr>
        </p:nvSpPr>
        <p:spPr>
          <a:xfrm rot="-5400000">
            <a:off x="-1030029" y="1603150"/>
            <a:ext cx="2841300" cy="528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lt1"/>
                </a:solidFill>
              </a:defRPr>
            </a:lvl1pPr>
            <a:lvl2pPr lvl="1" algn="r" rtl="0">
              <a:spcBef>
                <a:spcPts val="0"/>
              </a:spcBef>
              <a:spcAft>
                <a:spcPts val="0"/>
              </a:spcAft>
              <a:buNone/>
              <a:defRPr sz="1400">
                <a:solidFill>
                  <a:schemeClr val="lt1"/>
                </a:solidFill>
                <a:latin typeface="Roboto Slab Regular"/>
                <a:ea typeface="Roboto Slab Regular"/>
                <a:cs typeface="Roboto Slab Regular"/>
                <a:sym typeface="Roboto Slab Regular"/>
              </a:defRPr>
            </a:lvl2pPr>
            <a:lvl3pPr lvl="2" algn="r" rtl="0">
              <a:spcBef>
                <a:spcPts val="0"/>
              </a:spcBef>
              <a:spcAft>
                <a:spcPts val="0"/>
              </a:spcAft>
              <a:buNone/>
              <a:defRPr sz="1400">
                <a:solidFill>
                  <a:schemeClr val="lt1"/>
                </a:solidFill>
                <a:latin typeface="Roboto Slab Regular"/>
                <a:ea typeface="Roboto Slab Regular"/>
                <a:cs typeface="Roboto Slab Regular"/>
                <a:sym typeface="Roboto Slab Regular"/>
              </a:defRPr>
            </a:lvl3pPr>
            <a:lvl4pPr lvl="3" algn="r" rtl="0">
              <a:spcBef>
                <a:spcPts val="0"/>
              </a:spcBef>
              <a:spcAft>
                <a:spcPts val="0"/>
              </a:spcAft>
              <a:buNone/>
              <a:defRPr sz="1400">
                <a:solidFill>
                  <a:schemeClr val="lt1"/>
                </a:solidFill>
                <a:latin typeface="Roboto Slab Regular"/>
                <a:ea typeface="Roboto Slab Regular"/>
                <a:cs typeface="Roboto Slab Regular"/>
                <a:sym typeface="Roboto Slab Regular"/>
              </a:defRPr>
            </a:lvl4pPr>
            <a:lvl5pPr lvl="4" algn="r" rtl="0">
              <a:spcBef>
                <a:spcPts val="0"/>
              </a:spcBef>
              <a:spcAft>
                <a:spcPts val="0"/>
              </a:spcAft>
              <a:buNone/>
              <a:defRPr sz="1400">
                <a:solidFill>
                  <a:schemeClr val="lt1"/>
                </a:solidFill>
                <a:latin typeface="Roboto Slab Regular"/>
                <a:ea typeface="Roboto Slab Regular"/>
                <a:cs typeface="Roboto Slab Regular"/>
                <a:sym typeface="Roboto Slab Regular"/>
              </a:defRPr>
            </a:lvl5pPr>
            <a:lvl6pPr lvl="5" algn="r" rtl="0">
              <a:spcBef>
                <a:spcPts val="0"/>
              </a:spcBef>
              <a:spcAft>
                <a:spcPts val="0"/>
              </a:spcAft>
              <a:buNone/>
              <a:defRPr sz="1400">
                <a:solidFill>
                  <a:schemeClr val="lt1"/>
                </a:solidFill>
                <a:latin typeface="Roboto Slab Regular"/>
                <a:ea typeface="Roboto Slab Regular"/>
                <a:cs typeface="Roboto Slab Regular"/>
                <a:sym typeface="Roboto Slab Regular"/>
              </a:defRPr>
            </a:lvl6pPr>
            <a:lvl7pPr lvl="6" algn="r" rtl="0">
              <a:spcBef>
                <a:spcPts val="0"/>
              </a:spcBef>
              <a:spcAft>
                <a:spcPts val="0"/>
              </a:spcAft>
              <a:buNone/>
              <a:defRPr sz="1400">
                <a:solidFill>
                  <a:schemeClr val="lt1"/>
                </a:solidFill>
                <a:latin typeface="Roboto Slab Regular"/>
                <a:ea typeface="Roboto Slab Regular"/>
                <a:cs typeface="Roboto Slab Regular"/>
                <a:sym typeface="Roboto Slab Regular"/>
              </a:defRPr>
            </a:lvl7pPr>
            <a:lvl8pPr lvl="7" algn="r" rtl="0">
              <a:spcBef>
                <a:spcPts val="0"/>
              </a:spcBef>
              <a:spcAft>
                <a:spcPts val="0"/>
              </a:spcAft>
              <a:buNone/>
              <a:defRPr sz="1400">
                <a:solidFill>
                  <a:schemeClr val="lt1"/>
                </a:solidFill>
                <a:latin typeface="Roboto Slab Regular"/>
                <a:ea typeface="Roboto Slab Regular"/>
                <a:cs typeface="Roboto Slab Regular"/>
                <a:sym typeface="Roboto Slab Regular"/>
              </a:defRPr>
            </a:lvl8pPr>
            <a:lvl9pPr lvl="8" algn="r" rtl="0">
              <a:spcBef>
                <a:spcPts val="0"/>
              </a:spcBef>
              <a:spcAft>
                <a:spcPts val="0"/>
              </a:spcAft>
              <a:buNone/>
              <a:defRPr sz="1400">
                <a:solidFill>
                  <a:schemeClr val="lt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Palanquin Dark SemiBold"/>
              <a:buNone/>
              <a:defRPr sz="2800">
                <a:solidFill>
                  <a:schemeClr val="dk1"/>
                </a:solidFill>
                <a:latin typeface="Palanquin Dark SemiBold"/>
                <a:ea typeface="Palanquin Dark SemiBold"/>
                <a:cs typeface="Palanquin Dark SemiBold"/>
                <a:sym typeface="Palanquin Dark SemiBold"/>
              </a:defRPr>
            </a:lvl1pPr>
            <a:lvl2pPr lvl="1" rtl="0">
              <a:spcBef>
                <a:spcPts val="0"/>
              </a:spcBef>
              <a:spcAft>
                <a:spcPts val="0"/>
              </a:spcAft>
              <a:buClr>
                <a:schemeClr val="dk1"/>
              </a:buClr>
              <a:buSzPts val="2800"/>
              <a:buFont typeface="Palanquin Dark SemiBold"/>
              <a:buNone/>
              <a:defRPr sz="2800">
                <a:solidFill>
                  <a:schemeClr val="dk1"/>
                </a:solidFill>
                <a:latin typeface="Palanquin Dark SemiBold"/>
                <a:ea typeface="Palanquin Dark SemiBold"/>
                <a:cs typeface="Palanquin Dark SemiBold"/>
                <a:sym typeface="Palanquin Dark SemiBold"/>
              </a:defRPr>
            </a:lvl2pPr>
            <a:lvl3pPr lvl="2" rtl="0">
              <a:spcBef>
                <a:spcPts val="0"/>
              </a:spcBef>
              <a:spcAft>
                <a:spcPts val="0"/>
              </a:spcAft>
              <a:buClr>
                <a:schemeClr val="dk1"/>
              </a:buClr>
              <a:buSzPts val="2800"/>
              <a:buFont typeface="Palanquin Dark SemiBold"/>
              <a:buNone/>
              <a:defRPr sz="2800">
                <a:solidFill>
                  <a:schemeClr val="dk1"/>
                </a:solidFill>
                <a:latin typeface="Palanquin Dark SemiBold"/>
                <a:ea typeface="Palanquin Dark SemiBold"/>
                <a:cs typeface="Palanquin Dark SemiBold"/>
                <a:sym typeface="Palanquin Dark SemiBold"/>
              </a:defRPr>
            </a:lvl3pPr>
            <a:lvl4pPr lvl="3" rtl="0">
              <a:spcBef>
                <a:spcPts val="0"/>
              </a:spcBef>
              <a:spcAft>
                <a:spcPts val="0"/>
              </a:spcAft>
              <a:buClr>
                <a:schemeClr val="dk1"/>
              </a:buClr>
              <a:buSzPts val="2800"/>
              <a:buFont typeface="Palanquin Dark SemiBold"/>
              <a:buNone/>
              <a:defRPr sz="2800">
                <a:solidFill>
                  <a:schemeClr val="dk1"/>
                </a:solidFill>
                <a:latin typeface="Palanquin Dark SemiBold"/>
                <a:ea typeface="Palanquin Dark SemiBold"/>
                <a:cs typeface="Palanquin Dark SemiBold"/>
                <a:sym typeface="Palanquin Dark SemiBold"/>
              </a:defRPr>
            </a:lvl4pPr>
            <a:lvl5pPr lvl="4" rtl="0">
              <a:spcBef>
                <a:spcPts val="0"/>
              </a:spcBef>
              <a:spcAft>
                <a:spcPts val="0"/>
              </a:spcAft>
              <a:buClr>
                <a:schemeClr val="dk1"/>
              </a:buClr>
              <a:buSzPts val="2800"/>
              <a:buFont typeface="Palanquin Dark SemiBold"/>
              <a:buNone/>
              <a:defRPr sz="2800">
                <a:solidFill>
                  <a:schemeClr val="dk1"/>
                </a:solidFill>
                <a:latin typeface="Palanquin Dark SemiBold"/>
                <a:ea typeface="Palanquin Dark SemiBold"/>
                <a:cs typeface="Palanquin Dark SemiBold"/>
                <a:sym typeface="Palanquin Dark SemiBold"/>
              </a:defRPr>
            </a:lvl5pPr>
            <a:lvl6pPr lvl="5" rtl="0">
              <a:spcBef>
                <a:spcPts val="0"/>
              </a:spcBef>
              <a:spcAft>
                <a:spcPts val="0"/>
              </a:spcAft>
              <a:buClr>
                <a:schemeClr val="dk1"/>
              </a:buClr>
              <a:buSzPts val="2800"/>
              <a:buFont typeface="Palanquin Dark SemiBold"/>
              <a:buNone/>
              <a:defRPr sz="2800">
                <a:solidFill>
                  <a:schemeClr val="dk1"/>
                </a:solidFill>
                <a:latin typeface="Palanquin Dark SemiBold"/>
                <a:ea typeface="Palanquin Dark SemiBold"/>
                <a:cs typeface="Palanquin Dark SemiBold"/>
                <a:sym typeface="Palanquin Dark SemiBold"/>
              </a:defRPr>
            </a:lvl6pPr>
            <a:lvl7pPr lvl="6" rtl="0">
              <a:spcBef>
                <a:spcPts val="0"/>
              </a:spcBef>
              <a:spcAft>
                <a:spcPts val="0"/>
              </a:spcAft>
              <a:buClr>
                <a:schemeClr val="dk1"/>
              </a:buClr>
              <a:buSzPts val="2800"/>
              <a:buFont typeface="Palanquin Dark SemiBold"/>
              <a:buNone/>
              <a:defRPr sz="2800">
                <a:solidFill>
                  <a:schemeClr val="dk1"/>
                </a:solidFill>
                <a:latin typeface="Palanquin Dark SemiBold"/>
                <a:ea typeface="Palanquin Dark SemiBold"/>
                <a:cs typeface="Palanquin Dark SemiBold"/>
                <a:sym typeface="Palanquin Dark SemiBold"/>
              </a:defRPr>
            </a:lvl7pPr>
            <a:lvl8pPr lvl="7" rtl="0">
              <a:spcBef>
                <a:spcPts val="0"/>
              </a:spcBef>
              <a:spcAft>
                <a:spcPts val="0"/>
              </a:spcAft>
              <a:buClr>
                <a:schemeClr val="dk1"/>
              </a:buClr>
              <a:buSzPts val="2800"/>
              <a:buFont typeface="Palanquin Dark SemiBold"/>
              <a:buNone/>
              <a:defRPr sz="2800">
                <a:solidFill>
                  <a:schemeClr val="dk1"/>
                </a:solidFill>
                <a:latin typeface="Palanquin Dark SemiBold"/>
                <a:ea typeface="Palanquin Dark SemiBold"/>
                <a:cs typeface="Palanquin Dark SemiBold"/>
                <a:sym typeface="Palanquin Dark SemiBold"/>
              </a:defRPr>
            </a:lvl8pPr>
            <a:lvl9pPr lvl="8" rtl="0">
              <a:spcBef>
                <a:spcPts val="0"/>
              </a:spcBef>
              <a:spcAft>
                <a:spcPts val="0"/>
              </a:spcAft>
              <a:buClr>
                <a:schemeClr val="dk1"/>
              </a:buClr>
              <a:buSzPts val="2800"/>
              <a:buFont typeface="Palanquin Dark SemiBold"/>
              <a:buNone/>
              <a:defRPr sz="2800">
                <a:solidFill>
                  <a:schemeClr val="dk1"/>
                </a:solidFill>
                <a:latin typeface="Palanquin Dark SemiBold"/>
                <a:ea typeface="Palanquin Dark SemiBold"/>
                <a:cs typeface="Palanquin Dark SemiBold"/>
                <a:sym typeface="Palanquin Dark SemiBold"/>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dk1"/>
              </a:buClr>
              <a:buSzPts val="1800"/>
              <a:buFont typeface="Lato Light"/>
              <a:buChar char="●"/>
              <a:defRPr sz="1800">
                <a:solidFill>
                  <a:schemeClr val="dk1"/>
                </a:solidFill>
                <a:latin typeface="Lato Light"/>
                <a:ea typeface="Lato Light"/>
                <a:cs typeface="Lato Light"/>
                <a:sym typeface="Lato Light"/>
              </a:defRPr>
            </a:lvl1pPr>
            <a:lvl2pPr marL="914400" lvl="1" indent="-317500" rtl="0">
              <a:lnSpc>
                <a:spcPct val="115000"/>
              </a:lnSpc>
              <a:spcBef>
                <a:spcPts val="1600"/>
              </a:spcBef>
              <a:spcAft>
                <a:spcPts val="0"/>
              </a:spcAft>
              <a:buClr>
                <a:schemeClr val="dk1"/>
              </a:buClr>
              <a:buSzPts val="1400"/>
              <a:buFont typeface="Lato Light"/>
              <a:buChar char="○"/>
              <a:defRPr>
                <a:solidFill>
                  <a:schemeClr val="dk1"/>
                </a:solidFill>
                <a:latin typeface="Lato Light"/>
                <a:ea typeface="Lato Light"/>
                <a:cs typeface="Lato Light"/>
                <a:sym typeface="Lato Light"/>
              </a:defRPr>
            </a:lvl2pPr>
            <a:lvl3pPr marL="1371600" lvl="2" indent="-317500" rtl="0">
              <a:lnSpc>
                <a:spcPct val="115000"/>
              </a:lnSpc>
              <a:spcBef>
                <a:spcPts val="1600"/>
              </a:spcBef>
              <a:spcAft>
                <a:spcPts val="0"/>
              </a:spcAft>
              <a:buClr>
                <a:schemeClr val="dk1"/>
              </a:buClr>
              <a:buSzPts val="1400"/>
              <a:buFont typeface="Lato Light"/>
              <a:buChar char="■"/>
              <a:defRPr>
                <a:solidFill>
                  <a:schemeClr val="dk1"/>
                </a:solidFill>
                <a:latin typeface="Lato Light"/>
                <a:ea typeface="Lato Light"/>
                <a:cs typeface="Lato Light"/>
                <a:sym typeface="Lato Light"/>
              </a:defRPr>
            </a:lvl3pPr>
            <a:lvl4pPr marL="1828800" lvl="3" indent="-317500" rtl="0">
              <a:lnSpc>
                <a:spcPct val="115000"/>
              </a:lnSpc>
              <a:spcBef>
                <a:spcPts val="1600"/>
              </a:spcBef>
              <a:spcAft>
                <a:spcPts val="0"/>
              </a:spcAft>
              <a:buClr>
                <a:schemeClr val="dk1"/>
              </a:buClr>
              <a:buSzPts val="1400"/>
              <a:buFont typeface="Lato Light"/>
              <a:buChar char="●"/>
              <a:defRPr>
                <a:solidFill>
                  <a:schemeClr val="dk1"/>
                </a:solidFill>
                <a:latin typeface="Lato Light"/>
                <a:ea typeface="Lato Light"/>
                <a:cs typeface="Lato Light"/>
                <a:sym typeface="Lato Light"/>
              </a:defRPr>
            </a:lvl4pPr>
            <a:lvl5pPr marL="2286000" lvl="4" indent="-317500" rtl="0">
              <a:lnSpc>
                <a:spcPct val="115000"/>
              </a:lnSpc>
              <a:spcBef>
                <a:spcPts val="1600"/>
              </a:spcBef>
              <a:spcAft>
                <a:spcPts val="0"/>
              </a:spcAft>
              <a:buClr>
                <a:schemeClr val="dk1"/>
              </a:buClr>
              <a:buSzPts val="1400"/>
              <a:buFont typeface="Lato Light"/>
              <a:buChar char="○"/>
              <a:defRPr>
                <a:solidFill>
                  <a:schemeClr val="dk1"/>
                </a:solidFill>
                <a:latin typeface="Lato Light"/>
                <a:ea typeface="Lato Light"/>
                <a:cs typeface="Lato Light"/>
                <a:sym typeface="Lato Light"/>
              </a:defRPr>
            </a:lvl5pPr>
            <a:lvl6pPr marL="2743200" lvl="5" indent="-317500" rtl="0">
              <a:lnSpc>
                <a:spcPct val="115000"/>
              </a:lnSpc>
              <a:spcBef>
                <a:spcPts val="1600"/>
              </a:spcBef>
              <a:spcAft>
                <a:spcPts val="0"/>
              </a:spcAft>
              <a:buClr>
                <a:schemeClr val="dk1"/>
              </a:buClr>
              <a:buSzPts val="1400"/>
              <a:buFont typeface="Lato Light"/>
              <a:buChar char="■"/>
              <a:defRPr>
                <a:solidFill>
                  <a:schemeClr val="dk1"/>
                </a:solidFill>
                <a:latin typeface="Lato Light"/>
                <a:ea typeface="Lato Light"/>
                <a:cs typeface="Lato Light"/>
                <a:sym typeface="Lato Light"/>
              </a:defRPr>
            </a:lvl6pPr>
            <a:lvl7pPr marL="3200400" lvl="6" indent="-317500" rtl="0">
              <a:lnSpc>
                <a:spcPct val="115000"/>
              </a:lnSpc>
              <a:spcBef>
                <a:spcPts val="1600"/>
              </a:spcBef>
              <a:spcAft>
                <a:spcPts val="0"/>
              </a:spcAft>
              <a:buClr>
                <a:schemeClr val="dk1"/>
              </a:buClr>
              <a:buSzPts val="1400"/>
              <a:buFont typeface="Lato Light"/>
              <a:buChar char="●"/>
              <a:defRPr>
                <a:solidFill>
                  <a:schemeClr val="dk1"/>
                </a:solidFill>
                <a:latin typeface="Lato Light"/>
                <a:ea typeface="Lato Light"/>
                <a:cs typeface="Lato Light"/>
                <a:sym typeface="Lato Light"/>
              </a:defRPr>
            </a:lvl7pPr>
            <a:lvl8pPr marL="3657600" lvl="7" indent="-317500" rtl="0">
              <a:lnSpc>
                <a:spcPct val="115000"/>
              </a:lnSpc>
              <a:spcBef>
                <a:spcPts val="1600"/>
              </a:spcBef>
              <a:spcAft>
                <a:spcPts val="0"/>
              </a:spcAft>
              <a:buClr>
                <a:schemeClr val="dk1"/>
              </a:buClr>
              <a:buSzPts val="1400"/>
              <a:buFont typeface="Lato Light"/>
              <a:buChar char="○"/>
              <a:defRPr>
                <a:solidFill>
                  <a:schemeClr val="dk1"/>
                </a:solidFill>
                <a:latin typeface="Lato Light"/>
                <a:ea typeface="Lato Light"/>
                <a:cs typeface="Lato Light"/>
                <a:sym typeface="Lato Light"/>
              </a:defRPr>
            </a:lvl8pPr>
            <a:lvl9pPr marL="4114800" lvl="8" indent="-317500" rtl="0">
              <a:lnSpc>
                <a:spcPct val="115000"/>
              </a:lnSpc>
              <a:spcBef>
                <a:spcPts val="1600"/>
              </a:spcBef>
              <a:spcAft>
                <a:spcPts val="1600"/>
              </a:spcAft>
              <a:buClr>
                <a:schemeClr val="dk1"/>
              </a:buClr>
              <a:buSzPts val="1400"/>
              <a:buFont typeface="Lato Light"/>
              <a:buChar char="■"/>
              <a:defRPr>
                <a:solidFill>
                  <a:schemeClr val="dk1"/>
                </a:solidFill>
                <a:latin typeface="Lato Light"/>
                <a:ea typeface="Lato Light"/>
                <a:cs typeface="Lato Light"/>
                <a:sym typeface="Lato Light"/>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6" r:id="rId18"/>
    <p:sldLayoutId id="2147483667" r:id="rId19"/>
    <p:sldLayoutId id="2147483668" r:id="rId20"/>
    <p:sldLayoutId id="2147483669" r:id="rId21"/>
    <p:sldLayoutId id="2147483670" r:id="rId22"/>
    <p:sldLayoutId id="2147483671"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1"/>
        <p:cNvGrpSpPr/>
        <p:nvPr/>
      </p:nvGrpSpPr>
      <p:grpSpPr>
        <a:xfrm>
          <a:off x="0" y="0"/>
          <a:ext cx="0" cy="0"/>
          <a:chOff x="0" y="0"/>
          <a:chExt cx="0" cy="0"/>
        </a:xfrm>
      </p:grpSpPr>
      <p:sp>
        <p:nvSpPr>
          <p:cNvPr id="162" name="Google Shape;162;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63" name="Google Shape;163;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
        <p:cNvGrpSpPr/>
        <p:nvPr/>
      </p:nvGrpSpPr>
      <p:grpSpPr>
        <a:xfrm>
          <a:off x="0" y="0"/>
          <a:ext cx="0" cy="0"/>
          <a:chOff x="0" y="0"/>
          <a:chExt cx="0" cy="0"/>
        </a:xfrm>
      </p:grpSpPr>
      <p:sp>
        <p:nvSpPr>
          <p:cNvPr id="114" name="Google Shape;11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5" name="Google Shape;11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660988730"/>
      </p:ext>
    </p:extLst>
  </p:cSld>
  <p:clrMap bg1="lt1" tx1="dk1" bg2="dk2" tx2="lt2" accent1="accent1" accent2="accent2" accent3="accent3" accent4="accent4" accent5="accent5" accent6="accent6" hlink="hlink" folHlink="folHlink"/>
  <p:sldLayoutIdLst>
    <p:sldLayoutId id="214748367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Nm6g50O7R5ljIr5LexOwar9MZLt0QLaSz2K9FY4aU2M/copy" TargetMode="External"/><Relationship Id="rId2" Type="http://schemas.openxmlformats.org/officeDocument/2006/relationships/notesSlide" Target="../notesSlides/notesSlide15.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6.xml"/><Relationship Id="rId1" Type="http://schemas.openxmlformats.org/officeDocument/2006/relationships/slideLayout" Target="../slideLayouts/slideLayout16.xml"/><Relationship Id="rId4" Type="http://schemas.openxmlformats.org/officeDocument/2006/relationships/image" Target="../media/image8.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hyperlink" Target="https://fonts.google.com/specimen/Palanquin+Dark" TargetMode="External"/><Relationship Id="rId2" Type="http://schemas.openxmlformats.org/officeDocument/2006/relationships/notesSlide" Target="../notesSlides/notesSlide24.xml"/><Relationship Id="rId1" Type="http://schemas.openxmlformats.org/officeDocument/2006/relationships/slideLayout" Target="../slideLayouts/slideLayout24.xml"/><Relationship Id="rId4" Type="http://schemas.openxmlformats.org/officeDocument/2006/relationships/hyperlink" Target="https://fonts.google.com/specimen/Lato"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4.xml"/><Relationship Id="rId1" Type="http://schemas.openxmlformats.org/officeDocument/2006/relationships/slideLayout" Target="../slideLayouts/slideLayout25.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8"/>
        <p:cNvGrpSpPr/>
        <p:nvPr/>
      </p:nvGrpSpPr>
      <p:grpSpPr>
        <a:xfrm>
          <a:off x="0" y="0"/>
          <a:ext cx="0" cy="0"/>
          <a:chOff x="0" y="0"/>
          <a:chExt cx="0" cy="0"/>
        </a:xfrm>
      </p:grpSpPr>
      <p:sp>
        <p:nvSpPr>
          <p:cNvPr id="169" name="Google Shape;169;p28"/>
          <p:cNvSpPr/>
          <p:nvPr/>
        </p:nvSpPr>
        <p:spPr>
          <a:xfrm flipH="1">
            <a:off x="306023" y="3808949"/>
            <a:ext cx="2306700" cy="23067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8"/>
          <p:cNvSpPr/>
          <p:nvPr/>
        </p:nvSpPr>
        <p:spPr>
          <a:xfrm flipH="1">
            <a:off x="1351453" y="4694475"/>
            <a:ext cx="2504100" cy="25041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8"/>
          <p:cNvSpPr/>
          <p:nvPr/>
        </p:nvSpPr>
        <p:spPr>
          <a:xfrm rot="-1799724">
            <a:off x="5125409" y="251986"/>
            <a:ext cx="7778280" cy="2391762"/>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8"/>
          <p:cNvSpPr txBox="1">
            <a:spLocks noGrp="1"/>
          </p:cNvSpPr>
          <p:nvPr>
            <p:ph type="subTitle" idx="1"/>
          </p:nvPr>
        </p:nvSpPr>
        <p:spPr>
          <a:xfrm>
            <a:off x="4987401" y="3070900"/>
            <a:ext cx="26001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Here is where your presentation begins</a:t>
            </a:r>
            <a:endParaRPr/>
          </a:p>
        </p:txBody>
      </p:sp>
      <p:sp>
        <p:nvSpPr>
          <p:cNvPr id="173" name="Google Shape;173;p28"/>
          <p:cNvSpPr txBox="1">
            <a:spLocks noGrp="1"/>
          </p:cNvSpPr>
          <p:nvPr>
            <p:ph type="ctrTitle"/>
          </p:nvPr>
        </p:nvSpPr>
        <p:spPr>
          <a:xfrm>
            <a:off x="4195937" y="1124700"/>
            <a:ext cx="3817500" cy="2052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MUSIC LESSON</a:t>
            </a:r>
            <a:endParaRPr/>
          </a:p>
        </p:txBody>
      </p:sp>
      <p:sp>
        <p:nvSpPr>
          <p:cNvPr id="174" name="Google Shape;174;p28"/>
          <p:cNvSpPr/>
          <p:nvPr/>
        </p:nvSpPr>
        <p:spPr>
          <a:xfrm rot="-1799941">
            <a:off x="-972860" y="804070"/>
            <a:ext cx="2307069" cy="709386"/>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13"/>
        <p:cNvGrpSpPr/>
        <p:nvPr/>
      </p:nvGrpSpPr>
      <p:grpSpPr>
        <a:xfrm>
          <a:off x="0" y="0"/>
          <a:ext cx="0" cy="0"/>
          <a:chOff x="0" y="0"/>
          <a:chExt cx="0" cy="0"/>
        </a:xfrm>
      </p:grpSpPr>
      <p:sp>
        <p:nvSpPr>
          <p:cNvPr id="314" name="Google Shape;314;p38"/>
          <p:cNvSpPr/>
          <p:nvPr/>
        </p:nvSpPr>
        <p:spPr>
          <a:xfrm rot="5400000" flipH="1">
            <a:off x="2784225" y="-1515725"/>
            <a:ext cx="4057500" cy="8185800"/>
          </a:xfrm>
          <a:prstGeom prst="round2SameRect">
            <a:avLst>
              <a:gd name="adj1" fmla="val 50000"/>
              <a:gd name="adj2" fmla="val 0"/>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8"/>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THIS IS A TABLE</a:t>
            </a:r>
            <a:endParaRPr/>
          </a:p>
        </p:txBody>
      </p:sp>
      <p:graphicFrame>
        <p:nvGraphicFramePr>
          <p:cNvPr id="316" name="Google Shape;316;p38"/>
          <p:cNvGraphicFramePr/>
          <p:nvPr/>
        </p:nvGraphicFramePr>
        <p:xfrm>
          <a:off x="1478450" y="820525"/>
          <a:ext cx="6043950" cy="3173425"/>
        </p:xfrm>
        <a:graphic>
          <a:graphicData uri="http://schemas.openxmlformats.org/drawingml/2006/table">
            <a:tbl>
              <a:tblPr>
                <a:noFill/>
                <a:tableStyleId>{B1082BF1-90ED-48E6-9EC4-DC364C4B8E14}</a:tableStyleId>
              </a:tblPr>
              <a:tblGrid>
                <a:gridCol w="1245450">
                  <a:extLst>
                    <a:ext uri="{9D8B030D-6E8A-4147-A177-3AD203B41FA5}">
                      <a16:colId xmlns:a16="http://schemas.microsoft.com/office/drawing/2014/main" val="20000"/>
                    </a:ext>
                  </a:extLst>
                </a:gridCol>
                <a:gridCol w="997800">
                  <a:extLst>
                    <a:ext uri="{9D8B030D-6E8A-4147-A177-3AD203B41FA5}">
                      <a16:colId xmlns:a16="http://schemas.microsoft.com/office/drawing/2014/main" val="20001"/>
                    </a:ext>
                  </a:extLst>
                </a:gridCol>
                <a:gridCol w="959700">
                  <a:extLst>
                    <a:ext uri="{9D8B030D-6E8A-4147-A177-3AD203B41FA5}">
                      <a16:colId xmlns:a16="http://schemas.microsoft.com/office/drawing/2014/main" val="20002"/>
                    </a:ext>
                  </a:extLst>
                </a:gridCol>
                <a:gridCol w="969225">
                  <a:extLst>
                    <a:ext uri="{9D8B030D-6E8A-4147-A177-3AD203B41FA5}">
                      <a16:colId xmlns:a16="http://schemas.microsoft.com/office/drawing/2014/main" val="20003"/>
                    </a:ext>
                  </a:extLst>
                </a:gridCol>
                <a:gridCol w="864450">
                  <a:extLst>
                    <a:ext uri="{9D8B030D-6E8A-4147-A177-3AD203B41FA5}">
                      <a16:colId xmlns:a16="http://schemas.microsoft.com/office/drawing/2014/main" val="20004"/>
                    </a:ext>
                  </a:extLst>
                </a:gridCol>
                <a:gridCol w="1007325">
                  <a:extLst>
                    <a:ext uri="{9D8B030D-6E8A-4147-A177-3AD203B41FA5}">
                      <a16:colId xmlns:a16="http://schemas.microsoft.com/office/drawing/2014/main" val="20005"/>
                    </a:ext>
                  </a:extLst>
                </a:gridCol>
              </a:tblGrid>
              <a:tr h="464150">
                <a:tc>
                  <a:txBody>
                    <a:bodyPr/>
                    <a:lstStyle/>
                    <a:p>
                      <a:pPr marL="0" lvl="0" indent="0" algn="l" rtl="0">
                        <a:spcBef>
                          <a:spcPts val="0"/>
                        </a:spcBef>
                        <a:spcAft>
                          <a:spcPts val="0"/>
                        </a:spcAft>
                        <a:buNone/>
                      </a:pPr>
                      <a:endParaRPr>
                        <a:solidFill>
                          <a:schemeClr val="accent2"/>
                        </a:solidFill>
                        <a:latin typeface="Palanquin Dark SemiBold"/>
                        <a:ea typeface="Palanquin Dark SemiBold"/>
                        <a:cs typeface="Palanquin Dark SemiBold"/>
                        <a:sym typeface="Palanquin Dark SemiBold"/>
                      </a:endParaRPr>
                    </a:p>
                  </a:txBody>
                  <a:tcPr marL="91425" marR="91425" marT="91425" marB="91425">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2"/>
                          </a:solidFill>
                          <a:latin typeface="Palanquin Dark SemiBold"/>
                          <a:ea typeface="Palanquin Dark SemiBold"/>
                          <a:cs typeface="Palanquin Dark SemiBold"/>
                          <a:sym typeface="Palanquin Dark SemiBold"/>
                        </a:rPr>
                        <a:t>1938</a:t>
                      </a:r>
                      <a:endParaRPr>
                        <a:solidFill>
                          <a:schemeClr val="accent2"/>
                        </a:solidFill>
                        <a:latin typeface="Palanquin Dark SemiBold"/>
                        <a:ea typeface="Palanquin Dark SemiBold"/>
                        <a:cs typeface="Palanquin Dark SemiBold"/>
                        <a:sym typeface="Palanquin Dark SemiBold"/>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2"/>
                          </a:solidFill>
                          <a:latin typeface="Palanquin Dark SemiBold"/>
                          <a:ea typeface="Palanquin Dark SemiBold"/>
                          <a:cs typeface="Palanquin Dark SemiBold"/>
                          <a:sym typeface="Palanquin Dark SemiBold"/>
                        </a:rPr>
                        <a:t>1940</a:t>
                      </a:r>
                      <a:endParaRPr>
                        <a:solidFill>
                          <a:schemeClr val="accent2"/>
                        </a:solidFill>
                        <a:latin typeface="Palanquin Dark SemiBold"/>
                        <a:ea typeface="Palanquin Dark SemiBold"/>
                        <a:cs typeface="Palanquin Dark SemiBold"/>
                        <a:sym typeface="Palanquin Dark SemiBold"/>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2"/>
                          </a:solidFill>
                          <a:latin typeface="Palanquin Dark SemiBold"/>
                          <a:ea typeface="Palanquin Dark SemiBold"/>
                          <a:cs typeface="Palanquin Dark SemiBold"/>
                          <a:sym typeface="Palanquin Dark SemiBold"/>
                        </a:rPr>
                        <a:t>1942</a:t>
                      </a:r>
                      <a:endParaRPr>
                        <a:solidFill>
                          <a:schemeClr val="accent2"/>
                        </a:solidFill>
                        <a:latin typeface="Palanquin Dark SemiBold"/>
                        <a:ea typeface="Palanquin Dark SemiBold"/>
                        <a:cs typeface="Palanquin Dark SemiBold"/>
                        <a:sym typeface="Palanquin Dark SemiBold"/>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2"/>
                          </a:solidFill>
                          <a:latin typeface="Palanquin Dark SemiBold"/>
                          <a:ea typeface="Palanquin Dark SemiBold"/>
                          <a:cs typeface="Palanquin Dark SemiBold"/>
                          <a:sym typeface="Palanquin Dark SemiBold"/>
                        </a:rPr>
                        <a:t>1944</a:t>
                      </a:r>
                      <a:endParaRPr>
                        <a:solidFill>
                          <a:schemeClr val="accent2"/>
                        </a:solidFill>
                        <a:latin typeface="Palanquin Dark SemiBold"/>
                        <a:ea typeface="Palanquin Dark SemiBold"/>
                        <a:cs typeface="Palanquin Dark SemiBold"/>
                        <a:sym typeface="Palanquin Dark SemiBold"/>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2"/>
                          </a:solidFill>
                          <a:latin typeface="Palanquin Dark SemiBold"/>
                          <a:ea typeface="Palanquin Dark SemiBold"/>
                          <a:cs typeface="Palanquin Dark SemiBold"/>
                          <a:sym typeface="Palanquin Dark SemiBold"/>
                        </a:rPr>
                        <a:t>1946</a:t>
                      </a:r>
                      <a:endParaRPr>
                        <a:solidFill>
                          <a:schemeClr val="accent2"/>
                        </a:solidFill>
                        <a:latin typeface="Palanquin Dark SemiBold"/>
                        <a:ea typeface="Palanquin Dark SemiBold"/>
                        <a:cs typeface="Palanquin Dark SemiBold"/>
                        <a:sym typeface="Palanquin Dark SemiBold"/>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extLst>
                  <a:ext uri="{0D108BD9-81ED-4DB2-BD59-A6C34878D82A}">
                    <a16:rowId xmlns:a16="http://schemas.microsoft.com/office/drawing/2014/main" val="10000"/>
                  </a:ext>
                </a:extLst>
              </a:tr>
              <a:tr h="697400">
                <a:tc>
                  <a:txBody>
                    <a:bodyPr/>
                    <a:lstStyle/>
                    <a:p>
                      <a:pPr marL="0" lvl="0" indent="0" algn="r" rtl="0">
                        <a:spcBef>
                          <a:spcPts val="0"/>
                        </a:spcBef>
                        <a:spcAft>
                          <a:spcPts val="0"/>
                        </a:spcAft>
                        <a:buNone/>
                      </a:pPr>
                      <a:r>
                        <a:rPr lang="en">
                          <a:solidFill>
                            <a:schemeClr val="accent2"/>
                          </a:solidFill>
                          <a:latin typeface="Palanquin Dark SemiBold"/>
                          <a:ea typeface="Palanquin Dark SemiBold"/>
                          <a:cs typeface="Palanquin Dark SemiBold"/>
                          <a:sym typeface="Palanquin Dark SemiBold"/>
                        </a:rPr>
                        <a:t>MERCURY</a:t>
                      </a:r>
                      <a:endParaRPr>
                        <a:solidFill>
                          <a:schemeClr val="accent2"/>
                        </a:solidFill>
                        <a:latin typeface="Palanquin Dark SemiBold"/>
                        <a:ea typeface="Palanquin Dark SemiBold"/>
                        <a:cs typeface="Palanquin Dark SemiBold"/>
                        <a:sym typeface="Palanquin Dark SemiBold"/>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12</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23</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26</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34</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36</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extLst>
                  <a:ext uri="{0D108BD9-81ED-4DB2-BD59-A6C34878D82A}">
                    <a16:rowId xmlns:a16="http://schemas.microsoft.com/office/drawing/2014/main" val="10001"/>
                  </a:ext>
                </a:extLst>
              </a:tr>
              <a:tr h="670625">
                <a:tc>
                  <a:txBody>
                    <a:bodyPr/>
                    <a:lstStyle/>
                    <a:p>
                      <a:pPr marL="0" lvl="0" indent="0" algn="r" rtl="0">
                        <a:spcBef>
                          <a:spcPts val="0"/>
                        </a:spcBef>
                        <a:spcAft>
                          <a:spcPts val="0"/>
                        </a:spcAft>
                        <a:buNone/>
                      </a:pPr>
                      <a:r>
                        <a:rPr lang="en">
                          <a:solidFill>
                            <a:schemeClr val="accent2"/>
                          </a:solidFill>
                          <a:latin typeface="Palanquin Dark SemiBold"/>
                          <a:ea typeface="Palanquin Dark SemiBold"/>
                          <a:cs typeface="Palanquin Dark SemiBold"/>
                          <a:sym typeface="Palanquin Dark SemiBold"/>
                        </a:rPr>
                        <a:t>VENUS</a:t>
                      </a:r>
                      <a:endParaRPr>
                        <a:solidFill>
                          <a:schemeClr val="accent2"/>
                        </a:solidFill>
                        <a:latin typeface="Palanquin Dark SemiBold"/>
                        <a:ea typeface="Palanquin Dark SemiBold"/>
                        <a:cs typeface="Palanquin Dark SemiBold"/>
                        <a:sym typeface="Palanquin Dark SemiBold"/>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123</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444</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321</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235</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452</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extLst>
                  <a:ext uri="{0D108BD9-81ED-4DB2-BD59-A6C34878D82A}">
                    <a16:rowId xmlns:a16="http://schemas.microsoft.com/office/drawing/2014/main" val="10002"/>
                  </a:ext>
                </a:extLst>
              </a:tr>
              <a:tr h="670625">
                <a:tc>
                  <a:txBody>
                    <a:bodyPr/>
                    <a:lstStyle/>
                    <a:p>
                      <a:pPr marL="0" lvl="0" indent="0" algn="r" rtl="0">
                        <a:spcBef>
                          <a:spcPts val="0"/>
                        </a:spcBef>
                        <a:spcAft>
                          <a:spcPts val="0"/>
                        </a:spcAft>
                        <a:buNone/>
                      </a:pPr>
                      <a:r>
                        <a:rPr lang="en">
                          <a:solidFill>
                            <a:schemeClr val="accent2"/>
                          </a:solidFill>
                          <a:latin typeface="Palanquin Dark SemiBold"/>
                          <a:ea typeface="Palanquin Dark SemiBold"/>
                          <a:cs typeface="Palanquin Dark SemiBold"/>
                          <a:sym typeface="Palanquin Dark SemiBold"/>
                        </a:rPr>
                        <a:t>MARS</a:t>
                      </a:r>
                      <a:endParaRPr>
                        <a:solidFill>
                          <a:schemeClr val="accent2"/>
                        </a:solidFill>
                        <a:latin typeface="Palanquin Dark SemiBold"/>
                        <a:ea typeface="Palanquin Dark SemiBold"/>
                        <a:cs typeface="Palanquin Dark SemiBold"/>
                        <a:sym typeface="Palanquin Dark SemiBold"/>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457</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864</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1000</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567</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678</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extLst>
                  <a:ext uri="{0D108BD9-81ED-4DB2-BD59-A6C34878D82A}">
                    <a16:rowId xmlns:a16="http://schemas.microsoft.com/office/drawing/2014/main" val="10003"/>
                  </a:ext>
                </a:extLst>
              </a:tr>
              <a:tr h="670625">
                <a:tc>
                  <a:txBody>
                    <a:bodyPr/>
                    <a:lstStyle/>
                    <a:p>
                      <a:pPr marL="0" lvl="0" indent="0" algn="r" rtl="0">
                        <a:spcBef>
                          <a:spcPts val="0"/>
                        </a:spcBef>
                        <a:spcAft>
                          <a:spcPts val="0"/>
                        </a:spcAft>
                        <a:buNone/>
                      </a:pPr>
                      <a:r>
                        <a:rPr lang="en">
                          <a:solidFill>
                            <a:schemeClr val="accent2"/>
                          </a:solidFill>
                          <a:latin typeface="Palanquin Dark SemiBold"/>
                          <a:ea typeface="Palanquin Dark SemiBold"/>
                          <a:cs typeface="Palanquin Dark SemiBold"/>
                          <a:sym typeface="Palanquin Dark SemiBold"/>
                        </a:rPr>
                        <a:t>JUPITER</a:t>
                      </a:r>
                      <a:endParaRPr>
                        <a:solidFill>
                          <a:schemeClr val="accent2"/>
                        </a:solidFill>
                        <a:latin typeface="Palanquin Dark SemiBold"/>
                        <a:ea typeface="Palanquin Dark SemiBold"/>
                        <a:cs typeface="Palanquin Dark SemiBold"/>
                        <a:sym typeface="Palanquin Dark SemiBold"/>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34</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76</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125</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97</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Lato"/>
                          <a:ea typeface="Lato"/>
                          <a:cs typeface="Lato"/>
                          <a:sym typeface="Lato"/>
                        </a:rPr>
                        <a:t>76</a:t>
                      </a:r>
                      <a:endParaRPr sz="1100">
                        <a:solidFill>
                          <a:schemeClr val="dk1"/>
                        </a:solidFill>
                        <a:latin typeface="Lato"/>
                        <a:ea typeface="Lato"/>
                        <a:cs typeface="Lato"/>
                        <a:sym typeface="Lato"/>
                      </a:endParaRPr>
                    </a:p>
                  </a:txBody>
                  <a:tcPr marL="91425" marR="91425" marT="91425" marB="91425" anchor="ctr">
                    <a:lnL w="9525" cap="flat" cmpd="sng">
                      <a:solidFill>
                        <a:srgbClr val="F1C232">
                          <a:alpha val="0"/>
                        </a:srgbClr>
                      </a:solidFill>
                      <a:prstDash val="solid"/>
                      <a:round/>
                      <a:headEnd type="none" w="sm" len="sm"/>
                      <a:tailEnd type="none" w="sm" len="sm"/>
                    </a:lnL>
                    <a:lnR w="9525" cap="flat" cmpd="sng">
                      <a:solidFill>
                        <a:srgbClr val="F1C232">
                          <a:alpha val="0"/>
                        </a:srgbClr>
                      </a:solidFill>
                      <a:prstDash val="solid"/>
                      <a:round/>
                      <a:headEnd type="none" w="sm" len="sm"/>
                      <a:tailEnd type="none" w="sm" len="sm"/>
                    </a:lnR>
                    <a:lnT w="9525" cap="flat" cmpd="sng">
                      <a:solidFill>
                        <a:srgbClr val="F1C232">
                          <a:alpha val="0"/>
                        </a:srgbClr>
                      </a:solidFill>
                      <a:prstDash val="solid"/>
                      <a:round/>
                      <a:headEnd type="none" w="sm" len="sm"/>
                      <a:tailEnd type="none" w="sm" len="sm"/>
                    </a:lnT>
                    <a:lnB w="9525" cap="flat" cmpd="sng">
                      <a:solidFill>
                        <a:srgbClr val="F1C232">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cxnSp>
        <p:nvCxnSpPr>
          <p:cNvPr id="317" name="Google Shape;317;p38"/>
          <p:cNvCxnSpPr/>
          <p:nvPr/>
        </p:nvCxnSpPr>
        <p:spPr>
          <a:xfrm>
            <a:off x="720000" y="1982075"/>
            <a:ext cx="6880800" cy="0"/>
          </a:xfrm>
          <a:prstGeom prst="straightConnector1">
            <a:avLst/>
          </a:prstGeom>
          <a:noFill/>
          <a:ln w="9525" cap="flat" cmpd="sng">
            <a:solidFill>
              <a:schemeClr val="accent1"/>
            </a:solidFill>
            <a:prstDash val="solid"/>
            <a:round/>
            <a:headEnd type="none" w="med" len="med"/>
            <a:tailEnd type="none" w="med" len="med"/>
          </a:ln>
        </p:spPr>
      </p:cxnSp>
      <p:cxnSp>
        <p:nvCxnSpPr>
          <p:cNvPr id="318" name="Google Shape;318;p38"/>
          <p:cNvCxnSpPr/>
          <p:nvPr/>
        </p:nvCxnSpPr>
        <p:spPr>
          <a:xfrm>
            <a:off x="720000" y="2652700"/>
            <a:ext cx="6880800" cy="0"/>
          </a:xfrm>
          <a:prstGeom prst="straightConnector1">
            <a:avLst/>
          </a:prstGeom>
          <a:noFill/>
          <a:ln w="9525" cap="flat" cmpd="sng">
            <a:solidFill>
              <a:schemeClr val="accent1"/>
            </a:solidFill>
            <a:prstDash val="solid"/>
            <a:round/>
            <a:headEnd type="none" w="med" len="med"/>
            <a:tailEnd type="none" w="med" len="med"/>
          </a:ln>
        </p:spPr>
      </p:cxnSp>
      <p:cxnSp>
        <p:nvCxnSpPr>
          <p:cNvPr id="319" name="Google Shape;319;p38"/>
          <p:cNvCxnSpPr/>
          <p:nvPr/>
        </p:nvCxnSpPr>
        <p:spPr>
          <a:xfrm>
            <a:off x="720000" y="3323325"/>
            <a:ext cx="6880800" cy="0"/>
          </a:xfrm>
          <a:prstGeom prst="straightConnector1">
            <a:avLst/>
          </a:prstGeom>
          <a:noFill/>
          <a:ln w="9525" cap="flat" cmpd="sng">
            <a:solidFill>
              <a:schemeClr val="accent1"/>
            </a:solidFill>
            <a:prstDash val="solid"/>
            <a:round/>
            <a:headEnd type="none" w="med" len="med"/>
            <a:tailEnd type="none" w="med" len="med"/>
          </a:ln>
        </p:spPr>
      </p:cxnSp>
      <p:cxnSp>
        <p:nvCxnSpPr>
          <p:cNvPr id="320" name="Google Shape;320;p38"/>
          <p:cNvCxnSpPr/>
          <p:nvPr/>
        </p:nvCxnSpPr>
        <p:spPr>
          <a:xfrm>
            <a:off x="720000" y="3993950"/>
            <a:ext cx="68808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5" name="Google Shape;325;p39"/>
          <p:cNvSpPr txBox="1">
            <a:spLocks noGrp="1"/>
          </p:cNvSpPr>
          <p:nvPr>
            <p:ph type="title" idx="6"/>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NUMBERS</a:t>
            </a:r>
            <a:endParaRPr/>
          </a:p>
        </p:txBody>
      </p:sp>
      <p:sp>
        <p:nvSpPr>
          <p:cNvPr id="326" name="Google Shape;326;p39"/>
          <p:cNvSpPr/>
          <p:nvPr/>
        </p:nvSpPr>
        <p:spPr>
          <a:xfrm>
            <a:off x="1607873" y="-1077150"/>
            <a:ext cx="2504100" cy="25041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9"/>
          <p:cNvSpPr/>
          <p:nvPr/>
        </p:nvSpPr>
        <p:spPr>
          <a:xfrm rot="-1799776">
            <a:off x="-1053511" y="4159075"/>
            <a:ext cx="5521224" cy="1698077"/>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9"/>
          <p:cNvSpPr txBox="1">
            <a:spLocks noGrp="1"/>
          </p:cNvSpPr>
          <p:nvPr>
            <p:ph type="title"/>
          </p:nvPr>
        </p:nvSpPr>
        <p:spPr>
          <a:xfrm>
            <a:off x="1390650" y="1930130"/>
            <a:ext cx="69723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 mm</a:t>
            </a:r>
            <a:endParaRPr/>
          </a:p>
        </p:txBody>
      </p:sp>
      <p:sp>
        <p:nvSpPr>
          <p:cNvPr id="329" name="Google Shape;329;p39"/>
          <p:cNvSpPr txBox="1">
            <a:spLocks noGrp="1"/>
          </p:cNvSpPr>
          <p:nvPr>
            <p:ph type="subTitle" idx="1"/>
          </p:nvPr>
        </p:nvSpPr>
        <p:spPr>
          <a:xfrm>
            <a:off x="2693850" y="1436838"/>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the area covered by the Sahara</a:t>
            </a:r>
            <a:endParaRPr/>
          </a:p>
        </p:txBody>
      </p:sp>
      <p:sp>
        <p:nvSpPr>
          <p:cNvPr id="330" name="Google Shape;330;p39"/>
          <p:cNvSpPr txBox="1">
            <a:spLocks noGrp="1"/>
          </p:cNvSpPr>
          <p:nvPr>
            <p:ph type="subTitle" idx="2"/>
          </p:nvPr>
        </p:nvSpPr>
        <p:spPr>
          <a:xfrm>
            <a:off x="2693850" y="2743513"/>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the average rainfall per year in the Atacama Desert</a:t>
            </a:r>
            <a:endParaRPr/>
          </a:p>
        </p:txBody>
      </p:sp>
      <p:sp>
        <p:nvSpPr>
          <p:cNvPr id="331" name="Google Shape;331;p39"/>
          <p:cNvSpPr txBox="1">
            <a:spLocks noGrp="1"/>
          </p:cNvSpPr>
          <p:nvPr>
            <p:ph type="subTitle" idx="3"/>
          </p:nvPr>
        </p:nvSpPr>
        <p:spPr>
          <a:xfrm>
            <a:off x="2693850" y="4050188"/>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live in the Kharga Oasis</a:t>
            </a:r>
            <a:endParaRPr/>
          </a:p>
        </p:txBody>
      </p:sp>
      <p:sp>
        <p:nvSpPr>
          <p:cNvPr id="332" name="Google Shape;332;p39"/>
          <p:cNvSpPr txBox="1">
            <a:spLocks noGrp="1"/>
          </p:cNvSpPr>
          <p:nvPr>
            <p:ph type="title" idx="4"/>
          </p:nvPr>
        </p:nvSpPr>
        <p:spPr>
          <a:xfrm>
            <a:off x="1390650" y="3239950"/>
            <a:ext cx="69723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67,700 people</a:t>
            </a:r>
            <a:endParaRPr/>
          </a:p>
        </p:txBody>
      </p:sp>
      <p:sp>
        <p:nvSpPr>
          <p:cNvPr id="333" name="Google Shape;333;p39"/>
          <p:cNvSpPr txBox="1">
            <a:spLocks noGrp="1"/>
          </p:cNvSpPr>
          <p:nvPr>
            <p:ph type="title" idx="5"/>
          </p:nvPr>
        </p:nvSpPr>
        <p:spPr>
          <a:xfrm>
            <a:off x="1390650" y="620310"/>
            <a:ext cx="69723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9,200,000 km²</a:t>
            </a:r>
            <a:endParaRPr/>
          </a:p>
        </p:txBody>
      </p:sp>
      <p:sp>
        <p:nvSpPr>
          <p:cNvPr id="334" name="Google Shape;334;p39"/>
          <p:cNvSpPr/>
          <p:nvPr/>
        </p:nvSpPr>
        <p:spPr>
          <a:xfrm>
            <a:off x="8001411" y="1764595"/>
            <a:ext cx="3119100" cy="31191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9"/>
          <p:cNvSpPr/>
          <p:nvPr/>
        </p:nvSpPr>
        <p:spPr>
          <a:xfrm>
            <a:off x="8424011" y="75820"/>
            <a:ext cx="3119100" cy="31191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40"/>
          <p:cNvSpPr txBox="1">
            <a:spLocks noGrp="1"/>
          </p:cNvSpPr>
          <p:nvPr>
            <p:ph type="title" idx="6"/>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OF THIS SUBJECT</a:t>
            </a:r>
            <a:endParaRPr/>
          </a:p>
        </p:txBody>
      </p:sp>
      <p:sp>
        <p:nvSpPr>
          <p:cNvPr id="341" name="Google Shape;341;p40"/>
          <p:cNvSpPr/>
          <p:nvPr/>
        </p:nvSpPr>
        <p:spPr>
          <a:xfrm>
            <a:off x="6381600" y="-1778625"/>
            <a:ext cx="3347700" cy="33477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0"/>
          <p:cNvSpPr txBox="1">
            <a:spLocks noGrp="1"/>
          </p:cNvSpPr>
          <p:nvPr>
            <p:ph type="ctrTitle"/>
          </p:nvPr>
        </p:nvSpPr>
        <p:spPr>
          <a:xfrm>
            <a:off x="2027838" y="460100"/>
            <a:ext cx="22161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a:t>
            </a:r>
            <a:endParaRPr/>
          </a:p>
        </p:txBody>
      </p:sp>
      <p:sp>
        <p:nvSpPr>
          <p:cNvPr id="343" name="Google Shape;343;p40"/>
          <p:cNvSpPr txBox="1">
            <a:spLocks noGrp="1"/>
          </p:cNvSpPr>
          <p:nvPr>
            <p:ph type="subTitle" idx="1"/>
          </p:nvPr>
        </p:nvSpPr>
        <p:spPr>
          <a:xfrm>
            <a:off x="1630938" y="931050"/>
            <a:ext cx="2613000" cy="1176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Mercury is the closest planet to the Sun and the smallest one in the Solar System. It’s only a bit larger than our Moon</a:t>
            </a:r>
            <a:endParaRPr/>
          </a:p>
          <a:p>
            <a:pPr marL="0" lvl="0" indent="0" algn="r" rtl="0">
              <a:spcBef>
                <a:spcPts val="1600"/>
              </a:spcBef>
              <a:spcAft>
                <a:spcPts val="1600"/>
              </a:spcAft>
              <a:buNone/>
            </a:pPr>
            <a:endParaRPr/>
          </a:p>
        </p:txBody>
      </p:sp>
      <p:sp>
        <p:nvSpPr>
          <p:cNvPr id="344" name="Google Shape;344;p40"/>
          <p:cNvSpPr txBox="1">
            <a:spLocks noGrp="1"/>
          </p:cNvSpPr>
          <p:nvPr>
            <p:ph type="ctrTitle" idx="2"/>
          </p:nvPr>
        </p:nvSpPr>
        <p:spPr>
          <a:xfrm>
            <a:off x="1863438" y="3115450"/>
            <a:ext cx="23805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JUPITER</a:t>
            </a:r>
            <a:endParaRPr/>
          </a:p>
        </p:txBody>
      </p:sp>
      <p:sp>
        <p:nvSpPr>
          <p:cNvPr id="345" name="Google Shape;345;p40"/>
          <p:cNvSpPr txBox="1">
            <a:spLocks noGrp="1"/>
          </p:cNvSpPr>
          <p:nvPr>
            <p:ph type="subTitle" idx="3"/>
          </p:nvPr>
        </p:nvSpPr>
        <p:spPr>
          <a:xfrm>
            <a:off x="1562538" y="3593033"/>
            <a:ext cx="2681400" cy="1176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It’s a gas giant and the biggest planet in our Solar System. Jupiter is the fourth-brightest object in the sky</a:t>
            </a:r>
            <a:endParaRPr/>
          </a:p>
        </p:txBody>
      </p:sp>
      <p:sp>
        <p:nvSpPr>
          <p:cNvPr id="346" name="Google Shape;346;p40"/>
          <p:cNvSpPr txBox="1">
            <a:spLocks noGrp="1"/>
          </p:cNvSpPr>
          <p:nvPr>
            <p:ph type="ctrTitle" idx="4"/>
          </p:nvPr>
        </p:nvSpPr>
        <p:spPr>
          <a:xfrm>
            <a:off x="5684549" y="1822175"/>
            <a:ext cx="23805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347" name="Google Shape;347;p40"/>
          <p:cNvSpPr txBox="1">
            <a:spLocks noGrp="1"/>
          </p:cNvSpPr>
          <p:nvPr>
            <p:ph type="subTitle" idx="5"/>
          </p:nvPr>
        </p:nvSpPr>
        <p:spPr>
          <a:xfrm>
            <a:off x="5684560" y="2286525"/>
            <a:ext cx="2613000" cy="1176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and is the second planet from the Sun. It’s terribly hot, even hotter than Mercury</a:t>
            </a:r>
            <a:endParaRPr/>
          </a:p>
        </p:txBody>
      </p:sp>
      <p:sp>
        <p:nvSpPr>
          <p:cNvPr id="348" name="Google Shape;348;p40"/>
          <p:cNvSpPr/>
          <p:nvPr/>
        </p:nvSpPr>
        <p:spPr>
          <a:xfrm>
            <a:off x="590400" y="4707900"/>
            <a:ext cx="3347700" cy="33477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0"/>
          <p:cNvSpPr/>
          <p:nvPr/>
        </p:nvSpPr>
        <p:spPr>
          <a:xfrm>
            <a:off x="4646861" y="990907"/>
            <a:ext cx="623568" cy="395391"/>
          </a:xfrm>
          <a:custGeom>
            <a:avLst/>
            <a:gdLst/>
            <a:ahLst/>
            <a:cxnLst/>
            <a:rect l="l" t="t" r="r" b="b"/>
            <a:pathLst>
              <a:path w="14712" h="9328" extrusionOk="0">
                <a:moveTo>
                  <a:pt x="13886" y="429"/>
                </a:moveTo>
                <a:cubicBezTo>
                  <a:pt x="13985" y="429"/>
                  <a:pt x="14066" y="509"/>
                  <a:pt x="14066" y="609"/>
                </a:cubicBezTo>
                <a:lnTo>
                  <a:pt x="14066" y="870"/>
                </a:lnTo>
                <a:lnTo>
                  <a:pt x="7769" y="870"/>
                </a:lnTo>
                <a:lnTo>
                  <a:pt x="7769" y="609"/>
                </a:lnTo>
                <a:cubicBezTo>
                  <a:pt x="7769" y="509"/>
                  <a:pt x="7850" y="429"/>
                  <a:pt x="7949" y="429"/>
                </a:cubicBezTo>
                <a:close/>
                <a:moveTo>
                  <a:pt x="7136" y="1298"/>
                </a:moveTo>
                <a:lnTo>
                  <a:pt x="7136" y="1633"/>
                </a:lnTo>
                <a:lnTo>
                  <a:pt x="429" y="1633"/>
                </a:lnTo>
                <a:lnTo>
                  <a:pt x="429" y="1298"/>
                </a:lnTo>
                <a:close/>
                <a:moveTo>
                  <a:pt x="14271" y="1298"/>
                </a:moveTo>
                <a:lnTo>
                  <a:pt x="14271" y="1633"/>
                </a:lnTo>
                <a:lnTo>
                  <a:pt x="7564" y="1633"/>
                </a:lnTo>
                <a:lnTo>
                  <a:pt x="7564" y="1298"/>
                </a:lnTo>
                <a:close/>
                <a:moveTo>
                  <a:pt x="14066" y="2068"/>
                </a:moveTo>
                <a:cubicBezTo>
                  <a:pt x="14053" y="2558"/>
                  <a:pt x="13948" y="3859"/>
                  <a:pt x="13311" y="4834"/>
                </a:cubicBezTo>
                <a:lnTo>
                  <a:pt x="13311" y="4834"/>
                </a:lnTo>
                <a:lnTo>
                  <a:pt x="14041" y="2068"/>
                </a:lnTo>
                <a:close/>
                <a:moveTo>
                  <a:pt x="6931" y="2062"/>
                </a:moveTo>
                <a:cubicBezTo>
                  <a:pt x="6918" y="2558"/>
                  <a:pt x="6813" y="3859"/>
                  <a:pt x="6176" y="4834"/>
                </a:cubicBezTo>
                <a:lnTo>
                  <a:pt x="6176" y="4834"/>
                </a:lnTo>
                <a:lnTo>
                  <a:pt x="6906" y="2062"/>
                </a:lnTo>
                <a:close/>
                <a:moveTo>
                  <a:pt x="659" y="2062"/>
                </a:moveTo>
                <a:lnTo>
                  <a:pt x="1392" y="4838"/>
                </a:lnTo>
                <a:cubicBezTo>
                  <a:pt x="746" y="3863"/>
                  <a:pt x="647" y="2559"/>
                  <a:pt x="628" y="2062"/>
                </a:cubicBezTo>
                <a:close/>
                <a:moveTo>
                  <a:pt x="7794" y="2062"/>
                </a:moveTo>
                <a:lnTo>
                  <a:pt x="8527" y="4844"/>
                </a:lnTo>
                <a:cubicBezTo>
                  <a:pt x="7881" y="3863"/>
                  <a:pt x="7782" y="2559"/>
                  <a:pt x="7769" y="2062"/>
                </a:cubicBezTo>
                <a:close/>
                <a:moveTo>
                  <a:pt x="6459" y="2062"/>
                </a:moveTo>
                <a:lnTo>
                  <a:pt x="5546" y="5533"/>
                </a:lnTo>
                <a:cubicBezTo>
                  <a:pt x="5099" y="5869"/>
                  <a:pt x="4559" y="6061"/>
                  <a:pt x="3994" y="6080"/>
                </a:cubicBezTo>
                <a:lnTo>
                  <a:pt x="3994" y="5614"/>
                </a:lnTo>
                <a:cubicBezTo>
                  <a:pt x="3994" y="5471"/>
                  <a:pt x="3886" y="5400"/>
                  <a:pt x="3779" y="5400"/>
                </a:cubicBezTo>
                <a:cubicBezTo>
                  <a:pt x="3672" y="5400"/>
                  <a:pt x="3565" y="5471"/>
                  <a:pt x="3565" y="5614"/>
                </a:cubicBezTo>
                <a:lnTo>
                  <a:pt x="3565" y="6080"/>
                </a:lnTo>
                <a:cubicBezTo>
                  <a:pt x="3006" y="6061"/>
                  <a:pt x="2466" y="5869"/>
                  <a:pt x="2019" y="5533"/>
                </a:cubicBezTo>
                <a:lnTo>
                  <a:pt x="1100" y="2062"/>
                </a:lnTo>
                <a:lnTo>
                  <a:pt x="3565" y="2062"/>
                </a:lnTo>
                <a:lnTo>
                  <a:pt x="3565" y="4695"/>
                </a:lnTo>
                <a:cubicBezTo>
                  <a:pt x="3565" y="4838"/>
                  <a:pt x="3672" y="4909"/>
                  <a:pt x="3779" y="4909"/>
                </a:cubicBezTo>
                <a:cubicBezTo>
                  <a:pt x="3886" y="4909"/>
                  <a:pt x="3994" y="4838"/>
                  <a:pt x="3994" y="4695"/>
                </a:cubicBezTo>
                <a:lnTo>
                  <a:pt x="3994" y="2062"/>
                </a:lnTo>
                <a:close/>
                <a:moveTo>
                  <a:pt x="10700" y="2062"/>
                </a:moveTo>
                <a:lnTo>
                  <a:pt x="10706" y="6080"/>
                </a:lnTo>
                <a:cubicBezTo>
                  <a:pt x="10141" y="6061"/>
                  <a:pt x="9601" y="5869"/>
                  <a:pt x="9154" y="5533"/>
                </a:cubicBezTo>
                <a:lnTo>
                  <a:pt x="8241" y="2062"/>
                </a:lnTo>
                <a:close/>
                <a:moveTo>
                  <a:pt x="13594" y="2062"/>
                </a:moveTo>
                <a:lnTo>
                  <a:pt x="12681" y="5533"/>
                </a:lnTo>
                <a:cubicBezTo>
                  <a:pt x="12234" y="5875"/>
                  <a:pt x="11694" y="6061"/>
                  <a:pt x="11135" y="6086"/>
                </a:cubicBezTo>
                <a:lnTo>
                  <a:pt x="11135" y="2062"/>
                </a:lnTo>
                <a:close/>
                <a:moveTo>
                  <a:pt x="2180" y="6148"/>
                </a:moveTo>
                <a:lnTo>
                  <a:pt x="2180" y="6148"/>
                </a:lnTo>
                <a:cubicBezTo>
                  <a:pt x="2609" y="6372"/>
                  <a:pt x="3081" y="6496"/>
                  <a:pt x="3565" y="6514"/>
                </a:cubicBezTo>
                <a:lnTo>
                  <a:pt x="3565" y="7222"/>
                </a:lnTo>
                <a:cubicBezTo>
                  <a:pt x="3205" y="7241"/>
                  <a:pt x="2851" y="7340"/>
                  <a:pt x="2547" y="7527"/>
                </a:cubicBezTo>
                <a:lnTo>
                  <a:pt x="2540" y="7527"/>
                </a:lnTo>
                <a:lnTo>
                  <a:pt x="2180" y="6148"/>
                </a:lnTo>
                <a:close/>
                <a:moveTo>
                  <a:pt x="5378" y="6148"/>
                </a:moveTo>
                <a:lnTo>
                  <a:pt x="5018" y="7527"/>
                </a:lnTo>
                <a:cubicBezTo>
                  <a:pt x="4708" y="7340"/>
                  <a:pt x="4354" y="7241"/>
                  <a:pt x="3994" y="7222"/>
                </a:cubicBezTo>
                <a:lnTo>
                  <a:pt x="3994" y="6514"/>
                </a:lnTo>
                <a:cubicBezTo>
                  <a:pt x="4478" y="6496"/>
                  <a:pt x="4950" y="6372"/>
                  <a:pt x="5378" y="6148"/>
                </a:cubicBezTo>
                <a:close/>
                <a:moveTo>
                  <a:pt x="9322" y="6148"/>
                </a:moveTo>
                <a:lnTo>
                  <a:pt x="9322" y="6148"/>
                </a:lnTo>
                <a:cubicBezTo>
                  <a:pt x="9750" y="6372"/>
                  <a:pt x="10222" y="6496"/>
                  <a:pt x="10706" y="6514"/>
                </a:cubicBezTo>
                <a:lnTo>
                  <a:pt x="10706" y="7222"/>
                </a:lnTo>
                <a:lnTo>
                  <a:pt x="10706" y="7228"/>
                </a:lnTo>
                <a:cubicBezTo>
                  <a:pt x="10346" y="7241"/>
                  <a:pt x="9992" y="7346"/>
                  <a:pt x="9682" y="7527"/>
                </a:cubicBezTo>
                <a:lnTo>
                  <a:pt x="9322" y="6148"/>
                </a:lnTo>
                <a:close/>
                <a:moveTo>
                  <a:pt x="12520" y="6154"/>
                </a:moveTo>
                <a:lnTo>
                  <a:pt x="12153" y="7527"/>
                </a:lnTo>
                <a:cubicBezTo>
                  <a:pt x="11843" y="7346"/>
                  <a:pt x="11495" y="7241"/>
                  <a:pt x="11135" y="7228"/>
                </a:cubicBezTo>
                <a:lnTo>
                  <a:pt x="11135" y="6514"/>
                </a:lnTo>
                <a:cubicBezTo>
                  <a:pt x="11613" y="6496"/>
                  <a:pt x="12085" y="6372"/>
                  <a:pt x="12520" y="6154"/>
                </a:cubicBezTo>
                <a:close/>
                <a:moveTo>
                  <a:pt x="3565" y="7657"/>
                </a:moveTo>
                <a:lnTo>
                  <a:pt x="3565" y="8017"/>
                </a:lnTo>
                <a:lnTo>
                  <a:pt x="2677" y="8017"/>
                </a:lnTo>
                <a:lnTo>
                  <a:pt x="2658" y="7967"/>
                </a:lnTo>
                <a:cubicBezTo>
                  <a:pt x="2888" y="7787"/>
                  <a:pt x="3193" y="7688"/>
                  <a:pt x="3565" y="7657"/>
                </a:cubicBezTo>
                <a:close/>
                <a:moveTo>
                  <a:pt x="3994" y="7657"/>
                </a:moveTo>
                <a:cubicBezTo>
                  <a:pt x="4366" y="7688"/>
                  <a:pt x="4670" y="7787"/>
                  <a:pt x="4900" y="7967"/>
                </a:cubicBezTo>
                <a:lnTo>
                  <a:pt x="4888" y="8023"/>
                </a:lnTo>
                <a:lnTo>
                  <a:pt x="3994" y="8023"/>
                </a:lnTo>
                <a:lnTo>
                  <a:pt x="3994" y="7657"/>
                </a:lnTo>
                <a:close/>
                <a:moveTo>
                  <a:pt x="10700" y="7657"/>
                </a:moveTo>
                <a:lnTo>
                  <a:pt x="10706" y="8023"/>
                </a:lnTo>
                <a:lnTo>
                  <a:pt x="9812" y="8023"/>
                </a:lnTo>
                <a:lnTo>
                  <a:pt x="9800" y="7967"/>
                </a:lnTo>
                <a:cubicBezTo>
                  <a:pt x="10030" y="7794"/>
                  <a:pt x="10334" y="7688"/>
                  <a:pt x="10700" y="7657"/>
                </a:cubicBezTo>
                <a:close/>
                <a:moveTo>
                  <a:pt x="11135" y="7657"/>
                </a:moveTo>
                <a:cubicBezTo>
                  <a:pt x="11507" y="7688"/>
                  <a:pt x="11806" y="7794"/>
                  <a:pt x="12035" y="7967"/>
                </a:cubicBezTo>
                <a:lnTo>
                  <a:pt x="12023" y="8023"/>
                </a:lnTo>
                <a:lnTo>
                  <a:pt x="11135" y="8023"/>
                </a:lnTo>
                <a:lnTo>
                  <a:pt x="11135" y="7657"/>
                </a:lnTo>
                <a:close/>
                <a:moveTo>
                  <a:pt x="5813" y="8452"/>
                </a:moveTo>
                <a:lnTo>
                  <a:pt x="5813" y="8899"/>
                </a:lnTo>
                <a:lnTo>
                  <a:pt x="1746" y="8899"/>
                </a:lnTo>
                <a:lnTo>
                  <a:pt x="1746" y="8452"/>
                </a:lnTo>
                <a:close/>
                <a:moveTo>
                  <a:pt x="814" y="0"/>
                </a:moveTo>
                <a:cubicBezTo>
                  <a:pt x="473" y="0"/>
                  <a:pt x="199" y="274"/>
                  <a:pt x="199" y="609"/>
                </a:cubicBezTo>
                <a:lnTo>
                  <a:pt x="199" y="894"/>
                </a:lnTo>
                <a:cubicBezTo>
                  <a:pt x="81" y="938"/>
                  <a:pt x="1" y="1062"/>
                  <a:pt x="1" y="1193"/>
                </a:cubicBezTo>
                <a:lnTo>
                  <a:pt x="1" y="1739"/>
                </a:lnTo>
                <a:cubicBezTo>
                  <a:pt x="1" y="1869"/>
                  <a:pt x="75" y="1987"/>
                  <a:pt x="199" y="2037"/>
                </a:cubicBezTo>
                <a:cubicBezTo>
                  <a:pt x="212" y="2639"/>
                  <a:pt x="336" y="4446"/>
                  <a:pt x="1429" y="5583"/>
                </a:cubicBezTo>
                <a:cubicBezTo>
                  <a:pt x="1497" y="5651"/>
                  <a:pt x="1566" y="5713"/>
                  <a:pt x="1640" y="5775"/>
                </a:cubicBezTo>
                <a:lnTo>
                  <a:pt x="2180" y="7825"/>
                </a:lnTo>
                <a:cubicBezTo>
                  <a:pt x="2124" y="7887"/>
                  <a:pt x="2075" y="7949"/>
                  <a:pt x="2031" y="8017"/>
                </a:cubicBezTo>
                <a:lnTo>
                  <a:pt x="1535" y="8017"/>
                </a:lnTo>
                <a:cubicBezTo>
                  <a:pt x="1417" y="8017"/>
                  <a:pt x="1317" y="8116"/>
                  <a:pt x="1317" y="8234"/>
                </a:cubicBezTo>
                <a:lnTo>
                  <a:pt x="1317" y="9116"/>
                </a:lnTo>
                <a:cubicBezTo>
                  <a:pt x="1317" y="9234"/>
                  <a:pt x="1417" y="9327"/>
                  <a:pt x="1535" y="9327"/>
                </a:cubicBezTo>
                <a:lnTo>
                  <a:pt x="6037" y="9327"/>
                </a:lnTo>
                <a:cubicBezTo>
                  <a:pt x="6155" y="9327"/>
                  <a:pt x="6248" y="9234"/>
                  <a:pt x="6248" y="9116"/>
                </a:cubicBezTo>
                <a:lnTo>
                  <a:pt x="6248" y="8234"/>
                </a:lnTo>
                <a:cubicBezTo>
                  <a:pt x="6248" y="8116"/>
                  <a:pt x="6155" y="8017"/>
                  <a:pt x="6037" y="8017"/>
                </a:cubicBezTo>
                <a:lnTo>
                  <a:pt x="5534" y="8017"/>
                </a:lnTo>
                <a:cubicBezTo>
                  <a:pt x="5490" y="7949"/>
                  <a:pt x="5440" y="7887"/>
                  <a:pt x="5385" y="7825"/>
                </a:cubicBezTo>
                <a:lnTo>
                  <a:pt x="5931" y="5775"/>
                </a:lnTo>
                <a:cubicBezTo>
                  <a:pt x="5999" y="5713"/>
                  <a:pt x="6068" y="5651"/>
                  <a:pt x="6136" y="5583"/>
                </a:cubicBezTo>
                <a:cubicBezTo>
                  <a:pt x="7067" y="4614"/>
                  <a:pt x="7303" y="3161"/>
                  <a:pt x="7353" y="2379"/>
                </a:cubicBezTo>
                <a:cubicBezTo>
                  <a:pt x="7409" y="3161"/>
                  <a:pt x="7639" y="4614"/>
                  <a:pt x="8570" y="5583"/>
                </a:cubicBezTo>
                <a:cubicBezTo>
                  <a:pt x="8639" y="5651"/>
                  <a:pt x="8707" y="5713"/>
                  <a:pt x="8781" y="5775"/>
                </a:cubicBezTo>
                <a:lnTo>
                  <a:pt x="9322" y="7825"/>
                </a:lnTo>
                <a:cubicBezTo>
                  <a:pt x="9266" y="7887"/>
                  <a:pt x="9216" y="7949"/>
                  <a:pt x="9173" y="8017"/>
                </a:cubicBezTo>
                <a:lnTo>
                  <a:pt x="8676" y="8017"/>
                </a:lnTo>
                <a:cubicBezTo>
                  <a:pt x="8558" y="8017"/>
                  <a:pt x="8458" y="8116"/>
                  <a:pt x="8458" y="8234"/>
                </a:cubicBezTo>
                <a:lnTo>
                  <a:pt x="8458" y="9116"/>
                </a:lnTo>
                <a:cubicBezTo>
                  <a:pt x="8458" y="9234"/>
                  <a:pt x="8558" y="9327"/>
                  <a:pt x="8676" y="9327"/>
                </a:cubicBezTo>
                <a:lnTo>
                  <a:pt x="11948" y="9327"/>
                </a:lnTo>
                <a:cubicBezTo>
                  <a:pt x="12240" y="9327"/>
                  <a:pt x="12240" y="8899"/>
                  <a:pt x="11948" y="8899"/>
                </a:cubicBezTo>
                <a:lnTo>
                  <a:pt x="8887" y="8899"/>
                </a:lnTo>
                <a:lnTo>
                  <a:pt x="8887" y="8452"/>
                </a:lnTo>
                <a:lnTo>
                  <a:pt x="12961" y="8452"/>
                </a:lnTo>
                <a:lnTo>
                  <a:pt x="12961" y="8899"/>
                </a:lnTo>
                <a:lnTo>
                  <a:pt x="12861" y="8899"/>
                </a:lnTo>
                <a:cubicBezTo>
                  <a:pt x="12576" y="8899"/>
                  <a:pt x="12576" y="9327"/>
                  <a:pt x="12861" y="9327"/>
                </a:cubicBezTo>
                <a:lnTo>
                  <a:pt x="13172" y="9327"/>
                </a:lnTo>
                <a:cubicBezTo>
                  <a:pt x="13296" y="9327"/>
                  <a:pt x="13389" y="9234"/>
                  <a:pt x="13389" y="9116"/>
                </a:cubicBezTo>
                <a:lnTo>
                  <a:pt x="13389" y="8234"/>
                </a:lnTo>
                <a:cubicBezTo>
                  <a:pt x="13389" y="8116"/>
                  <a:pt x="13296" y="8017"/>
                  <a:pt x="13172" y="8017"/>
                </a:cubicBezTo>
                <a:lnTo>
                  <a:pt x="12675" y="8017"/>
                </a:lnTo>
                <a:cubicBezTo>
                  <a:pt x="12631" y="7949"/>
                  <a:pt x="12582" y="7887"/>
                  <a:pt x="12526" y="7825"/>
                </a:cubicBezTo>
                <a:lnTo>
                  <a:pt x="13072" y="5775"/>
                </a:lnTo>
                <a:cubicBezTo>
                  <a:pt x="13141" y="5713"/>
                  <a:pt x="13209" y="5651"/>
                  <a:pt x="13277" y="5583"/>
                </a:cubicBezTo>
                <a:cubicBezTo>
                  <a:pt x="14370" y="4446"/>
                  <a:pt x="14501" y="2639"/>
                  <a:pt x="14507" y="2037"/>
                </a:cubicBezTo>
                <a:cubicBezTo>
                  <a:pt x="14631" y="1987"/>
                  <a:pt x="14712" y="1869"/>
                  <a:pt x="14712" y="1739"/>
                </a:cubicBezTo>
                <a:lnTo>
                  <a:pt x="14712" y="1193"/>
                </a:lnTo>
                <a:cubicBezTo>
                  <a:pt x="14705" y="1056"/>
                  <a:pt x="14625" y="938"/>
                  <a:pt x="14494" y="894"/>
                </a:cubicBezTo>
                <a:lnTo>
                  <a:pt x="14494" y="609"/>
                </a:lnTo>
                <a:cubicBezTo>
                  <a:pt x="14494" y="274"/>
                  <a:pt x="14221" y="0"/>
                  <a:pt x="13886" y="0"/>
                </a:cubicBezTo>
                <a:lnTo>
                  <a:pt x="7949" y="0"/>
                </a:lnTo>
                <a:cubicBezTo>
                  <a:pt x="7884" y="329"/>
                  <a:pt x="7615" y="494"/>
                  <a:pt x="7348" y="494"/>
                </a:cubicBezTo>
                <a:cubicBezTo>
                  <a:pt x="7080" y="494"/>
                  <a:pt x="6813" y="329"/>
                  <a:pt x="6751" y="0"/>
                </a:cubicBezTo>
                <a:lnTo>
                  <a:pt x="2758" y="0"/>
                </a:lnTo>
                <a:cubicBezTo>
                  <a:pt x="2472" y="0"/>
                  <a:pt x="2472" y="429"/>
                  <a:pt x="2758" y="429"/>
                </a:cubicBezTo>
                <a:lnTo>
                  <a:pt x="6751" y="429"/>
                </a:lnTo>
                <a:cubicBezTo>
                  <a:pt x="6850" y="429"/>
                  <a:pt x="6931" y="509"/>
                  <a:pt x="6931" y="609"/>
                </a:cubicBezTo>
                <a:lnTo>
                  <a:pt x="6931" y="870"/>
                </a:lnTo>
                <a:lnTo>
                  <a:pt x="634" y="870"/>
                </a:lnTo>
                <a:lnTo>
                  <a:pt x="634" y="609"/>
                </a:lnTo>
                <a:cubicBezTo>
                  <a:pt x="634" y="509"/>
                  <a:pt x="715" y="429"/>
                  <a:pt x="814" y="429"/>
                </a:cubicBezTo>
                <a:lnTo>
                  <a:pt x="1833" y="429"/>
                </a:lnTo>
                <a:cubicBezTo>
                  <a:pt x="2118" y="429"/>
                  <a:pt x="2118" y="0"/>
                  <a:pt x="18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0"/>
          <p:cNvSpPr/>
          <p:nvPr/>
        </p:nvSpPr>
        <p:spPr>
          <a:xfrm>
            <a:off x="4647009" y="2318146"/>
            <a:ext cx="623271" cy="369068"/>
          </a:xfrm>
          <a:custGeom>
            <a:avLst/>
            <a:gdLst/>
            <a:ahLst/>
            <a:cxnLst/>
            <a:rect l="l" t="t" r="r" b="b"/>
            <a:pathLst>
              <a:path w="14705" h="8707" extrusionOk="0">
                <a:moveTo>
                  <a:pt x="7247" y="646"/>
                </a:moveTo>
                <a:lnTo>
                  <a:pt x="8725" y="764"/>
                </a:lnTo>
                <a:lnTo>
                  <a:pt x="8725" y="919"/>
                </a:lnTo>
                <a:lnTo>
                  <a:pt x="7247" y="1037"/>
                </a:lnTo>
                <a:lnTo>
                  <a:pt x="7247" y="646"/>
                </a:lnTo>
                <a:close/>
                <a:moveTo>
                  <a:pt x="6818" y="429"/>
                </a:moveTo>
                <a:lnTo>
                  <a:pt x="6818" y="1261"/>
                </a:lnTo>
                <a:lnTo>
                  <a:pt x="6384" y="1261"/>
                </a:lnTo>
                <a:lnTo>
                  <a:pt x="6384" y="1248"/>
                </a:lnTo>
                <a:lnTo>
                  <a:pt x="6384" y="497"/>
                </a:lnTo>
                <a:lnTo>
                  <a:pt x="6384" y="429"/>
                </a:lnTo>
                <a:close/>
                <a:moveTo>
                  <a:pt x="6241" y="5018"/>
                </a:moveTo>
                <a:lnTo>
                  <a:pt x="6241" y="6595"/>
                </a:lnTo>
                <a:lnTo>
                  <a:pt x="5924" y="6595"/>
                </a:lnTo>
                <a:lnTo>
                  <a:pt x="5924" y="5018"/>
                </a:lnTo>
                <a:close/>
                <a:moveTo>
                  <a:pt x="7514" y="5018"/>
                </a:moveTo>
                <a:lnTo>
                  <a:pt x="7514" y="6601"/>
                </a:lnTo>
                <a:lnTo>
                  <a:pt x="7197" y="6601"/>
                </a:lnTo>
                <a:lnTo>
                  <a:pt x="7197" y="5018"/>
                </a:lnTo>
                <a:close/>
                <a:moveTo>
                  <a:pt x="8774" y="5018"/>
                </a:moveTo>
                <a:lnTo>
                  <a:pt x="8774" y="6601"/>
                </a:lnTo>
                <a:lnTo>
                  <a:pt x="8458" y="6601"/>
                </a:lnTo>
                <a:lnTo>
                  <a:pt x="8458" y="5018"/>
                </a:lnTo>
                <a:close/>
                <a:moveTo>
                  <a:pt x="11277" y="5018"/>
                </a:moveTo>
                <a:lnTo>
                  <a:pt x="11277" y="6601"/>
                </a:lnTo>
                <a:lnTo>
                  <a:pt x="10960" y="6601"/>
                </a:lnTo>
                <a:lnTo>
                  <a:pt x="10960" y="5018"/>
                </a:lnTo>
                <a:close/>
                <a:moveTo>
                  <a:pt x="12531" y="5018"/>
                </a:moveTo>
                <a:lnTo>
                  <a:pt x="12531" y="6601"/>
                </a:lnTo>
                <a:lnTo>
                  <a:pt x="12215" y="6601"/>
                </a:lnTo>
                <a:lnTo>
                  <a:pt x="12215" y="5018"/>
                </a:lnTo>
                <a:close/>
                <a:moveTo>
                  <a:pt x="3074" y="4863"/>
                </a:moveTo>
                <a:lnTo>
                  <a:pt x="3074" y="7303"/>
                </a:lnTo>
                <a:lnTo>
                  <a:pt x="2645" y="7303"/>
                </a:lnTo>
                <a:lnTo>
                  <a:pt x="2645" y="4863"/>
                </a:lnTo>
                <a:close/>
                <a:moveTo>
                  <a:pt x="6769" y="5018"/>
                </a:moveTo>
                <a:lnTo>
                  <a:pt x="6769" y="6812"/>
                </a:lnTo>
                <a:cubicBezTo>
                  <a:pt x="6769" y="6930"/>
                  <a:pt x="6862" y="7030"/>
                  <a:pt x="6986" y="7030"/>
                </a:cubicBezTo>
                <a:lnTo>
                  <a:pt x="7141" y="7030"/>
                </a:lnTo>
                <a:lnTo>
                  <a:pt x="7141" y="8272"/>
                </a:lnTo>
                <a:lnTo>
                  <a:pt x="6315" y="8272"/>
                </a:lnTo>
                <a:lnTo>
                  <a:pt x="6315" y="7030"/>
                </a:lnTo>
                <a:lnTo>
                  <a:pt x="6458" y="7030"/>
                </a:lnTo>
                <a:cubicBezTo>
                  <a:pt x="6576" y="7024"/>
                  <a:pt x="6676" y="6930"/>
                  <a:pt x="6676" y="6812"/>
                </a:cubicBezTo>
                <a:lnTo>
                  <a:pt x="6676" y="5018"/>
                </a:lnTo>
                <a:close/>
                <a:moveTo>
                  <a:pt x="8023" y="5018"/>
                </a:moveTo>
                <a:lnTo>
                  <a:pt x="8023" y="6812"/>
                </a:lnTo>
                <a:cubicBezTo>
                  <a:pt x="8023" y="6930"/>
                  <a:pt x="8122" y="7030"/>
                  <a:pt x="8240" y="7030"/>
                </a:cubicBezTo>
                <a:lnTo>
                  <a:pt x="8389" y="7030"/>
                </a:lnTo>
                <a:lnTo>
                  <a:pt x="8389" y="8272"/>
                </a:lnTo>
                <a:lnTo>
                  <a:pt x="7570" y="8272"/>
                </a:lnTo>
                <a:lnTo>
                  <a:pt x="7570" y="7030"/>
                </a:lnTo>
                <a:lnTo>
                  <a:pt x="7725" y="7030"/>
                </a:lnTo>
                <a:cubicBezTo>
                  <a:pt x="7843" y="7024"/>
                  <a:pt x="7942" y="6930"/>
                  <a:pt x="7942" y="6812"/>
                </a:cubicBezTo>
                <a:lnTo>
                  <a:pt x="7942" y="5018"/>
                </a:lnTo>
                <a:close/>
                <a:moveTo>
                  <a:pt x="9650" y="5018"/>
                </a:moveTo>
                <a:lnTo>
                  <a:pt x="9650" y="8272"/>
                </a:lnTo>
                <a:lnTo>
                  <a:pt x="8824" y="8272"/>
                </a:lnTo>
                <a:lnTo>
                  <a:pt x="8824" y="7030"/>
                </a:lnTo>
                <a:lnTo>
                  <a:pt x="8992" y="7030"/>
                </a:lnTo>
                <a:cubicBezTo>
                  <a:pt x="9110" y="7024"/>
                  <a:pt x="9203" y="6930"/>
                  <a:pt x="9203" y="6812"/>
                </a:cubicBezTo>
                <a:lnTo>
                  <a:pt x="9203" y="5018"/>
                </a:lnTo>
                <a:close/>
                <a:moveTo>
                  <a:pt x="10532" y="5024"/>
                </a:moveTo>
                <a:lnTo>
                  <a:pt x="10532" y="6819"/>
                </a:lnTo>
                <a:cubicBezTo>
                  <a:pt x="10532" y="6937"/>
                  <a:pt x="10625" y="7036"/>
                  <a:pt x="10749" y="7036"/>
                </a:cubicBezTo>
                <a:lnTo>
                  <a:pt x="10904" y="7036"/>
                </a:lnTo>
                <a:lnTo>
                  <a:pt x="10904" y="8272"/>
                </a:lnTo>
                <a:lnTo>
                  <a:pt x="10079" y="8272"/>
                </a:lnTo>
                <a:lnTo>
                  <a:pt x="10079" y="5024"/>
                </a:lnTo>
                <a:close/>
                <a:moveTo>
                  <a:pt x="11780" y="5018"/>
                </a:moveTo>
                <a:lnTo>
                  <a:pt x="11780" y="6812"/>
                </a:lnTo>
                <a:cubicBezTo>
                  <a:pt x="11780" y="6930"/>
                  <a:pt x="11879" y="7030"/>
                  <a:pt x="11997" y="7030"/>
                </a:cubicBezTo>
                <a:lnTo>
                  <a:pt x="12153" y="7030"/>
                </a:lnTo>
                <a:lnTo>
                  <a:pt x="12159" y="8272"/>
                </a:lnTo>
                <a:lnTo>
                  <a:pt x="11333" y="8272"/>
                </a:lnTo>
                <a:lnTo>
                  <a:pt x="11333" y="7030"/>
                </a:lnTo>
                <a:lnTo>
                  <a:pt x="11488" y="7030"/>
                </a:lnTo>
                <a:cubicBezTo>
                  <a:pt x="11606" y="7024"/>
                  <a:pt x="11706" y="6930"/>
                  <a:pt x="11706" y="6812"/>
                </a:cubicBezTo>
                <a:lnTo>
                  <a:pt x="11706" y="5018"/>
                </a:lnTo>
                <a:close/>
                <a:moveTo>
                  <a:pt x="13413" y="5018"/>
                </a:moveTo>
                <a:lnTo>
                  <a:pt x="13413" y="8272"/>
                </a:lnTo>
                <a:lnTo>
                  <a:pt x="12587" y="8272"/>
                </a:lnTo>
                <a:lnTo>
                  <a:pt x="12587" y="7030"/>
                </a:lnTo>
                <a:lnTo>
                  <a:pt x="12743" y="7030"/>
                </a:lnTo>
                <a:cubicBezTo>
                  <a:pt x="12861" y="7030"/>
                  <a:pt x="12960" y="6930"/>
                  <a:pt x="12960" y="6812"/>
                </a:cubicBezTo>
                <a:lnTo>
                  <a:pt x="12960" y="5018"/>
                </a:lnTo>
                <a:close/>
                <a:moveTo>
                  <a:pt x="6166" y="0"/>
                </a:moveTo>
                <a:cubicBezTo>
                  <a:pt x="6048" y="0"/>
                  <a:pt x="5955" y="93"/>
                  <a:pt x="5955" y="218"/>
                </a:cubicBezTo>
                <a:lnTo>
                  <a:pt x="5955" y="286"/>
                </a:lnTo>
                <a:lnTo>
                  <a:pt x="1242" y="286"/>
                </a:lnTo>
                <a:cubicBezTo>
                  <a:pt x="553" y="286"/>
                  <a:pt x="0" y="845"/>
                  <a:pt x="0" y="1528"/>
                </a:cubicBezTo>
                <a:lnTo>
                  <a:pt x="0" y="5452"/>
                </a:lnTo>
                <a:cubicBezTo>
                  <a:pt x="0" y="6142"/>
                  <a:pt x="553" y="6694"/>
                  <a:pt x="1242" y="6694"/>
                </a:cubicBezTo>
                <a:lnTo>
                  <a:pt x="2211" y="6694"/>
                </a:lnTo>
                <a:lnTo>
                  <a:pt x="2211" y="7527"/>
                </a:lnTo>
                <a:cubicBezTo>
                  <a:pt x="2211" y="7644"/>
                  <a:pt x="2310" y="7744"/>
                  <a:pt x="2428" y="7744"/>
                </a:cubicBezTo>
                <a:lnTo>
                  <a:pt x="3074" y="7744"/>
                </a:lnTo>
                <a:lnTo>
                  <a:pt x="3074" y="7800"/>
                </a:lnTo>
                <a:cubicBezTo>
                  <a:pt x="3074" y="8303"/>
                  <a:pt x="3478" y="8706"/>
                  <a:pt x="3974" y="8706"/>
                </a:cubicBezTo>
                <a:lnTo>
                  <a:pt x="13910" y="8706"/>
                </a:lnTo>
                <a:cubicBezTo>
                  <a:pt x="14351" y="8706"/>
                  <a:pt x="14699" y="8352"/>
                  <a:pt x="14705" y="7918"/>
                </a:cubicBezTo>
                <a:lnTo>
                  <a:pt x="14705" y="4266"/>
                </a:lnTo>
                <a:cubicBezTo>
                  <a:pt x="14705" y="3832"/>
                  <a:pt x="14351" y="3472"/>
                  <a:pt x="13916" y="3472"/>
                </a:cubicBezTo>
                <a:lnTo>
                  <a:pt x="13780" y="3472"/>
                </a:lnTo>
                <a:cubicBezTo>
                  <a:pt x="13494" y="3472"/>
                  <a:pt x="13494" y="3900"/>
                  <a:pt x="13780" y="3900"/>
                </a:cubicBezTo>
                <a:lnTo>
                  <a:pt x="13916" y="3900"/>
                </a:lnTo>
                <a:cubicBezTo>
                  <a:pt x="14115" y="3900"/>
                  <a:pt x="14276" y="4061"/>
                  <a:pt x="14276" y="4260"/>
                </a:cubicBezTo>
                <a:lnTo>
                  <a:pt x="14276" y="7905"/>
                </a:lnTo>
                <a:cubicBezTo>
                  <a:pt x="14276" y="8104"/>
                  <a:pt x="14115" y="8265"/>
                  <a:pt x="13916" y="8265"/>
                </a:cubicBezTo>
                <a:lnTo>
                  <a:pt x="13848" y="8265"/>
                </a:lnTo>
                <a:lnTo>
                  <a:pt x="13848" y="4807"/>
                </a:lnTo>
                <a:cubicBezTo>
                  <a:pt x="13848" y="4689"/>
                  <a:pt x="13749" y="4589"/>
                  <a:pt x="13631" y="4589"/>
                </a:cubicBezTo>
                <a:lnTo>
                  <a:pt x="4844" y="4589"/>
                </a:lnTo>
                <a:cubicBezTo>
                  <a:pt x="4726" y="4589"/>
                  <a:pt x="4626" y="4689"/>
                  <a:pt x="4626" y="4807"/>
                </a:cubicBezTo>
                <a:lnTo>
                  <a:pt x="4626" y="7092"/>
                </a:lnTo>
                <a:cubicBezTo>
                  <a:pt x="4626" y="7235"/>
                  <a:pt x="4735" y="7306"/>
                  <a:pt x="4844" y="7306"/>
                </a:cubicBezTo>
                <a:cubicBezTo>
                  <a:pt x="4952" y="7306"/>
                  <a:pt x="5061" y="7235"/>
                  <a:pt x="5061" y="7092"/>
                </a:cubicBezTo>
                <a:lnTo>
                  <a:pt x="5061" y="5018"/>
                </a:lnTo>
                <a:lnTo>
                  <a:pt x="5496" y="5018"/>
                </a:lnTo>
                <a:lnTo>
                  <a:pt x="5496" y="6812"/>
                </a:lnTo>
                <a:cubicBezTo>
                  <a:pt x="5496" y="6930"/>
                  <a:pt x="5595" y="7030"/>
                  <a:pt x="5713" y="7030"/>
                </a:cubicBezTo>
                <a:lnTo>
                  <a:pt x="5887" y="7030"/>
                </a:lnTo>
                <a:lnTo>
                  <a:pt x="5887" y="8272"/>
                </a:lnTo>
                <a:lnTo>
                  <a:pt x="5061" y="8272"/>
                </a:lnTo>
                <a:lnTo>
                  <a:pt x="5061" y="8023"/>
                </a:lnTo>
                <a:cubicBezTo>
                  <a:pt x="5061" y="7880"/>
                  <a:pt x="4952" y="7809"/>
                  <a:pt x="4844" y="7809"/>
                </a:cubicBezTo>
                <a:cubicBezTo>
                  <a:pt x="4735" y="7809"/>
                  <a:pt x="4626" y="7880"/>
                  <a:pt x="4626" y="8023"/>
                </a:cubicBezTo>
                <a:lnTo>
                  <a:pt x="4626" y="8272"/>
                </a:lnTo>
                <a:lnTo>
                  <a:pt x="3981" y="8272"/>
                </a:lnTo>
                <a:cubicBezTo>
                  <a:pt x="3720" y="8265"/>
                  <a:pt x="3509" y="8054"/>
                  <a:pt x="3509" y="7794"/>
                </a:cubicBezTo>
                <a:lnTo>
                  <a:pt x="3509" y="4378"/>
                </a:lnTo>
                <a:cubicBezTo>
                  <a:pt x="3509" y="4117"/>
                  <a:pt x="3720" y="3906"/>
                  <a:pt x="3981" y="3906"/>
                </a:cubicBezTo>
                <a:lnTo>
                  <a:pt x="12867" y="3906"/>
                </a:lnTo>
                <a:cubicBezTo>
                  <a:pt x="13152" y="3906"/>
                  <a:pt x="13152" y="3478"/>
                  <a:pt x="12867" y="3478"/>
                </a:cubicBezTo>
                <a:lnTo>
                  <a:pt x="3981" y="3478"/>
                </a:lnTo>
                <a:cubicBezTo>
                  <a:pt x="3484" y="3478"/>
                  <a:pt x="3074" y="3881"/>
                  <a:pt x="3074" y="4378"/>
                </a:cubicBezTo>
                <a:lnTo>
                  <a:pt x="3074" y="4440"/>
                </a:lnTo>
                <a:lnTo>
                  <a:pt x="2428" y="4440"/>
                </a:lnTo>
                <a:cubicBezTo>
                  <a:pt x="2310" y="4440"/>
                  <a:pt x="2217" y="4533"/>
                  <a:pt x="2217" y="4651"/>
                </a:cubicBezTo>
                <a:lnTo>
                  <a:pt x="2217" y="5515"/>
                </a:lnTo>
                <a:lnTo>
                  <a:pt x="1273" y="5515"/>
                </a:lnTo>
                <a:cubicBezTo>
                  <a:pt x="1223" y="5515"/>
                  <a:pt x="1180" y="5471"/>
                  <a:pt x="1180" y="5421"/>
                </a:cubicBezTo>
                <a:lnTo>
                  <a:pt x="1180" y="1553"/>
                </a:lnTo>
                <a:cubicBezTo>
                  <a:pt x="1180" y="1503"/>
                  <a:pt x="1223" y="1460"/>
                  <a:pt x="1273" y="1460"/>
                </a:cubicBezTo>
                <a:lnTo>
                  <a:pt x="1826" y="1460"/>
                </a:lnTo>
                <a:cubicBezTo>
                  <a:pt x="2111" y="1460"/>
                  <a:pt x="2111" y="1031"/>
                  <a:pt x="1826" y="1031"/>
                </a:cubicBezTo>
                <a:lnTo>
                  <a:pt x="1273" y="1031"/>
                </a:lnTo>
                <a:cubicBezTo>
                  <a:pt x="987" y="1031"/>
                  <a:pt x="751" y="1261"/>
                  <a:pt x="751" y="1553"/>
                </a:cubicBezTo>
                <a:lnTo>
                  <a:pt x="751" y="5415"/>
                </a:lnTo>
                <a:cubicBezTo>
                  <a:pt x="751" y="5707"/>
                  <a:pt x="987" y="5937"/>
                  <a:pt x="1273" y="5937"/>
                </a:cubicBezTo>
                <a:lnTo>
                  <a:pt x="2217" y="5937"/>
                </a:lnTo>
                <a:lnTo>
                  <a:pt x="2217" y="6254"/>
                </a:lnTo>
                <a:lnTo>
                  <a:pt x="1242" y="6254"/>
                </a:lnTo>
                <a:cubicBezTo>
                  <a:pt x="795" y="6254"/>
                  <a:pt x="429" y="5893"/>
                  <a:pt x="429" y="5446"/>
                </a:cubicBezTo>
                <a:lnTo>
                  <a:pt x="429" y="1522"/>
                </a:lnTo>
                <a:cubicBezTo>
                  <a:pt x="429" y="1075"/>
                  <a:pt x="795" y="714"/>
                  <a:pt x="1242" y="714"/>
                </a:cubicBezTo>
                <a:lnTo>
                  <a:pt x="5949" y="714"/>
                </a:lnTo>
                <a:lnTo>
                  <a:pt x="5949" y="1031"/>
                </a:lnTo>
                <a:lnTo>
                  <a:pt x="2751" y="1031"/>
                </a:lnTo>
                <a:cubicBezTo>
                  <a:pt x="2465" y="1031"/>
                  <a:pt x="2465" y="1460"/>
                  <a:pt x="2751" y="1460"/>
                </a:cubicBezTo>
                <a:lnTo>
                  <a:pt x="5955" y="1460"/>
                </a:lnTo>
                <a:lnTo>
                  <a:pt x="5955" y="1472"/>
                </a:lnTo>
                <a:cubicBezTo>
                  <a:pt x="5955" y="1590"/>
                  <a:pt x="6048" y="1689"/>
                  <a:pt x="6166" y="1689"/>
                </a:cubicBezTo>
                <a:lnTo>
                  <a:pt x="7030" y="1689"/>
                </a:lnTo>
                <a:cubicBezTo>
                  <a:pt x="7148" y="1689"/>
                  <a:pt x="7247" y="1590"/>
                  <a:pt x="7247" y="1472"/>
                </a:cubicBezTo>
                <a:lnTo>
                  <a:pt x="8955" y="1335"/>
                </a:lnTo>
                <a:cubicBezTo>
                  <a:pt x="9066" y="1329"/>
                  <a:pt x="9153" y="1230"/>
                  <a:pt x="9153" y="1118"/>
                </a:cubicBezTo>
                <a:lnTo>
                  <a:pt x="9153" y="565"/>
                </a:lnTo>
                <a:cubicBezTo>
                  <a:pt x="9153" y="454"/>
                  <a:pt x="9066" y="360"/>
                  <a:pt x="8955" y="354"/>
                </a:cubicBezTo>
                <a:lnTo>
                  <a:pt x="7247" y="218"/>
                </a:lnTo>
                <a:cubicBezTo>
                  <a:pt x="7247" y="93"/>
                  <a:pt x="7148" y="0"/>
                  <a:pt x="7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 name="Google Shape;351;p40"/>
          <p:cNvGrpSpPr/>
          <p:nvPr/>
        </p:nvGrpSpPr>
        <p:grpSpPr>
          <a:xfrm>
            <a:off x="4665508" y="3516892"/>
            <a:ext cx="624373" cy="599656"/>
            <a:chOff x="6854991" y="2502625"/>
            <a:chExt cx="368275" cy="353675"/>
          </a:xfrm>
        </p:grpSpPr>
        <p:sp>
          <p:nvSpPr>
            <p:cNvPr id="352" name="Google Shape;352;p40"/>
            <p:cNvSpPr/>
            <p:nvPr/>
          </p:nvSpPr>
          <p:spPr>
            <a:xfrm>
              <a:off x="6854991" y="2680825"/>
              <a:ext cx="226850" cy="175475"/>
            </a:xfrm>
            <a:custGeom>
              <a:avLst/>
              <a:gdLst/>
              <a:ahLst/>
              <a:cxnLst/>
              <a:rect l="l" t="t" r="r" b="b"/>
              <a:pathLst>
                <a:path w="9074" h="7019" extrusionOk="0">
                  <a:moveTo>
                    <a:pt x="1853" y="1"/>
                  </a:moveTo>
                  <a:cubicBezTo>
                    <a:pt x="1829" y="1"/>
                    <a:pt x="1803" y="5"/>
                    <a:pt x="1777" y="14"/>
                  </a:cubicBezTo>
                  <a:cubicBezTo>
                    <a:pt x="1441" y="157"/>
                    <a:pt x="1137" y="362"/>
                    <a:pt x="883" y="623"/>
                  </a:cubicBezTo>
                  <a:cubicBezTo>
                    <a:pt x="311" y="1206"/>
                    <a:pt x="1" y="1989"/>
                    <a:pt x="13" y="2802"/>
                  </a:cubicBezTo>
                  <a:cubicBezTo>
                    <a:pt x="13" y="3864"/>
                    <a:pt x="479" y="4939"/>
                    <a:pt x="1286" y="5746"/>
                  </a:cubicBezTo>
                  <a:cubicBezTo>
                    <a:pt x="2131" y="6590"/>
                    <a:pt x="3211" y="7019"/>
                    <a:pt x="4230" y="7019"/>
                  </a:cubicBezTo>
                  <a:cubicBezTo>
                    <a:pt x="5056" y="7019"/>
                    <a:pt x="5844" y="6733"/>
                    <a:pt x="6428" y="6149"/>
                  </a:cubicBezTo>
                  <a:cubicBezTo>
                    <a:pt x="6999" y="5584"/>
                    <a:pt x="7130" y="5069"/>
                    <a:pt x="7248" y="4572"/>
                  </a:cubicBezTo>
                  <a:cubicBezTo>
                    <a:pt x="7366" y="4088"/>
                    <a:pt x="7484" y="3634"/>
                    <a:pt x="8011" y="3094"/>
                  </a:cubicBezTo>
                  <a:cubicBezTo>
                    <a:pt x="8297" y="2821"/>
                    <a:pt x="8608" y="2585"/>
                    <a:pt x="8943" y="2374"/>
                  </a:cubicBezTo>
                  <a:cubicBezTo>
                    <a:pt x="9042" y="2312"/>
                    <a:pt x="9073" y="2188"/>
                    <a:pt x="9017" y="2088"/>
                  </a:cubicBezTo>
                  <a:cubicBezTo>
                    <a:pt x="8973" y="2024"/>
                    <a:pt x="8902" y="1988"/>
                    <a:pt x="8831" y="1988"/>
                  </a:cubicBezTo>
                  <a:cubicBezTo>
                    <a:pt x="8793" y="1988"/>
                    <a:pt x="8754" y="1998"/>
                    <a:pt x="8719" y="2020"/>
                  </a:cubicBezTo>
                  <a:cubicBezTo>
                    <a:pt x="8353" y="2244"/>
                    <a:pt x="8018" y="2504"/>
                    <a:pt x="7707" y="2796"/>
                  </a:cubicBezTo>
                  <a:cubicBezTo>
                    <a:pt x="7086" y="3417"/>
                    <a:pt x="6950" y="3976"/>
                    <a:pt x="6832" y="4473"/>
                  </a:cubicBezTo>
                  <a:cubicBezTo>
                    <a:pt x="6720" y="4932"/>
                    <a:pt x="6608" y="5367"/>
                    <a:pt x="6124" y="5851"/>
                  </a:cubicBezTo>
                  <a:cubicBezTo>
                    <a:pt x="5622" y="6350"/>
                    <a:pt x="4946" y="6594"/>
                    <a:pt x="4231" y="6594"/>
                  </a:cubicBezTo>
                  <a:cubicBezTo>
                    <a:pt x="3325" y="6594"/>
                    <a:pt x="2356" y="6204"/>
                    <a:pt x="1597" y="5448"/>
                  </a:cubicBezTo>
                  <a:cubicBezTo>
                    <a:pt x="864" y="4715"/>
                    <a:pt x="448" y="3759"/>
                    <a:pt x="448" y="2809"/>
                  </a:cubicBezTo>
                  <a:cubicBezTo>
                    <a:pt x="448" y="2063"/>
                    <a:pt x="702" y="1411"/>
                    <a:pt x="1187" y="927"/>
                  </a:cubicBezTo>
                  <a:cubicBezTo>
                    <a:pt x="1404" y="703"/>
                    <a:pt x="1659" y="530"/>
                    <a:pt x="1944" y="412"/>
                  </a:cubicBezTo>
                  <a:cubicBezTo>
                    <a:pt x="2161" y="306"/>
                    <a:pt x="2059" y="1"/>
                    <a:pt x="1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0"/>
            <p:cNvSpPr/>
            <p:nvPr/>
          </p:nvSpPr>
          <p:spPr>
            <a:xfrm>
              <a:off x="6926091" y="2705300"/>
              <a:ext cx="80750" cy="79825"/>
            </a:xfrm>
            <a:custGeom>
              <a:avLst/>
              <a:gdLst/>
              <a:ahLst/>
              <a:cxnLst/>
              <a:rect l="l" t="t" r="r" b="b"/>
              <a:pathLst>
                <a:path w="3230" h="3193" extrusionOk="0">
                  <a:moveTo>
                    <a:pt x="988" y="526"/>
                  </a:moveTo>
                  <a:lnTo>
                    <a:pt x="2696" y="2221"/>
                  </a:lnTo>
                  <a:lnTo>
                    <a:pt x="2249" y="2668"/>
                  </a:lnTo>
                  <a:lnTo>
                    <a:pt x="541" y="973"/>
                  </a:lnTo>
                  <a:lnTo>
                    <a:pt x="988" y="526"/>
                  </a:lnTo>
                  <a:close/>
                  <a:moveTo>
                    <a:pt x="989" y="1"/>
                  </a:moveTo>
                  <a:cubicBezTo>
                    <a:pt x="934" y="1"/>
                    <a:pt x="880" y="23"/>
                    <a:pt x="839" y="66"/>
                  </a:cubicBezTo>
                  <a:lnTo>
                    <a:pt x="82" y="817"/>
                  </a:lnTo>
                  <a:cubicBezTo>
                    <a:pt x="1" y="904"/>
                    <a:pt x="1" y="1041"/>
                    <a:pt x="82" y="1122"/>
                  </a:cubicBezTo>
                  <a:lnTo>
                    <a:pt x="2094" y="3127"/>
                  </a:lnTo>
                  <a:cubicBezTo>
                    <a:pt x="2134" y="3171"/>
                    <a:pt x="2188" y="3193"/>
                    <a:pt x="2243" y="3193"/>
                  </a:cubicBezTo>
                  <a:cubicBezTo>
                    <a:pt x="2298" y="3193"/>
                    <a:pt x="2354" y="3171"/>
                    <a:pt x="2398" y="3127"/>
                  </a:cubicBezTo>
                  <a:lnTo>
                    <a:pt x="3149" y="2376"/>
                  </a:lnTo>
                  <a:cubicBezTo>
                    <a:pt x="3230" y="2289"/>
                    <a:pt x="3230" y="2153"/>
                    <a:pt x="3149" y="2072"/>
                  </a:cubicBezTo>
                  <a:lnTo>
                    <a:pt x="1143" y="66"/>
                  </a:lnTo>
                  <a:cubicBezTo>
                    <a:pt x="1100" y="23"/>
                    <a:pt x="1044" y="1"/>
                    <a:pt x="9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0"/>
            <p:cNvSpPr/>
            <p:nvPr/>
          </p:nvSpPr>
          <p:spPr>
            <a:xfrm>
              <a:off x="6925491" y="2797100"/>
              <a:ext cx="45350" cy="38100"/>
            </a:xfrm>
            <a:custGeom>
              <a:avLst/>
              <a:gdLst/>
              <a:ahLst/>
              <a:cxnLst/>
              <a:rect l="l" t="t" r="r" b="b"/>
              <a:pathLst>
                <a:path w="1814" h="1524" extrusionOk="0">
                  <a:moveTo>
                    <a:pt x="1006" y="437"/>
                  </a:moveTo>
                  <a:cubicBezTo>
                    <a:pt x="1074" y="437"/>
                    <a:pt x="1143" y="461"/>
                    <a:pt x="1205" y="505"/>
                  </a:cubicBezTo>
                  <a:cubicBezTo>
                    <a:pt x="1348" y="610"/>
                    <a:pt x="1379" y="822"/>
                    <a:pt x="1267" y="971"/>
                  </a:cubicBezTo>
                  <a:lnTo>
                    <a:pt x="1267" y="964"/>
                  </a:lnTo>
                  <a:cubicBezTo>
                    <a:pt x="1201" y="1051"/>
                    <a:pt x="1103" y="1093"/>
                    <a:pt x="1007" y="1093"/>
                  </a:cubicBezTo>
                  <a:cubicBezTo>
                    <a:pt x="895" y="1093"/>
                    <a:pt x="784" y="1037"/>
                    <a:pt x="720" y="927"/>
                  </a:cubicBezTo>
                  <a:cubicBezTo>
                    <a:pt x="602" y="728"/>
                    <a:pt x="727" y="468"/>
                    <a:pt x="956" y="437"/>
                  </a:cubicBezTo>
                  <a:close/>
                  <a:moveTo>
                    <a:pt x="999" y="1"/>
                  </a:moveTo>
                  <a:cubicBezTo>
                    <a:pt x="794" y="1"/>
                    <a:pt x="586" y="83"/>
                    <a:pt x="429" y="263"/>
                  </a:cubicBezTo>
                  <a:cubicBezTo>
                    <a:pt x="0" y="753"/>
                    <a:pt x="348" y="1523"/>
                    <a:pt x="1000" y="1523"/>
                  </a:cubicBezTo>
                  <a:cubicBezTo>
                    <a:pt x="1037" y="1523"/>
                    <a:pt x="1074" y="1523"/>
                    <a:pt x="1112" y="1517"/>
                  </a:cubicBezTo>
                  <a:cubicBezTo>
                    <a:pt x="1528" y="1455"/>
                    <a:pt x="1813" y="1070"/>
                    <a:pt x="1757" y="654"/>
                  </a:cubicBezTo>
                  <a:cubicBezTo>
                    <a:pt x="1698" y="245"/>
                    <a:pt x="1353" y="1"/>
                    <a:pt x="9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0"/>
            <p:cNvSpPr/>
            <p:nvPr/>
          </p:nvSpPr>
          <p:spPr>
            <a:xfrm>
              <a:off x="6978441" y="2797125"/>
              <a:ext cx="31825" cy="28750"/>
            </a:xfrm>
            <a:custGeom>
              <a:avLst/>
              <a:gdLst/>
              <a:ahLst/>
              <a:cxnLst/>
              <a:rect l="l" t="t" r="r" b="b"/>
              <a:pathLst>
                <a:path w="1273" h="1150" extrusionOk="0">
                  <a:moveTo>
                    <a:pt x="621" y="429"/>
                  </a:moveTo>
                  <a:cubicBezTo>
                    <a:pt x="650" y="429"/>
                    <a:pt x="681" y="439"/>
                    <a:pt x="707" y="460"/>
                  </a:cubicBezTo>
                  <a:cubicBezTo>
                    <a:pt x="776" y="504"/>
                    <a:pt x="788" y="597"/>
                    <a:pt x="739" y="659"/>
                  </a:cubicBezTo>
                  <a:cubicBezTo>
                    <a:pt x="707" y="698"/>
                    <a:pt x="664" y="716"/>
                    <a:pt x="621" y="716"/>
                  </a:cubicBezTo>
                  <a:cubicBezTo>
                    <a:pt x="554" y="716"/>
                    <a:pt x="489" y="671"/>
                    <a:pt x="478" y="591"/>
                  </a:cubicBezTo>
                  <a:cubicBezTo>
                    <a:pt x="464" y="500"/>
                    <a:pt x="540" y="429"/>
                    <a:pt x="621" y="429"/>
                  </a:cubicBezTo>
                  <a:close/>
                  <a:moveTo>
                    <a:pt x="623" y="0"/>
                  </a:moveTo>
                  <a:cubicBezTo>
                    <a:pt x="299" y="0"/>
                    <a:pt x="1" y="283"/>
                    <a:pt x="55" y="653"/>
                  </a:cubicBezTo>
                  <a:cubicBezTo>
                    <a:pt x="101" y="966"/>
                    <a:pt x="363" y="1150"/>
                    <a:pt x="630" y="1150"/>
                  </a:cubicBezTo>
                  <a:cubicBezTo>
                    <a:pt x="797" y="1150"/>
                    <a:pt x="967" y="1078"/>
                    <a:pt x="1086" y="920"/>
                  </a:cubicBezTo>
                  <a:cubicBezTo>
                    <a:pt x="1273" y="665"/>
                    <a:pt x="1223" y="305"/>
                    <a:pt x="968" y="119"/>
                  </a:cubicBezTo>
                  <a:cubicBezTo>
                    <a:pt x="860" y="37"/>
                    <a:pt x="740" y="0"/>
                    <a:pt x="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0"/>
            <p:cNvSpPr/>
            <p:nvPr/>
          </p:nvSpPr>
          <p:spPr>
            <a:xfrm>
              <a:off x="6915316" y="2502625"/>
              <a:ext cx="307950" cy="238450"/>
            </a:xfrm>
            <a:custGeom>
              <a:avLst/>
              <a:gdLst/>
              <a:ahLst/>
              <a:cxnLst/>
              <a:rect l="l" t="t" r="r" b="b"/>
              <a:pathLst>
                <a:path w="12318" h="9538" extrusionOk="0">
                  <a:moveTo>
                    <a:pt x="8585" y="2634"/>
                  </a:moveTo>
                  <a:lnTo>
                    <a:pt x="9132" y="3180"/>
                  </a:lnTo>
                  <a:lnTo>
                    <a:pt x="8536" y="3777"/>
                  </a:lnTo>
                  <a:lnTo>
                    <a:pt x="7989" y="3224"/>
                  </a:lnTo>
                  <a:lnTo>
                    <a:pt x="8585" y="2634"/>
                  </a:lnTo>
                  <a:close/>
                  <a:moveTo>
                    <a:pt x="7685" y="3534"/>
                  </a:moveTo>
                  <a:lnTo>
                    <a:pt x="8231" y="4081"/>
                  </a:lnTo>
                  <a:lnTo>
                    <a:pt x="7679" y="4627"/>
                  </a:lnTo>
                  <a:lnTo>
                    <a:pt x="7132" y="4081"/>
                  </a:lnTo>
                  <a:lnTo>
                    <a:pt x="7685" y="3534"/>
                  </a:lnTo>
                  <a:close/>
                  <a:moveTo>
                    <a:pt x="6828" y="4391"/>
                  </a:moveTo>
                  <a:lnTo>
                    <a:pt x="7374" y="4938"/>
                  </a:lnTo>
                  <a:lnTo>
                    <a:pt x="6828" y="5478"/>
                  </a:lnTo>
                  <a:lnTo>
                    <a:pt x="6282" y="4932"/>
                  </a:lnTo>
                  <a:lnTo>
                    <a:pt x="6828" y="4391"/>
                  </a:lnTo>
                  <a:close/>
                  <a:moveTo>
                    <a:pt x="5977" y="5242"/>
                  </a:moveTo>
                  <a:lnTo>
                    <a:pt x="6524" y="5788"/>
                  </a:lnTo>
                  <a:lnTo>
                    <a:pt x="5971" y="6335"/>
                  </a:lnTo>
                  <a:lnTo>
                    <a:pt x="5425" y="5788"/>
                  </a:lnTo>
                  <a:lnTo>
                    <a:pt x="5977" y="5242"/>
                  </a:lnTo>
                  <a:close/>
                  <a:moveTo>
                    <a:pt x="5120" y="6093"/>
                  </a:moveTo>
                  <a:lnTo>
                    <a:pt x="5667" y="6639"/>
                  </a:lnTo>
                  <a:lnTo>
                    <a:pt x="4611" y="7689"/>
                  </a:lnTo>
                  <a:lnTo>
                    <a:pt x="4065" y="7148"/>
                  </a:lnTo>
                  <a:lnTo>
                    <a:pt x="5120" y="6093"/>
                  </a:lnTo>
                  <a:close/>
                  <a:moveTo>
                    <a:pt x="3177" y="6875"/>
                  </a:moveTo>
                  <a:lnTo>
                    <a:pt x="4884" y="8570"/>
                  </a:lnTo>
                  <a:lnTo>
                    <a:pt x="4437" y="9018"/>
                  </a:lnTo>
                  <a:lnTo>
                    <a:pt x="2729" y="7322"/>
                  </a:lnTo>
                  <a:lnTo>
                    <a:pt x="3177" y="6875"/>
                  </a:lnTo>
                  <a:close/>
                  <a:moveTo>
                    <a:pt x="11267" y="1"/>
                  </a:moveTo>
                  <a:cubicBezTo>
                    <a:pt x="11048" y="1"/>
                    <a:pt x="10835" y="76"/>
                    <a:pt x="10672" y="231"/>
                  </a:cubicBezTo>
                  <a:lnTo>
                    <a:pt x="10523" y="330"/>
                  </a:lnTo>
                  <a:lnTo>
                    <a:pt x="10281" y="88"/>
                  </a:lnTo>
                  <a:cubicBezTo>
                    <a:pt x="10234" y="40"/>
                    <a:pt x="10182" y="20"/>
                    <a:pt x="10132" y="20"/>
                  </a:cubicBezTo>
                  <a:cubicBezTo>
                    <a:pt x="9967" y="20"/>
                    <a:pt x="9824" y="235"/>
                    <a:pt x="9976" y="392"/>
                  </a:cubicBezTo>
                  <a:lnTo>
                    <a:pt x="10156" y="566"/>
                  </a:lnTo>
                  <a:lnTo>
                    <a:pt x="9846" y="771"/>
                  </a:lnTo>
                  <a:lnTo>
                    <a:pt x="9598" y="516"/>
                  </a:lnTo>
                  <a:cubicBezTo>
                    <a:pt x="9551" y="471"/>
                    <a:pt x="9499" y="452"/>
                    <a:pt x="9448" y="452"/>
                  </a:cubicBezTo>
                  <a:cubicBezTo>
                    <a:pt x="9280" y="452"/>
                    <a:pt x="9135" y="669"/>
                    <a:pt x="9293" y="827"/>
                  </a:cubicBezTo>
                  <a:lnTo>
                    <a:pt x="9480" y="1013"/>
                  </a:lnTo>
                  <a:lnTo>
                    <a:pt x="9169" y="1212"/>
                  </a:lnTo>
                  <a:lnTo>
                    <a:pt x="8908" y="957"/>
                  </a:lnTo>
                  <a:cubicBezTo>
                    <a:pt x="8860" y="909"/>
                    <a:pt x="8807" y="889"/>
                    <a:pt x="8756" y="889"/>
                  </a:cubicBezTo>
                  <a:cubicBezTo>
                    <a:pt x="8589" y="889"/>
                    <a:pt x="8447" y="1105"/>
                    <a:pt x="8604" y="1262"/>
                  </a:cubicBezTo>
                  <a:lnTo>
                    <a:pt x="8809" y="1454"/>
                  </a:lnTo>
                  <a:lnTo>
                    <a:pt x="8325" y="1771"/>
                  </a:lnTo>
                  <a:cubicBezTo>
                    <a:pt x="8238" y="1827"/>
                    <a:pt x="8182" y="1920"/>
                    <a:pt x="8169" y="2025"/>
                  </a:cubicBezTo>
                  <a:cubicBezTo>
                    <a:pt x="8157" y="2137"/>
                    <a:pt x="8200" y="2249"/>
                    <a:pt x="8281" y="2330"/>
                  </a:cubicBezTo>
                  <a:lnTo>
                    <a:pt x="8287" y="2330"/>
                  </a:lnTo>
                  <a:lnTo>
                    <a:pt x="4655" y="5944"/>
                  </a:lnTo>
                  <a:cubicBezTo>
                    <a:pt x="4555" y="5410"/>
                    <a:pt x="4667" y="4801"/>
                    <a:pt x="4760" y="4292"/>
                  </a:cubicBezTo>
                  <a:cubicBezTo>
                    <a:pt x="4859" y="3745"/>
                    <a:pt x="4922" y="3379"/>
                    <a:pt x="4717" y="3180"/>
                  </a:cubicBezTo>
                  <a:cubicBezTo>
                    <a:pt x="4640" y="3109"/>
                    <a:pt x="4542" y="3069"/>
                    <a:pt x="4441" y="3069"/>
                  </a:cubicBezTo>
                  <a:cubicBezTo>
                    <a:pt x="4402" y="3069"/>
                    <a:pt x="4363" y="3075"/>
                    <a:pt x="4325" y="3087"/>
                  </a:cubicBezTo>
                  <a:cubicBezTo>
                    <a:pt x="3065" y="3336"/>
                    <a:pt x="2444" y="4547"/>
                    <a:pt x="1991" y="5428"/>
                  </a:cubicBezTo>
                  <a:cubicBezTo>
                    <a:pt x="1817" y="5764"/>
                    <a:pt x="1668" y="6049"/>
                    <a:pt x="1537" y="6180"/>
                  </a:cubicBezTo>
                  <a:cubicBezTo>
                    <a:pt x="1196" y="6534"/>
                    <a:pt x="761" y="6782"/>
                    <a:pt x="277" y="6888"/>
                  </a:cubicBezTo>
                  <a:cubicBezTo>
                    <a:pt x="1" y="6938"/>
                    <a:pt x="72" y="7316"/>
                    <a:pt x="306" y="7316"/>
                  </a:cubicBezTo>
                  <a:cubicBezTo>
                    <a:pt x="330" y="7316"/>
                    <a:pt x="355" y="7312"/>
                    <a:pt x="382" y="7304"/>
                  </a:cubicBezTo>
                  <a:cubicBezTo>
                    <a:pt x="941" y="7179"/>
                    <a:pt x="1444" y="6894"/>
                    <a:pt x="1841" y="6484"/>
                  </a:cubicBezTo>
                  <a:cubicBezTo>
                    <a:pt x="2022" y="6310"/>
                    <a:pt x="2177" y="6006"/>
                    <a:pt x="2369" y="5627"/>
                  </a:cubicBezTo>
                  <a:cubicBezTo>
                    <a:pt x="2785" y="4820"/>
                    <a:pt x="3350" y="3721"/>
                    <a:pt x="4406" y="3509"/>
                  </a:cubicBezTo>
                  <a:lnTo>
                    <a:pt x="4419" y="3509"/>
                  </a:lnTo>
                  <a:cubicBezTo>
                    <a:pt x="4437" y="3634"/>
                    <a:pt x="4381" y="3969"/>
                    <a:pt x="4332" y="4217"/>
                  </a:cubicBezTo>
                  <a:cubicBezTo>
                    <a:pt x="4226" y="4814"/>
                    <a:pt x="4083" y="5615"/>
                    <a:pt x="4301" y="6304"/>
                  </a:cubicBezTo>
                  <a:lnTo>
                    <a:pt x="3760" y="6838"/>
                  </a:lnTo>
                  <a:lnTo>
                    <a:pt x="3338" y="6416"/>
                  </a:lnTo>
                  <a:cubicBezTo>
                    <a:pt x="3295" y="6372"/>
                    <a:pt x="3239" y="6350"/>
                    <a:pt x="3184" y="6350"/>
                  </a:cubicBezTo>
                  <a:cubicBezTo>
                    <a:pt x="3128" y="6350"/>
                    <a:pt x="3074" y="6372"/>
                    <a:pt x="3034" y="6416"/>
                  </a:cubicBezTo>
                  <a:lnTo>
                    <a:pt x="2276" y="7167"/>
                  </a:lnTo>
                  <a:cubicBezTo>
                    <a:pt x="2195" y="7248"/>
                    <a:pt x="2195" y="7384"/>
                    <a:pt x="2276" y="7471"/>
                  </a:cubicBezTo>
                  <a:lnTo>
                    <a:pt x="4288" y="9477"/>
                  </a:lnTo>
                  <a:cubicBezTo>
                    <a:pt x="4329" y="9517"/>
                    <a:pt x="4383" y="9538"/>
                    <a:pt x="4438" y="9538"/>
                  </a:cubicBezTo>
                  <a:cubicBezTo>
                    <a:pt x="4493" y="9538"/>
                    <a:pt x="4549" y="9517"/>
                    <a:pt x="4592" y="9477"/>
                  </a:cubicBezTo>
                  <a:lnTo>
                    <a:pt x="5344" y="8726"/>
                  </a:lnTo>
                  <a:cubicBezTo>
                    <a:pt x="5431" y="8639"/>
                    <a:pt x="5431" y="8502"/>
                    <a:pt x="5344" y="8415"/>
                  </a:cubicBezTo>
                  <a:lnTo>
                    <a:pt x="4922" y="7993"/>
                  </a:lnTo>
                  <a:lnTo>
                    <a:pt x="5400" y="7521"/>
                  </a:lnTo>
                  <a:cubicBezTo>
                    <a:pt x="5928" y="7800"/>
                    <a:pt x="6474" y="7856"/>
                    <a:pt x="6878" y="7900"/>
                  </a:cubicBezTo>
                  <a:cubicBezTo>
                    <a:pt x="7120" y="7925"/>
                    <a:pt x="7412" y="7956"/>
                    <a:pt x="7461" y="8030"/>
                  </a:cubicBezTo>
                  <a:cubicBezTo>
                    <a:pt x="7474" y="8043"/>
                    <a:pt x="7492" y="8099"/>
                    <a:pt x="7443" y="8260"/>
                  </a:cubicBezTo>
                  <a:cubicBezTo>
                    <a:pt x="7412" y="8384"/>
                    <a:pt x="7287" y="8508"/>
                    <a:pt x="7070" y="8664"/>
                  </a:cubicBezTo>
                  <a:cubicBezTo>
                    <a:pt x="6877" y="8801"/>
                    <a:pt x="7013" y="9059"/>
                    <a:pt x="7195" y="9059"/>
                  </a:cubicBezTo>
                  <a:cubicBezTo>
                    <a:pt x="7235" y="9059"/>
                    <a:pt x="7277" y="9047"/>
                    <a:pt x="7319" y="9018"/>
                  </a:cubicBezTo>
                  <a:cubicBezTo>
                    <a:pt x="7523" y="8869"/>
                    <a:pt x="7772" y="8664"/>
                    <a:pt x="7859" y="8384"/>
                  </a:cubicBezTo>
                  <a:cubicBezTo>
                    <a:pt x="7933" y="8136"/>
                    <a:pt x="7921" y="7937"/>
                    <a:pt x="7822" y="7788"/>
                  </a:cubicBezTo>
                  <a:cubicBezTo>
                    <a:pt x="7660" y="7546"/>
                    <a:pt x="7331" y="7509"/>
                    <a:pt x="6921" y="7465"/>
                  </a:cubicBezTo>
                  <a:cubicBezTo>
                    <a:pt x="6567" y="7428"/>
                    <a:pt x="6139" y="7384"/>
                    <a:pt x="5723" y="7198"/>
                  </a:cubicBezTo>
                  <a:lnTo>
                    <a:pt x="9529" y="3398"/>
                  </a:lnTo>
                  <a:cubicBezTo>
                    <a:pt x="9585" y="3410"/>
                    <a:pt x="9641" y="3416"/>
                    <a:pt x="9691" y="3416"/>
                  </a:cubicBezTo>
                  <a:lnTo>
                    <a:pt x="9709" y="3416"/>
                  </a:lnTo>
                  <a:cubicBezTo>
                    <a:pt x="9889" y="3416"/>
                    <a:pt x="10057" y="3342"/>
                    <a:pt x="10187" y="3211"/>
                  </a:cubicBezTo>
                  <a:lnTo>
                    <a:pt x="10324" y="3069"/>
                  </a:lnTo>
                  <a:cubicBezTo>
                    <a:pt x="10476" y="2907"/>
                    <a:pt x="10331" y="2696"/>
                    <a:pt x="10165" y="2696"/>
                  </a:cubicBezTo>
                  <a:cubicBezTo>
                    <a:pt x="10114" y="2696"/>
                    <a:pt x="10061" y="2716"/>
                    <a:pt x="10014" y="2764"/>
                  </a:cubicBezTo>
                  <a:lnTo>
                    <a:pt x="9871" y="2907"/>
                  </a:lnTo>
                  <a:cubicBezTo>
                    <a:pt x="9827" y="2957"/>
                    <a:pt x="9765" y="2982"/>
                    <a:pt x="9703" y="2982"/>
                  </a:cubicBezTo>
                  <a:cubicBezTo>
                    <a:pt x="9604" y="2982"/>
                    <a:pt x="9511" y="2944"/>
                    <a:pt x="9442" y="2870"/>
                  </a:cubicBezTo>
                  <a:lnTo>
                    <a:pt x="8641" y="2075"/>
                  </a:lnTo>
                  <a:lnTo>
                    <a:pt x="10933" y="572"/>
                  </a:lnTo>
                  <a:cubicBezTo>
                    <a:pt x="10945" y="566"/>
                    <a:pt x="10957" y="554"/>
                    <a:pt x="10970" y="547"/>
                  </a:cubicBezTo>
                  <a:cubicBezTo>
                    <a:pt x="11050" y="465"/>
                    <a:pt x="11157" y="425"/>
                    <a:pt x="11271" y="425"/>
                  </a:cubicBezTo>
                  <a:cubicBezTo>
                    <a:pt x="11415" y="425"/>
                    <a:pt x="11569" y="488"/>
                    <a:pt x="11690" y="610"/>
                  </a:cubicBezTo>
                  <a:cubicBezTo>
                    <a:pt x="11808" y="715"/>
                    <a:pt x="11870" y="864"/>
                    <a:pt x="11877" y="1026"/>
                  </a:cubicBezTo>
                  <a:cubicBezTo>
                    <a:pt x="11877" y="1137"/>
                    <a:pt x="11833" y="1249"/>
                    <a:pt x="11752" y="1330"/>
                  </a:cubicBezTo>
                  <a:cubicBezTo>
                    <a:pt x="11670" y="1407"/>
                    <a:pt x="11563" y="1450"/>
                    <a:pt x="11448" y="1450"/>
                  </a:cubicBezTo>
                  <a:cubicBezTo>
                    <a:pt x="11434" y="1450"/>
                    <a:pt x="11419" y="1449"/>
                    <a:pt x="11405" y="1448"/>
                  </a:cubicBezTo>
                  <a:cubicBezTo>
                    <a:pt x="11398" y="1447"/>
                    <a:pt x="11392" y="1447"/>
                    <a:pt x="11386" y="1447"/>
                  </a:cubicBezTo>
                  <a:cubicBezTo>
                    <a:pt x="11330" y="1447"/>
                    <a:pt x="11276" y="1471"/>
                    <a:pt x="11237" y="1510"/>
                  </a:cubicBezTo>
                  <a:lnTo>
                    <a:pt x="10666" y="2100"/>
                  </a:lnTo>
                  <a:cubicBezTo>
                    <a:pt x="10509" y="2256"/>
                    <a:pt x="10653" y="2467"/>
                    <a:pt x="10821" y="2467"/>
                  </a:cubicBezTo>
                  <a:cubicBezTo>
                    <a:pt x="10873" y="2467"/>
                    <a:pt x="10928" y="2446"/>
                    <a:pt x="10976" y="2398"/>
                  </a:cubicBezTo>
                  <a:lnTo>
                    <a:pt x="11479" y="1876"/>
                  </a:lnTo>
                  <a:cubicBezTo>
                    <a:pt x="11945" y="1870"/>
                    <a:pt x="12317" y="1491"/>
                    <a:pt x="12311" y="1026"/>
                  </a:cubicBezTo>
                  <a:cubicBezTo>
                    <a:pt x="12299" y="752"/>
                    <a:pt x="12187" y="498"/>
                    <a:pt x="11995" y="305"/>
                  </a:cubicBezTo>
                  <a:cubicBezTo>
                    <a:pt x="11790" y="104"/>
                    <a:pt x="11524" y="1"/>
                    <a:pt x="11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grpSp>
        <p:nvGrpSpPr>
          <p:cNvPr id="361" name="Google Shape;361;p41"/>
          <p:cNvGrpSpPr/>
          <p:nvPr/>
        </p:nvGrpSpPr>
        <p:grpSpPr>
          <a:xfrm>
            <a:off x="3905255" y="998662"/>
            <a:ext cx="5238564" cy="4144711"/>
            <a:chOff x="498475" y="238125"/>
            <a:chExt cx="6620200" cy="5237850"/>
          </a:xfrm>
        </p:grpSpPr>
        <p:sp>
          <p:nvSpPr>
            <p:cNvPr id="362" name="Google Shape;362;p41"/>
            <p:cNvSpPr/>
            <p:nvPr/>
          </p:nvSpPr>
          <p:spPr>
            <a:xfrm>
              <a:off x="509950" y="297675"/>
              <a:ext cx="6608725" cy="5178300"/>
            </a:xfrm>
            <a:custGeom>
              <a:avLst/>
              <a:gdLst/>
              <a:ahLst/>
              <a:cxnLst/>
              <a:rect l="l" t="t" r="r" b="b"/>
              <a:pathLst>
                <a:path w="264349" h="207132" extrusionOk="0">
                  <a:moveTo>
                    <a:pt x="228993" y="1"/>
                  </a:moveTo>
                  <a:lnTo>
                    <a:pt x="1" y="156611"/>
                  </a:lnTo>
                  <a:lnTo>
                    <a:pt x="48217" y="207131"/>
                  </a:lnTo>
                  <a:lnTo>
                    <a:pt x="264348" y="207131"/>
                  </a:lnTo>
                  <a:lnTo>
                    <a:pt x="264272" y="35478"/>
                  </a:lnTo>
                  <a:lnTo>
                    <a:pt x="228993" y="1"/>
                  </a:ln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1"/>
            <p:cNvSpPr/>
            <p:nvPr/>
          </p:nvSpPr>
          <p:spPr>
            <a:xfrm>
              <a:off x="498475" y="275550"/>
              <a:ext cx="5740050" cy="3989075"/>
            </a:xfrm>
            <a:custGeom>
              <a:avLst/>
              <a:gdLst/>
              <a:ahLst/>
              <a:cxnLst/>
              <a:rect l="l" t="t" r="r" b="b"/>
              <a:pathLst>
                <a:path w="229602" h="159563" extrusionOk="0">
                  <a:moveTo>
                    <a:pt x="3934" y="0"/>
                  </a:moveTo>
                  <a:cubicBezTo>
                    <a:pt x="1867" y="0"/>
                    <a:pt x="0" y="1661"/>
                    <a:pt x="0" y="3939"/>
                  </a:cubicBezTo>
                  <a:lnTo>
                    <a:pt x="0" y="155421"/>
                  </a:lnTo>
                  <a:cubicBezTo>
                    <a:pt x="0" y="157699"/>
                    <a:pt x="1864" y="159563"/>
                    <a:pt x="3934" y="159563"/>
                  </a:cubicBezTo>
                  <a:lnTo>
                    <a:pt x="226044" y="159563"/>
                  </a:lnTo>
                  <a:cubicBezTo>
                    <a:pt x="228112" y="159563"/>
                    <a:pt x="229602" y="157699"/>
                    <a:pt x="229602" y="155421"/>
                  </a:cubicBezTo>
                  <a:lnTo>
                    <a:pt x="229602" y="3939"/>
                  </a:lnTo>
                  <a:cubicBezTo>
                    <a:pt x="229602" y="1661"/>
                    <a:pt x="228112" y="0"/>
                    <a:pt x="226044" y="0"/>
                  </a:cubicBezTo>
                  <a:close/>
                </a:path>
              </a:pathLst>
            </a:custGeom>
            <a:solidFill>
              <a:srgbClr val="3C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1"/>
            <p:cNvSpPr/>
            <p:nvPr/>
          </p:nvSpPr>
          <p:spPr>
            <a:xfrm>
              <a:off x="498475" y="238125"/>
              <a:ext cx="5740050" cy="419600"/>
            </a:xfrm>
            <a:custGeom>
              <a:avLst/>
              <a:gdLst/>
              <a:ahLst/>
              <a:cxnLst/>
              <a:rect l="l" t="t" r="r" b="b"/>
              <a:pathLst>
                <a:path w="229602" h="16784" extrusionOk="0">
                  <a:moveTo>
                    <a:pt x="3934" y="0"/>
                  </a:moveTo>
                  <a:cubicBezTo>
                    <a:pt x="1864" y="0"/>
                    <a:pt x="0" y="1659"/>
                    <a:pt x="0" y="3936"/>
                  </a:cubicBezTo>
                  <a:lnTo>
                    <a:pt x="0" y="16783"/>
                  </a:lnTo>
                  <a:lnTo>
                    <a:pt x="229602" y="16783"/>
                  </a:lnTo>
                  <a:lnTo>
                    <a:pt x="229602" y="3936"/>
                  </a:lnTo>
                  <a:cubicBezTo>
                    <a:pt x="229602" y="1659"/>
                    <a:pt x="228112" y="0"/>
                    <a:pt x="226044" y="0"/>
                  </a:cubicBezTo>
                  <a:close/>
                </a:path>
              </a:pathLst>
            </a:custGeom>
            <a:solidFill>
              <a:srgbClr val="3C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1"/>
            <p:cNvSpPr/>
            <p:nvPr/>
          </p:nvSpPr>
          <p:spPr>
            <a:xfrm>
              <a:off x="570325" y="3609975"/>
              <a:ext cx="5588375" cy="633425"/>
            </a:xfrm>
            <a:custGeom>
              <a:avLst/>
              <a:gdLst/>
              <a:ahLst/>
              <a:cxnLst/>
              <a:rect l="l" t="t" r="r" b="b"/>
              <a:pathLst>
                <a:path w="223535" h="25337" extrusionOk="0">
                  <a:moveTo>
                    <a:pt x="1" y="1"/>
                  </a:moveTo>
                  <a:lnTo>
                    <a:pt x="1" y="25337"/>
                  </a:lnTo>
                  <a:lnTo>
                    <a:pt x="223535" y="25337"/>
                  </a:lnTo>
                  <a:lnTo>
                    <a:pt x="223535" y="1"/>
                  </a:lnTo>
                  <a:close/>
                </a:path>
              </a:pathLst>
            </a:custGeom>
            <a:solidFill>
              <a:srgbClr val="3C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1"/>
            <p:cNvSpPr/>
            <p:nvPr/>
          </p:nvSpPr>
          <p:spPr>
            <a:xfrm>
              <a:off x="751300" y="3710225"/>
              <a:ext cx="5201225" cy="29025"/>
            </a:xfrm>
            <a:custGeom>
              <a:avLst/>
              <a:gdLst/>
              <a:ahLst/>
              <a:cxnLst/>
              <a:rect l="l" t="t" r="r" b="b"/>
              <a:pathLst>
                <a:path w="208049" h="1161" extrusionOk="0">
                  <a:moveTo>
                    <a:pt x="1" y="0"/>
                  </a:moveTo>
                  <a:lnTo>
                    <a:pt x="1" y="1160"/>
                  </a:lnTo>
                  <a:lnTo>
                    <a:pt x="208049" y="1160"/>
                  </a:lnTo>
                  <a:lnTo>
                    <a:pt x="208049" y="0"/>
                  </a:lnTo>
                  <a:close/>
                </a:path>
              </a:pathLst>
            </a:custGeom>
            <a:solidFill>
              <a:srgbClr val="F8EF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1"/>
            <p:cNvSpPr/>
            <p:nvPr/>
          </p:nvSpPr>
          <p:spPr>
            <a:xfrm>
              <a:off x="751300" y="3710225"/>
              <a:ext cx="2124175" cy="29025"/>
            </a:xfrm>
            <a:custGeom>
              <a:avLst/>
              <a:gdLst/>
              <a:ahLst/>
              <a:cxnLst/>
              <a:rect l="l" t="t" r="r" b="b"/>
              <a:pathLst>
                <a:path w="84967" h="1161" extrusionOk="0">
                  <a:moveTo>
                    <a:pt x="1" y="0"/>
                  </a:moveTo>
                  <a:lnTo>
                    <a:pt x="1" y="1160"/>
                  </a:lnTo>
                  <a:lnTo>
                    <a:pt x="84966" y="1160"/>
                  </a:lnTo>
                  <a:lnTo>
                    <a:pt x="84966" y="0"/>
                  </a:lnTo>
                  <a:close/>
                </a:path>
              </a:pathLst>
            </a:custGeom>
            <a:solidFill>
              <a:srgbClr val="EC8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1"/>
            <p:cNvSpPr/>
            <p:nvPr/>
          </p:nvSpPr>
          <p:spPr>
            <a:xfrm>
              <a:off x="1747650" y="3871500"/>
              <a:ext cx="137775" cy="193800"/>
            </a:xfrm>
            <a:custGeom>
              <a:avLst/>
              <a:gdLst/>
              <a:ahLst/>
              <a:cxnLst/>
              <a:rect l="l" t="t" r="r" b="b"/>
              <a:pathLst>
                <a:path w="5511" h="7752" extrusionOk="0">
                  <a:moveTo>
                    <a:pt x="1" y="1"/>
                  </a:moveTo>
                  <a:lnTo>
                    <a:pt x="1" y="7752"/>
                  </a:lnTo>
                  <a:lnTo>
                    <a:pt x="5510" y="3876"/>
                  </a:lnTo>
                  <a:lnTo>
                    <a:pt x="1" y="1"/>
                  </a:lnTo>
                  <a:close/>
                </a:path>
              </a:pathLst>
            </a:custGeom>
            <a:solidFill>
              <a:srgbClr val="E2D5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1"/>
            <p:cNvSpPr/>
            <p:nvPr/>
          </p:nvSpPr>
          <p:spPr>
            <a:xfrm>
              <a:off x="1909250" y="3871500"/>
              <a:ext cx="32325" cy="193800"/>
            </a:xfrm>
            <a:custGeom>
              <a:avLst/>
              <a:gdLst/>
              <a:ahLst/>
              <a:cxnLst/>
              <a:rect l="l" t="t" r="r" b="b"/>
              <a:pathLst>
                <a:path w="1293" h="7752" extrusionOk="0">
                  <a:moveTo>
                    <a:pt x="1" y="1"/>
                  </a:moveTo>
                  <a:lnTo>
                    <a:pt x="1" y="7752"/>
                  </a:lnTo>
                  <a:lnTo>
                    <a:pt x="1292" y="7752"/>
                  </a:lnTo>
                  <a:lnTo>
                    <a:pt x="1292" y="1"/>
                  </a:lnTo>
                  <a:close/>
                </a:path>
              </a:pathLst>
            </a:custGeom>
            <a:solidFill>
              <a:srgbClr val="E2D5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1"/>
            <p:cNvSpPr/>
            <p:nvPr/>
          </p:nvSpPr>
          <p:spPr>
            <a:xfrm>
              <a:off x="1356825" y="3871500"/>
              <a:ext cx="137775" cy="193800"/>
            </a:xfrm>
            <a:custGeom>
              <a:avLst/>
              <a:gdLst/>
              <a:ahLst/>
              <a:cxnLst/>
              <a:rect l="l" t="t" r="r" b="b"/>
              <a:pathLst>
                <a:path w="5511" h="7752" extrusionOk="0">
                  <a:moveTo>
                    <a:pt x="1" y="1"/>
                  </a:moveTo>
                  <a:lnTo>
                    <a:pt x="1" y="7752"/>
                  </a:lnTo>
                  <a:lnTo>
                    <a:pt x="5510" y="3876"/>
                  </a:lnTo>
                  <a:lnTo>
                    <a:pt x="1" y="1"/>
                  </a:lnTo>
                  <a:close/>
                </a:path>
              </a:pathLst>
            </a:custGeom>
            <a:solidFill>
              <a:srgbClr val="E2D5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1"/>
            <p:cNvSpPr/>
            <p:nvPr/>
          </p:nvSpPr>
          <p:spPr>
            <a:xfrm>
              <a:off x="966000" y="3871500"/>
              <a:ext cx="137750" cy="193800"/>
            </a:xfrm>
            <a:custGeom>
              <a:avLst/>
              <a:gdLst/>
              <a:ahLst/>
              <a:cxnLst/>
              <a:rect l="l" t="t" r="r" b="b"/>
              <a:pathLst>
                <a:path w="5510" h="7752" extrusionOk="0">
                  <a:moveTo>
                    <a:pt x="5510" y="1"/>
                  </a:moveTo>
                  <a:lnTo>
                    <a:pt x="0" y="3876"/>
                  </a:lnTo>
                  <a:lnTo>
                    <a:pt x="5510" y="7752"/>
                  </a:lnTo>
                  <a:lnTo>
                    <a:pt x="5510" y="1"/>
                  </a:lnTo>
                  <a:close/>
                </a:path>
              </a:pathLst>
            </a:custGeom>
            <a:solidFill>
              <a:srgbClr val="E2D5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1"/>
            <p:cNvSpPr/>
            <p:nvPr/>
          </p:nvSpPr>
          <p:spPr>
            <a:xfrm>
              <a:off x="909850" y="3871500"/>
              <a:ext cx="32250" cy="193800"/>
            </a:xfrm>
            <a:custGeom>
              <a:avLst/>
              <a:gdLst/>
              <a:ahLst/>
              <a:cxnLst/>
              <a:rect l="l" t="t" r="r" b="b"/>
              <a:pathLst>
                <a:path w="1290" h="7752" extrusionOk="0">
                  <a:moveTo>
                    <a:pt x="0" y="1"/>
                  </a:moveTo>
                  <a:lnTo>
                    <a:pt x="0" y="7752"/>
                  </a:lnTo>
                  <a:lnTo>
                    <a:pt x="1290" y="7752"/>
                  </a:lnTo>
                  <a:lnTo>
                    <a:pt x="1290" y="1"/>
                  </a:lnTo>
                  <a:close/>
                </a:path>
              </a:pathLst>
            </a:custGeom>
            <a:solidFill>
              <a:srgbClr val="E2D5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1"/>
            <p:cNvSpPr/>
            <p:nvPr/>
          </p:nvSpPr>
          <p:spPr>
            <a:xfrm>
              <a:off x="4755975" y="3837875"/>
              <a:ext cx="251825" cy="246325"/>
            </a:xfrm>
            <a:custGeom>
              <a:avLst/>
              <a:gdLst/>
              <a:ahLst/>
              <a:cxnLst/>
              <a:rect l="l" t="t" r="r" b="b"/>
              <a:pathLst>
                <a:path w="10073" h="9853" extrusionOk="0">
                  <a:moveTo>
                    <a:pt x="5038" y="3347"/>
                  </a:moveTo>
                  <a:cubicBezTo>
                    <a:pt x="5926" y="3347"/>
                    <a:pt x="6650" y="4057"/>
                    <a:pt x="6650" y="4923"/>
                  </a:cubicBezTo>
                  <a:cubicBezTo>
                    <a:pt x="6650" y="5794"/>
                    <a:pt x="5926" y="6503"/>
                    <a:pt x="5038" y="6503"/>
                  </a:cubicBezTo>
                  <a:cubicBezTo>
                    <a:pt x="4147" y="6503"/>
                    <a:pt x="3423" y="5794"/>
                    <a:pt x="3423" y="4923"/>
                  </a:cubicBezTo>
                  <a:cubicBezTo>
                    <a:pt x="3423" y="4054"/>
                    <a:pt x="4147" y="3347"/>
                    <a:pt x="5038" y="3347"/>
                  </a:cubicBezTo>
                  <a:close/>
                  <a:moveTo>
                    <a:pt x="4460" y="0"/>
                  </a:moveTo>
                  <a:cubicBezTo>
                    <a:pt x="4384" y="0"/>
                    <a:pt x="3880" y="1356"/>
                    <a:pt x="3880" y="1356"/>
                  </a:cubicBezTo>
                  <a:lnTo>
                    <a:pt x="3264" y="1603"/>
                  </a:lnTo>
                  <a:cubicBezTo>
                    <a:pt x="3264" y="1603"/>
                    <a:pt x="2015" y="1074"/>
                    <a:pt x="1863" y="1074"/>
                  </a:cubicBezTo>
                  <a:cubicBezTo>
                    <a:pt x="1857" y="1074"/>
                    <a:pt x="1852" y="1075"/>
                    <a:pt x="1850" y="1077"/>
                  </a:cubicBezTo>
                  <a:lnTo>
                    <a:pt x="1069" y="1840"/>
                  </a:lnTo>
                  <a:cubicBezTo>
                    <a:pt x="1013" y="1894"/>
                    <a:pt x="1637" y="3200"/>
                    <a:pt x="1637" y="3200"/>
                  </a:cubicBezTo>
                  <a:lnTo>
                    <a:pt x="1382" y="3802"/>
                  </a:lnTo>
                  <a:cubicBezTo>
                    <a:pt x="1382" y="3802"/>
                    <a:pt x="0" y="4336"/>
                    <a:pt x="0" y="4407"/>
                  </a:cubicBezTo>
                  <a:lnTo>
                    <a:pt x="0" y="5488"/>
                  </a:lnTo>
                  <a:cubicBezTo>
                    <a:pt x="0" y="5564"/>
                    <a:pt x="1385" y="6056"/>
                    <a:pt x="1385" y="6056"/>
                  </a:cubicBezTo>
                  <a:lnTo>
                    <a:pt x="1639" y="6657"/>
                  </a:lnTo>
                  <a:cubicBezTo>
                    <a:pt x="1639" y="6657"/>
                    <a:pt x="1050" y="7991"/>
                    <a:pt x="1101" y="8042"/>
                  </a:cubicBezTo>
                  <a:lnTo>
                    <a:pt x="1884" y="8808"/>
                  </a:lnTo>
                  <a:cubicBezTo>
                    <a:pt x="1886" y="8810"/>
                    <a:pt x="1890" y="8811"/>
                    <a:pt x="1896" y="8811"/>
                  </a:cubicBezTo>
                  <a:cubicBezTo>
                    <a:pt x="2042" y="8811"/>
                    <a:pt x="3271" y="8253"/>
                    <a:pt x="3271" y="8253"/>
                  </a:cubicBezTo>
                  <a:lnTo>
                    <a:pt x="3888" y="8502"/>
                  </a:lnTo>
                  <a:cubicBezTo>
                    <a:pt x="3888" y="8502"/>
                    <a:pt x="4431" y="9853"/>
                    <a:pt x="4507" y="9853"/>
                  </a:cubicBezTo>
                  <a:lnTo>
                    <a:pt x="5613" y="9853"/>
                  </a:lnTo>
                  <a:cubicBezTo>
                    <a:pt x="5688" y="9853"/>
                    <a:pt x="6192" y="8497"/>
                    <a:pt x="6192" y="8497"/>
                  </a:cubicBezTo>
                  <a:lnTo>
                    <a:pt x="6811" y="8248"/>
                  </a:lnTo>
                  <a:cubicBezTo>
                    <a:pt x="6811" y="8248"/>
                    <a:pt x="8056" y="8779"/>
                    <a:pt x="8209" y="8779"/>
                  </a:cubicBezTo>
                  <a:cubicBezTo>
                    <a:pt x="8216" y="8779"/>
                    <a:pt x="8221" y="8778"/>
                    <a:pt x="8223" y="8776"/>
                  </a:cubicBezTo>
                  <a:lnTo>
                    <a:pt x="9006" y="8010"/>
                  </a:lnTo>
                  <a:cubicBezTo>
                    <a:pt x="9060" y="7959"/>
                    <a:pt x="8436" y="6653"/>
                    <a:pt x="8436" y="6653"/>
                  </a:cubicBezTo>
                  <a:lnTo>
                    <a:pt x="8690" y="6048"/>
                  </a:lnTo>
                  <a:cubicBezTo>
                    <a:pt x="8690" y="6048"/>
                    <a:pt x="10070" y="5517"/>
                    <a:pt x="10070" y="5444"/>
                  </a:cubicBezTo>
                  <a:lnTo>
                    <a:pt x="10070" y="4363"/>
                  </a:lnTo>
                  <a:cubicBezTo>
                    <a:pt x="10073" y="4289"/>
                    <a:pt x="8688" y="3797"/>
                    <a:pt x="8688" y="3797"/>
                  </a:cubicBezTo>
                  <a:lnTo>
                    <a:pt x="8433" y="3193"/>
                  </a:lnTo>
                  <a:cubicBezTo>
                    <a:pt x="8433" y="3193"/>
                    <a:pt x="9025" y="1860"/>
                    <a:pt x="8972" y="1808"/>
                  </a:cubicBezTo>
                  <a:lnTo>
                    <a:pt x="8189" y="1045"/>
                  </a:lnTo>
                  <a:cubicBezTo>
                    <a:pt x="8186" y="1043"/>
                    <a:pt x="8182" y="1042"/>
                    <a:pt x="8175" y="1042"/>
                  </a:cubicBezTo>
                  <a:cubicBezTo>
                    <a:pt x="8024" y="1042"/>
                    <a:pt x="6799" y="1600"/>
                    <a:pt x="6799" y="1600"/>
                  </a:cubicBezTo>
                  <a:lnTo>
                    <a:pt x="6185" y="1351"/>
                  </a:lnTo>
                  <a:cubicBezTo>
                    <a:pt x="6185" y="1351"/>
                    <a:pt x="5639" y="0"/>
                    <a:pt x="5566" y="0"/>
                  </a:cubicBezTo>
                  <a:close/>
                </a:path>
              </a:pathLst>
            </a:custGeom>
            <a:solidFill>
              <a:srgbClr val="E2D5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1"/>
            <p:cNvSpPr/>
            <p:nvPr/>
          </p:nvSpPr>
          <p:spPr>
            <a:xfrm>
              <a:off x="5186075" y="3864975"/>
              <a:ext cx="287175" cy="188775"/>
            </a:xfrm>
            <a:custGeom>
              <a:avLst/>
              <a:gdLst/>
              <a:ahLst/>
              <a:cxnLst/>
              <a:rect l="l" t="t" r="r" b="b"/>
              <a:pathLst>
                <a:path w="11487" h="7551" extrusionOk="0">
                  <a:moveTo>
                    <a:pt x="10640" y="844"/>
                  </a:moveTo>
                  <a:lnTo>
                    <a:pt x="10640" y="6706"/>
                  </a:lnTo>
                  <a:lnTo>
                    <a:pt x="844" y="6706"/>
                  </a:lnTo>
                  <a:lnTo>
                    <a:pt x="847" y="844"/>
                  </a:lnTo>
                  <a:close/>
                  <a:moveTo>
                    <a:pt x="0" y="0"/>
                  </a:moveTo>
                  <a:lnTo>
                    <a:pt x="0" y="7550"/>
                  </a:lnTo>
                  <a:lnTo>
                    <a:pt x="11487" y="7550"/>
                  </a:lnTo>
                  <a:lnTo>
                    <a:pt x="11487" y="0"/>
                  </a:lnTo>
                  <a:close/>
                </a:path>
              </a:pathLst>
            </a:custGeom>
            <a:solidFill>
              <a:srgbClr val="E2D5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1"/>
            <p:cNvSpPr/>
            <p:nvPr/>
          </p:nvSpPr>
          <p:spPr>
            <a:xfrm>
              <a:off x="5781800" y="3844900"/>
              <a:ext cx="94100" cy="93975"/>
            </a:xfrm>
            <a:custGeom>
              <a:avLst/>
              <a:gdLst/>
              <a:ahLst/>
              <a:cxnLst/>
              <a:rect l="l" t="t" r="r" b="b"/>
              <a:pathLst>
                <a:path w="3764" h="3759" extrusionOk="0">
                  <a:moveTo>
                    <a:pt x="0" y="1"/>
                  </a:moveTo>
                  <a:lnTo>
                    <a:pt x="0" y="847"/>
                  </a:lnTo>
                  <a:lnTo>
                    <a:pt x="2917" y="847"/>
                  </a:lnTo>
                  <a:lnTo>
                    <a:pt x="2917" y="3759"/>
                  </a:lnTo>
                  <a:lnTo>
                    <a:pt x="3763" y="3759"/>
                  </a:lnTo>
                  <a:lnTo>
                    <a:pt x="3763" y="1"/>
                  </a:lnTo>
                  <a:close/>
                </a:path>
              </a:pathLst>
            </a:custGeom>
            <a:solidFill>
              <a:srgbClr val="E2D5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1"/>
            <p:cNvSpPr/>
            <p:nvPr/>
          </p:nvSpPr>
          <p:spPr>
            <a:xfrm>
              <a:off x="5646800" y="3844900"/>
              <a:ext cx="94100" cy="93975"/>
            </a:xfrm>
            <a:custGeom>
              <a:avLst/>
              <a:gdLst/>
              <a:ahLst/>
              <a:cxnLst/>
              <a:rect l="l" t="t" r="r" b="b"/>
              <a:pathLst>
                <a:path w="3764" h="3759" extrusionOk="0">
                  <a:moveTo>
                    <a:pt x="1" y="1"/>
                  </a:moveTo>
                  <a:lnTo>
                    <a:pt x="1" y="3759"/>
                  </a:lnTo>
                  <a:lnTo>
                    <a:pt x="847" y="3759"/>
                  </a:lnTo>
                  <a:lnTo>
                    <a:pt x="847" y="847"/>
                  </a:lnTo>
                  <a:lnTo>
                    <a:pt x="3764" y="847"/>
                  </a:lnTo>
                  <a:lnTo>
                    <a:pt x="3764" y="1"/>
                  </a:lnTo>
                  <a:close/>
                </a:path>
              </a:pathLst>
            </a:custGeom>
            <a:solidFill>
              <a:srgbClr val="E2D5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1"/>
            <p:cNvSpPr/>
            <p:nvPr/>
          </p:nvSpPr>
          <p:spPr>
            <a:xfrm>
              <a:off x="5781800" y="3979825"/>
              <a:ext cx="94100" cy="93975"/>
            </a:xfrm>
            <a:custGeom>
              <a:avLst/>
              <a:gdLst/>
              <a:ahLst/>
              <a:cxnLst/>
              <a:rect l="l" t="t" r="r" b="b"/>
              <a:pathLst>
                <a:path w="3764" h="3759" extrusionOk="0">
                  <a:moveTo>
                    <a:pt x="2917" y="1"/>
                  </a:moveTo>
                  <a:lnTo>
                    <a:pt x="2917" y="2915"/>
                  </a:lnTo>
                  <a:lnTo>
                    <a:pt x="0" y="2915"/>
                  </a:lnTo>
                  <a:lnTo>
                    <a:pt x="0" y="3759"/>
                  </a:lnTo>
                  <a:lnTo>
                    <a:pt x="3763" y="3759"/>
                  </a:lnTo>
                  <a:lnTo>
                    <a:pt x="3763" y="1"/>
                  </a:lnTo>
                  <a:close/>
                </a:path>
              </a:pathLst>
            </a:custGeom>
            <a:solidFill>
              <a:srgbClr val="E2D5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1"/>
            <p:cNvSpPr/>
            <p:nvPr/>
          </p:nvSpPr>
          <p:spPr>
            <a:xfrm>
              <a:off x="5646800" y="3979825"/>
              <a:ext cx="94100" cy="93975"/>
            </a:xfrm>
            <a:custGeom>
              <a:avLst/>
              <a:gdLst/>
              <a:ahLst/>
              <a:cxnLst/>
              <a:rect l="l" t="t" r="r" b="b"/>
              <a:pathLst>
                <a:path w="3764" h="3759" extrusionOk="0">
                  <a:moveTo>
                    <a:pt x="1" y="1"/>
                  </a:moveTo>
                  <a:lnTo>
                    <a:pt x="1" y="3759"/>
                  </a:lnTo>
                  <a:lnTo>
                    <a:pt x="3764" y="3759"/>
                  </a:lnTo>
                  <a:lnTo>
                    <a:pt x="3764" y="2915"/>
                  </a:lnTo>
                  <a:lnTo>
                    <a:pt x="847" y="2915"/>
                  </a:lnTo>
                  <a:lnTo>
                    <a:pt x="847" y="1"/>
                  </a:lnTo>
                  <a:close/>
                </a:path>
              </a:pathLst>
            </a:custGeom>
            <a:solidFill>
              <a:srgbClr val="E2D5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1"/>
            <p:cNvSpPr/>
            <p:nvPr/>
          </p:nvSpPr>
          <p:spPr>
            <a:xfrm>
              <a:off x="2823650" y="3673950"/>
              <a:ext cx="103875" cy="99950"/>
            </a:xfrm>
            <a:custGeom>
              <a:avLst/>
              <a:gdLst/>
              <a:ahLst/>
              <a:cxnLst/>
              <a:rect l="l" t="t" r="r" b="b"/>
              <a:pathLst>
                <a:path w="4155" h="3998" extrusionOk="0">
                  <a:moveTo>
                    <a:pt x="2156" y="1"/>
                  </a:moveTo>
                  <a:cubicBezTo>
                    <a:pt x="1348" y="1"/>
                    <a:pt x="619" y="488"/>
                    <a:pt x="308" y="1234"/>
                  </a:cubicBezTo>
                  <a:cubicBezTo>
                    <a:pt x="0" y="1982"/>
                    <a:pt x="171" y="2841"/>
                    <a:pt x="744" y="3411"/>
                  </a:cubicBezTo>
                  <a:cubicBezTo>
                    <a:pt x="1127" y="3794"/>
                    <a:pt x="1637" y="3997"/>
                    <a:pt x="2157" y="3997"/>
                  </a:cubicBezTo>
                  <a:cubicBezTo>
                    <a:pt x="2414" y="3997"/>
                    <a:pt x="2674" y="3947"/>
                    <a:pt x="2921" y="3844"/>
                  </a:cubicBezTo>
                  <a:cubicBezTo>
                    <a:pt x="3667" y="3533"/>
                    <a:pt x="4154" y="2804"/>
                    <a:pt x="4154" y="1997"/>
                  </a:cubicBezTo>
                  <a:cubicBezTo>
                    <a:pt x="4154" y="894"/>
                    <a:pt x="3259" y="1"/>
                    <a:pt x="2156" y="1"/>
                  </a:cubicBezTo>
                  <a:close/>
                </a:path>
              </a:pathLst>
            </a:custGeom>
            <a:solidFill>
              <a:srgbClr val="EC8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80" name="Google Shape;380;p41"/>
          <p:cNvPicPr preferRelativeResize="0"/>
          <p:nvPr/>
        </p:nvPicPr>
        <p:blipFill rotWithShape="1">
          <a:blip r:embed="rId3">
            <a:alphaModFix/>
          </a:blip>
          <a:srcRect l="5891" t="7571" r="4430" b="10488"/>
          <a:stretch/>
        </p:blipFill>
        <p:spPr>
          <a:xfrm>
            <a:off x="4098125" y="1156350"/>
            <a:ext cx="4121948" cy="2510776"/>
          </a:xfrm>
          <a:prstGeom prst="rect">
            <a:avLst/>
          </a:prstGeom>
          <a:noFill/>
          <a:ln>
            <a:noFill/>
          </a:ln>
        </p:spPr>
      </p:pic>
      <p:sp>
        <p:nvSpPr>
          <p:cNvPr id="381" name="Google Shape;381;p41"/>
          <p:cNvSpPr txBox="1">
            <a:spLocks noGrp="1"/>
          </p:cNvSpPr>
          <p:nvPr>
            <p:ph type="subTitle" idx="1"/>
          </p:nvPr>
        </p:nvSpPr>
        <p:spPr>
          <a:xfrm>
            <a:off x="1325463" y="835643"/>
            <a:ext cx="1959600" cy="75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Despite being red, Mars is a cold place, not hot. It’s full of iron oxide dust, which gives the planet its reddish cast</a:t>
            </a:r>
            <a:endParaRPr/>
          </a:p>
          <a:p>
            <a:pPr marL="0" lvl="0" indent="0" algn="l" rtl="0">
              <a:spcBef>
                <a:spcPts val="1600"/>
              </a:spcBef>
              <a:spcAft>
                <a:spcPts val="1600"/>
              </a:spcAft>
              <a:buNone/>
            </a:pPr>
            <a:endParaRPr/>
          </a:p>
        </p:txBody>
      </p:sp>
      <p:sp>
        <p:nvSpPr>
          <p:cNvPr id="382" name="Google Shape;382;p41"/>
          <p:cNvSpPr txBox="1">
            <a:spLocks noGrp="1"/>
          </p:cNvSpPr>
          <p:nvPr>
            <p:ph type="title" idx="4294967295"/>
          </p:nvPr>
        </p:nvSpPr>
        <p:spPr>
          <a:xfrm rot="-5400000">
            <a:off x="-1030029" y="1337599"/>
            <a:ext cx="2841300" cy="52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MULTIMEDIA</a:t>
            </a:r>
            <a:endParaRPr/>
          </a:p>
        </p:txBody>
      </p:sp>
      <p:sp>
        <p:nvSpPr>
          <p:cNvPr id="383" name="Google Shape;383;p41"/>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MULTIMEDIA</a:t>
            </a:r>
            <a:endParaRPr/>
          </a:p>
        </p:txBody>
      </p:sp>
      <p:grpSp>
        <p:nvGrpSpPr>
          <p:cNvPr id="384" name="Google Shape;384;p41"/>
          <p:cNvGrpSpPr/>
          <p:nvPr/>
        </p:nvGrpSpPr>
        <p:grpSpPr>
          <a:xfrm>
            <a:off x="5870448" y="2154949"/>
            <a:ext cx="593993" cy="593982"/>
            <a:chOff x="2708525" y="1449150"/>
            <a:chExt cx="1315600" cy="1315575"/>
          </a:xfrm>
        </p:grpSpPr>
        <p:sp>
          <p:nvSpPr>
            <p:cNvPr id="385" name="Google Shape;385;p41"/>
            <p:cNvSpPr/>
            <p:nvPr/>
          </p:nvSpPr>
          <p:spPr>
            <a:xfrm>
              <a:off x="2708525" y="1449150"/>
              <a:ext cx="1315600" cy="1315575"/>
            </a:xfrm>
            <a:custGeom>
              <a:avLst/>
              <a:gdLst/>
              <a:ahLst/>
              <a:cxnLst/>
              <a:rect l="l" t="t" r="r" b="b"/>
              <a:pathLst>
                <a:path w="52624" h="52623" extrusionOk="0">
                  <a:moveTo>
                    <a:pt x="26311" y="0"/>
                  </a:moveTo>
                  <a:cubicBezTo>
                    <a:pt x="19333" y="0"/>
                    <a:pt x="12642" y="2772"/>
                    <a:pt x="7707" y="7707"/>
                  </a:cubicBezTo>
                  <a:cubicBezTo>
                    <a:pt x="2773" y="12641"/>
                    <a:pt x="1" y="19333"/>
                    <a:pt x="1" y="26313"/>
                  </a:cubicBezTo>
                  <a:cubicBezTo>
                    <a:pt x="1" y="33290"/>
                    <a:pt x="2773" y="39981"/>
                    <a:pt x="7707" y="44916"/>
                  </a:cubicBezTo>
                  <a:cubicBezTo>
                    <a:pt x="12642" y="49851"/>
                    <a:pt x="19333" y="52623"/>
                    <a:pt x="26311" y="52623"/>
                  </a:cubicBezTo>
                  <a:cubicBezTo>
                    <a:pt x="33291" y="52623"/>
                    <a:pt x="39982" y="49851"/>
                    <a:pt x="44917" y="44916"/>
                  </a:cubicBezTo>
                  <a:cubicBezTo>
                    <a:pt x="49851" y="39981"/>
                    <a:pt x="52623" y="33290"/>
                    <a:pt x="52623" y="26313"/>
                  </a:cubicBezTo>
                  <a:cubicBezTo>
                    <a:pt x="52623" y="19333"/>
                    <a:pt x="49851" y="12641"/>
                    <a:pt x="44917" y="7707"/>
                  </a:cubicBezTo>
                  <a:cubicBezTo>
                    <a:pt x="39982" y="2772"/>
                    <a:pt x="33291" y="0"/>
                    <a:pt x="26311" y="0"/>
                  </a:cubicBezTo>
                  <a:close/>
                </a:path>
              </a:pathLst>
            </a:custGeom>
            <a:solidFill>
              <a:srgbClr val="E2D5C2">
                <a:alpha val="78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1"/>
            <p:cNvSpPr/>
            <p:nvPr/>
          </p:nvSpPr>
          <p:spPr>
            <a:xfrm>
              <a:off x="3191975" y="1757900"/>
              <a:ext cx="526750" cy="698075"/>
            </a:xfrm>
            <a:custGeom>
              <a:avLst/>
              <a:gdLst/>
              <a:ahLst/>
              <a:cxnLst/>
              <a:rect l="l" t="t" r="r" b="b"/>
              <a:pathLst>
                <a:path w="21070" h="27923" extrusionOk="0">
                  <a:moveTo>
                    <a:pt x="0" y="0"/>
                  </a:moveTo>
                  <a:lnTo>
                    <a:pt x="0" y="27923"/>
                  </a:lnTo>
                  <a:lnTo>
                    <a:pt x="21070" y="13963"/>
                  </a:lnTo>
                  <a:lnTo>
                    <a:pt x="0" y="0"/>
                  </a:lnTo>
                  <a:close/>
                </a:path>
              </a:pathLst>
            </a:custGeom>
            <a:solidFill>
              <a:srgbClr val="EC8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90"/>
        <p:cNvGrpSpPr/>
        <p:nvPr/>
      </p:nvGrpSpPr>
      <p:grpSpPr>
        <a:xfrm>
          <a:off x="0" y="0"/>
          <a:ext cx="0" cy="0"/>
          <a:chOff x="0" y="0"/>
          <a:chExt cx="0" cy="0"/>
        </a:xfrm>
      </p:grpSpPr>
      <p:sp>
        <p:nvSpPr>
          <p:cNvPr id="391" name="Google Shape;391;p42"/>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DID YOU KNOW THIS?</a:t>
            </a:r>
            <a:endParaRPr/>
          </a:p>
        </p:txBody>
      </p:sp>
      <p:sp>
        <p:nvSpPr>
          <p:cNvPr id="392" name="Google Shape;392;p42"/>
          <p:cNvSpPr txBox="1">
            <a:spLocks noGrp="1"/>
          </p:cNvSpPr>
          <p:nvPr>
            <p:ph type="ctrTitle" idx="2"/>
          </p:nvPr>
        </p:nvSpPr>
        <p:spPr>
          <a:xfrm>
            <a:off x="1635569" y="1353081"/>
            <a:ext cx="170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393" name="Google Shape;393;p42"/>
          <p:cNvSpPr txBox="1">
            <a:spLocks noGrp="1"/>
          </p:cNvSpPr>
          <p:nvPr>
            <p:ph type="subTitle" idx="1"/>
          </p:nvPr>
        </p:nvSpPr>
        <p:spPr>
          <a:xfrm>
            <a:off x="1635575" y="1831840"/>
            <a:ext cx="1931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 It’s full of iron oxide dust</a:t>
            </a:r>
            <a:endParaRPr/>
          </a:p>
        </p:txBody>
      </p:sp>
      <p:sp>
        <p:nvSpPr>
          <p:cNvPr id="394" name="Google Shape;394;p42"/>
          <p:cNvSpPr txBox="1">
            <a:spLocks noGrp="1"/>
          </p:cNvSpPr>
          <p:nvPr>
            <p:ph type="ctrTitle" idx="3"/>
          </p:nvPr>
        </p:nvSpPr>
        <p:spPr>
          <a:xfrm>
            <a:off x="3910944" y="1353081"/>
            <a:ext cx="170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395" name="Google Shape;395;p42"/>
          <p:cNvSpPr txBox="1">
            <a:spLocks noGrp="1"/>
          </p:cNvSpPr>
          <p:nvPr>
            <p:ph type="subTitle" idx="4"/>
          </p:nvPr>
        </p:nvSpPr>
        <p:spPr>
          <a:xfrm>
            <a:off x="3910950" y="1831840"/>
            <a:ext cx="21279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It’s a gas giant and the fourth-brightest object in the sky</a:t>
            </a:r>
            <a:endParaRPr/>
          </a:p>
        </p:txBody>
      </p:sp>
      <p:sp>
        <p:nvSpPr>
          <p:cNvPr id="396" name="Google Shape;396;p42"/>
          <p:cNvSpPr txBox="1">
            <a:spLocks noGrp="1"/>
          </p:cNvSpPr>
          <p:nvPr>
            <p:ph type="ctrTitle" idx="5"/>
          </p:nvPr>
        </p:nvSpPr>
        <p:spPr>
          <a:xfrm>
            <a:off x="6186319" y="1353081"/>
            <a:ext cx="170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397" name="Google Shape;397;p42"/>
          <p:cNvSpPr txBox="1">
            <a:spLocks noGrp="1"/>
          </p:cNvSpPr>
          <p:nvPr>
            <p:ph type="subTitle" idx="6"/>
          </p:nvPr>
        </p:nvSpPr>
        <p:spPr>
          <a:xfrm>
            <a:off x="6186325" y="1831840"/>
            <a:ext cx="1931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Yes, this is the ringed one. It’s a gas giant, composed of hydrogen and helium</a:t>
            </a:r>
            <a:endParaRPr/>
          </a:p>
        </p:txBody>
      </p:sp>
      <p:sp>
        <p:nvSpPr>
          <p:cNvPr id="398" name="Google Shape;398;p42"/>
          <p:cNvSpPr txBox="1">
            <a:spLocks noGrp="1"/>
          </p:cNvSpPr>
          <p:nvPr>
            <p:ph type="ctrTitle" idx="7"/>
          </p:nvPr>
        </p:nvSpPr>
        <p:spPr>
          <a:xfrm>
            <a:off x="1635569" y="3496433"/>
            <a:ext cx="170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399" name="Google Shape;399;p42"/>
          <p:cNvSpPr txBox="1">
            <a:spLocks noGrp="1"/>
          </p:cNvSpPr>
          <p:nvPr>
            <p:ph type="subTitle" idx="8"/>
          </p:nvPr>
        </p:nvSpPr>
        <p:spPr>
          <a:xfrm>
            <a:off x="1635575" y="3981814"/>
            <a:ext cx="1931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actually the smallest planet in our Solar System</a:t>
            </a:r>
            <a:endParaRPr/>
          </a:p>
        </p:txBody>
      </p:sp>
      <p:sp>
        <p:nvSpPr>
          <p:cNvPr id="400" name="Google Shape;400;p42"/>
          <p:cNvSpPr txBox="1">
            <a:spLocks noGrp="1"/>
          </p:cNvSpPr>
          <p:nvPr>
            <p:ph type="ctrTitle" idx="9"/>
          </p:nvPr>
        </p:nvSpPr>
        <p:spPr>
          <a:xfrm>
            <a:off x="3910944" y="3496433"/>
            <a:ext cx="170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401" name="Google Shape;401;p42"/>
          <p:cNvSpPr txBox="1">
            <a:spLocks noGrp="1"/>
          </p:cNvSpPr>
          <p:nvPr>
            <p:ph type="subTitle" idx="13"/>
          </p:nvPr>
        </p:nvSpPr>
        <p:spPr>
          <a:xfrm>
            <a:off x="3910950" y="3981814"/>
            <a:ext cx="1931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fourth-largest planet in our Solar System and the farthest from the Sun</a:t>
            </a:r>
            <a:endParaRPr/>
          </a:p>
        </p:txBody>
      </p:sp>
      <p:sp>
        <p:nvSpPr>
          <p:cNvPr id="402" name="Google Shape;402;p42"/>
          <p:cNvSpPr txBox="1">
            <a:spLocks noGrp="1"/>
          </p:cNvSpPr>
          <p:nvPr>
            <p:ph type="ctrTitle" idx="14"/>
          </p:nvPr>
        </p:nvSpPr>
        <p:spPr>
          <a:xfrm>
            <a:off x="6186319" y="3496433"/>
            <a:ext cx="170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403" name="Google Shape;403;p42"/>
          <p:cNvSpPr txBox="1">
            <a:spLocks noGrp="1"/>
          </p:cNvSpPr>
          <p:nvPr>
            <p:ph type="subTitle" idx="15"/>
          </p:nvPr>
        </p:nvSpPr>
        <p:spPr>
          <a:xfrm>
            <a:off x="6186325" y="3981814"/>
            <a:ext cx="1931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and is the second planet from the Sun. It’s terribly hot</a:t>
            </a:r>
            <a:endParaRPr/>
          </a:p>
        </p:txBody>
      </p:sp>
      <p:sp>
        <p:nvSpPr>
          <p:cNvPr id="404" name="Google Shape;404;p42"/>
          <p:cNvSpPr/>
          <p:nvPr/>
        </p:nvSpPr>
        <p:spPr>
          <a:xfrm>
            <a:off x="1735800" y="2665612"/>
            <a:ext cx="854700" cy="8547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2"/>
          <p:cNvSpPr/>
          <p:nvPr/>
        </p:nvSpPr>
        <p:spPr>
          <a:xfrm>
            <a:off x="4024551" y="2665612"/>
            <a:ext cx="854700" cy="8547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2"/>
          <p:cNvSpPr/>
          <p:nvPr/>
        </p:nvSpPr>
        <p:spPr>
          <a:xfrm>
            <a:off x="6270500" y="528825"/>
            <a:ext cx="854700" cy="8547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2"/>
          <p:cNvSpPr/>
          <p:nvPr/>
        </p:nvSpPr>
        <p:spPr>
          <a:xfrm>
            <a:off x="4015590" y="528825"/>
            <a:ext cx="854700" cy="8547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2"/>
          <p:cNvSpPr/>
          <p:nvPr/>
        </p:nvSpPr>
        <p:spPr>
          <a:xfrm>
            <a:off x="1735787" y="528825"/>
            <a:ext cx="854700" cy="8547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2"/>
          <p:cNvSpPr/>
          <p:nvPr/>
        </p:nvSpPr>
        <p:spPr>
          <a:xfrm>
            <a:off x="6270500" y="2665612"/>
            <a:ext cx="854700" cy="8547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2"/>
          <p:cNvSpPr/>
          <p:nvPr/>
        </p:nvSpPr>
        <p:spPr>
          <a:xfrm>
            <a:off x="4301077" y="2911923"/>
            <a:ext cx="310573" cy="385744"/>
          </a:xfrm>
          <a:custGeom>
            <a:avLst/>
            <a:gdLst/>
            <a:ahLst/>
            <a:cxnLst/>
            <a:rect l="l" t="t" r="r" b="b"/>
            <a:pathLst>
              <a:path w="11837" h="14702" extrusionOk="0">
                <a:moveTo>
                  <a:pt x="4204" y="431"/>
                </a:moveTo>
                <a:cubicBezTo>
                  <a:pt x="4399" y="431"/>
                  <a:pt x="4591" y="458"/>
                  <a:pt x="4776" y="512"/>
                </a:cubicBezTo>
                <a:cubicBezTo>
                  <a:pt x="5981" y="866"/>
                  <a:pt x="6714" y="2306"/>
                  <a:pt x="6577" y="4033"/>
                </a:cubicBezTo>
                <a:lnTo>
                  <a:pt x="6527" y="4064"/>
                </a:lnTo>
                <a:lnTo>
                  <a:pt x="1342" y="2542"/>
                </a:lnTo>
                <a:cubicBezTo>
                  <a:pt x="1758" y="1754"/>
                  <a:pt x="2342" y="1120"/>
                  <a:pt x="3007" y="760"/>
                </a:cubicBezTo>
                <a:cubicBezTo>
                  <a:pt x="3405" y="540"/>
                  <a:pt x="3811" y="431"/>
                  <a:pt x="4204" y="431"/>
                </a:cubicBezTo>
                <a:close/>
                <a:moveTo>
                  <a:pt x="1156" y="2934"/>
                </a:moveTo>
                <a:lnTo>
                  <a:pt x="6080" y="4380"/>
                </a:lnTo>
                <a:cubicBezTo>
                  <a:pt x="5956" y="4480"/>
                  <a:pt x="5838" y="4579"/>
                  <a:pt x="5726" y="4685"/>
                </a:cubicBezTo>
                <a:lnTo>
                  <a:pt x="5714" y="4691"/>
                </a:lnTo>
                <a:lnTo>
                  <a:pt x="5627" y="4772"/>
                </a:lnTo>
                <a:lnTo>
                  <a:pt x="5621" y="4778"/>
                </a:lnTo>
                <a:lnTo>
                  <a:pt x="5528" y="4871"/>
                </a:lnTo>
                <a:lnTo>
                  <a:pt x="5441" y="4964"/>
                </a:lnTo>
                <a:lnTo>
                  <a:pt x="5428" y="4970"/>
                </a:lnTo>
                <a:lnTo>
                  <a:pt x="5354" y="5057"/>
                </a:lnTo>
                <a:lnTo>
                  <a:pt x="5348" y="5064"/>
                </a:lnTo>
                <a:cubicBezTo>
                  <a:pt x="5236" y="5182"/>
                  <a:pt x="5136" y="5300"/>
                  <a:pt x="5043" y="5424"/>
                </a:cubicBezTo>
                <a:lnTo>
                  <a:pt x="790" y="4176"/>
                </a:lnTo>
                <a:cubicBezTo>
                  <a:pt x="790" y="4157"/>
                  <a:pt x="796" y="4138"/>
                  <a:pt x="796" y="4120"/>
                </a:cubicBezTo>
                <a:lnTo>
                  <a:pt x="802" y="4076"/>
                </a:lnTo>
                <a:cubicBezTo>
                  <a:pt x="808" y="4045"/>
                  <a:pt x="814" y="4014"/>
                  <a:pt x="827" y="3983"/>
                </a:cubicBezTo>
                <a:lnTo>
                  <a:pt x="839" y="3927"/>
                </a:lnTo>
                <a:lnTo>
                  <a:pt x="858" y="3846"/>
                </a:lnTo>
                <a:cubicBezTo>
                  <a:pt x="864" y="3822"/>
                  <a:pt x="870" y="3797"/>
                  <a:pt x="877" y="3772"/>
                </a:cubicBezTo>
                <a:cubicBezTo>
                  <a:pt x="883" y="3741"/>
                  <a:pt x="883" y="3728"/>
                  <a:pt x="889" y="3704"/>
                </a:cubicBezTo>
                <a:cubicBezTo>
                  <a:pt x="901" y="3660"/>
                  <a:pt x="914" y="3617"/>
                  <a:pt x="926" y="3573"/>
                </a:cubicBezTo>
                <a:lnTo>
                  <a:pt x="926" y="3567"/>
                </a:lnTo>
                <a:cubicBezTo>
                  <a:pt x="939" y="3517"/>
                  <a:pt x="957" y="3474"/>
                  <a:pt x="970" y="3424"/>
                </a:cubicBezTo>
                <a:lnTo>
                  <a:pt x="988" y="3374"/>
                </a:lnTo>
                <a:lnTo>
                  <a:pt x="1019" y="3288"/>
                </a:lnTo>
                <a:lnTo>
                  <a:pt x="1038" y="3232"/>
                </a:lnTo>
                <a:cubicBezTo>
                  <a:pt x="1050" y="3188"/>
                  <a:pt x="1069" y="3151"/>
                  <a:pt x="1081" y="3107"/>
                </a:cubicBezTo>
                <a:lnTo>
                  <a:pt x="1113" y="3027"/>
                </a:lnTo>
                <a:lnTo>
                  <a:pt x="1131" y="2983"/>
                </a:lnTo>
                <a:lnTo>
                  <a:pt x="1156" y="2934"/>
                </a:lnTo>
                <a:close/>
                <a:moveTo>
                  <a:pt x="3926" y="8758"/>
                </a:moveTo>
                <a:lnTo>
                  <a:pt x="3926" y="8758"/>
                </a:lnTo>
                <a:cubicBezTo>
                  <a:pt x="3845" y="9336"/>
                  <a:pt x="3615" y="9882"/>
                  <a:pt x="3243" y="10336"/>
                </a:cubicBezTo>
                <a:cubicBezTo>
                  <a:pt x="3075" y="10547"/>
                  <a:pt x="2895" y="10764"/>
                  <a:pt x="2702" y="10975"/>
                </a:cubicBezTo>
                <a:cubicBezTo>
                  <a:pt x="2826" y="10603"/>
                  <a:pt x="2957" y="10255"/>
                  <a:pt x="3093" y="9926"/>
                </a:cubicBezTo>
                <a:cubicBezTo>
                  <a:pt x="3280" y="9479"/>
                  <a:pt x="3565" y="9081"/>
                  <a:pt x="3926" y="8758"/>
                </a:cubicBezTo>
                <a:close/>
                <a:moveTo>
                  <a:pt x="6341" y="4722"/>
                </a:moveTo>
                <a:lnTo>
                  <a:pt x="10297" y="8690"/>
                </a:lnTo>
                <a:lnTo>
                  <a:pt x="10278" y="8709"/>
                </a:lnTo>
                <a:lnTo>
                  <a:pt x="10210" y="8796"/>
                </a:lnTo>
                <a:lnTo>
                  <a:pt x="10173" y="8839"/>
                </a:lnTo>
                <a:lnTo>
                  <a:pt x="10104" y="8914"/>
                </a:lnTo>
                <a:lnTo>
                  <a:pt x="10067" y="8957"/>
                </a:lnTo>
                <a:lnTo>
                  <a:pt x="9999" y="9038"/>
                </a:lnTo>
                <a:lnTo>
                  <a:pt x="9962" y="9075"/>
                </a:lnTo>
                <a:cubicBezTo>
                  <a:pt x="9924" y="9112"/>
                  <a:pt x="9893" y="9143"/>
                  <a:pt x="9862" y="9174"/>
                </a:cubicBezTo>
                <a:lnTo>
                  <a:pt x="9850" y="9193"/>
                </a:lnTo>
                <a:lnTo>
                  <a:pt x="9837" y="9199"/>
                </a:lnTo>
                <a:lnTo>
                  <a:pt x="9750" y="9286"/>
                </a:lnTo>
                <a:lnTo>
                  <a:pt x="9707" y="9323"/>
                </a:lnTo>
                <a:lnTo>
                  <a:pt x="9651" y="9379"/>
                </a:lnTo>
                <a:lnTo>
                  <a:pt x="9595" y="9429"/>
                </a:lnTo>
                <a:lnTo>
                  <a:pt x="9558" y="9460"/>
                </a:lnTo>
                <a:cubicBezTo>
                  <a:pt x="9502" y="9510"/>
                  <a:pt x="9446" y="9559"/>
                  <a:pt x="9384" y="9603"/>
                </a:cubicBezTo>
                <a:lnTo>
                  <a:pt x="6614" y="6821"/>
                </a:lnTo>
                <a:cubicBezTo>
                  <a:pt x="6567" y="6775"/>
                  <a:pt x="6515" y="6756"/>
                  <a:pt x="6465" y="6756"/>
                </a:cubicBezTo>
                <a:cubicBezTo>
                  <a:pt x="6297" y="6756"/>
                  <a:pt x="6152" y="6972"/>
                  <a:pt x="6310" y="7125"/>
                </a:cubicBezTo>
                <a:lnTo>
                  <a:pt x="9036" y="9864"/>
                </a:lnTo>
                <a:cubicBezTo>
                  <a:pt x="8285" y="10373"/>
                  <a:pt x="7453" y="10659"/>
                  <a:pt x="6683" y="10659"/>
                </a:cubicBezTo>
                <a:lnTo>
                  <a:pt x="6658" y="10659"/>
                </a:lnTo>
                <a:cubicBezTo>
                  <a:pt x="5844" y="10659"/>
                  <a:pt x="5056" y="10938"/>
                  <a:pt x="4429" y="11453"/>
                </a:cubicBezTo>
                <a:cubicBezTo>
                  <a:pt x="3621" y="12118"/>
                  <a:pt x="2864" y="12844"/>
                  <a:pt x="2168" y="13627"/>
                </a:cubicBezTo>
                <a:cubicBezTo>
                  <a:pt x="2094" y="13708"/>
                  <a:pt x="2025" y="13788"/>
                  <a:pt x="1951" y="13869"/>
                </a:cubicBezTo>
                <a:cubicBezTo>
                  <a:pt x="1690" y="14136"/>
                  <a:pt x="1442" y="14273"/>
                  <a:pt x="1237" y="14273"/>
                </a:cubicBezTo>
                <a:cubicBezTo>
                  <a:pt x="1113" y="14273"/>
                  <a:pt x="995" y="14217"/>
                  <a:pt x="914" y="14130"/>
                </a:cubicBezTo>
                <a:cubicBezTo>
                  <a:pt x="597" y="13807"/>
                  <a:pt x="877" y="13391"/>
                  <a:pt x="1175" y="13093"/>
                </a:cubicBezTo>
                <a:cubicBezTo>
                  <a:pt x="1249" y="13018"/>
                  <a:pt x="1336" y="12944"/>
                  <a:pt x="1417" y="12875"/>
                </a:cubicBezTo>
                <a:cubicBezTo>
                  <a:pt x="1752" y="12565"/>
                  <a:pt x="2075" y="12261"/>
                  <a:pt x="2373" y="11956"/>
                </a:cubicBezTo>
                <a:lnTo>
                  <a:pt x="2379" y="11950"/>
                </a:lnTo>
                <a:cubicBezTo>
                  <a:pt x="2802" y="11522"/>
                  <a:pt x="3205" y="11075"/>
                  <a:pt x="3584" y="10603"/>
                </a:cubicBezTo>
                <a:cubicBezTo>
                  <a:pt x="4093" y="9975"/>
                  <a:pt x="4373" y="9187"/>
                  <a:pt x="4373" y="8373"/>
                </a:cubicBezTo>
                <a:cubicBezTo>
                  <a:pt x="4366" y="7591"/>
                  <a:pt x="4652" y="6746"/>
                  <a:pt x="5168" y="5989"/>
                </a:cubicBezTo>
                <a:lnTo>
                  <a:pt x="5658" y="6479"/>
                </a:lnTo>
                <a:cubicBezTo>
                  <a:pt x="5706" y="6527"/>
                  <a:pt x="5759" y="6547"/>
                  <a:pt x="5811" y="6547"/>
                </a:cubicBezTo>
                <a:cubicBezTo>
                  <a:pt x="5978" y="6547"/>
                  <a:pt x="6121" y="6332"/>
                  <a:pt x="5969" y="6175"/>
                </a:cubicBezTo>
                <a:lnTo>
                  <a:pt x="5422" y="5635"/>
                </a:lnTo>
                <a:cubicBezTo>
                  <a:pt x="5472" y="5573"/>
                  <a:pt x="5515" y="5517"/>
                  <a:pt x="5565" y="5461"/>
                </a:cubicBezTo>
                <a:lnTo>
                  <a:pt x="5596" y="5424"/>
                </a:lnTo>
                <a:lnTo>
                  <a:pt x="5646" y="5368"/>
                </a:lnTo>
                <a:lnTo>
                  <a:pt x="5695" y="5312"/>
                </a:lnTo>
                <a:lnTo>
                  <a:pt x="5739" y="5268"/>
                </a:lnTo>
                <a:lnTo>
                  <a:pt x="5820" y="5188"/>
                </a:lnTo>
                <a:lnTo>
                  <a:pt x="5832" y="5169"/>
                </a:lnTo>
                <a:lnTo>
                  <a:pt x="5844" y="5163"/>
                </a:lnTo>
                <a:lnTo>
                  <a:pt x="5938" y="5070"/>
                </a:lnTo>
                <a:lnTo>
                  <a:pt x="5981" y="5033"/>
                </a:lnTo>
                <a:lnTo>
                  <a:pt x="6049" y="4964"/>
                </a:lnTo>
                <a:lnTo>
                  <a:pt x="6093" y="4927"/>
                </a:lnTo>
                <a:lnTo>
                  <a:pt x="6186" y="4846"/>
                </a:lnTo>
                <a:lnTo>
                  <a:pt x="6260" y="4784"/>
                </a:lnTo>
                <a:lnTo>
                  <a:pt x="6298" y="4759"/>
                </a:lnTo>
                <a:lnTo>
                  <a:pt x="6341" y="4722"/>
                </a:lnTo>
                <a:close/>
                <a:moveTo>
                  <a:pt x="4197" y="0"/>
                </a:moveTo>
                <a:cubicBezTo>
                  <a:pt x="3735" y="0"/>
                  <a:pt x="3264" y="127"/>
                  <a:pt x="2802" y="381"/>
                </a:cubicBezTo>
                <a:cubicBezTo>
                  <a:pt x="2001" y="816"/>
                  <a:pt x="1311" y="1605"/>
                  <a:pt x="852" y="2567"/>
                </a:cubicBezTo>
                <a:cubicBezTo>
                  <a:pt x="852" y="2573"/>
                  <a:pt x="846" y="2580"/>
                  <a:pt x="846" y="2586"/>
                </a:cubicBezTo>
                <a:cubicBezTo>
                  <a:pt x="752" y="2778"/>
                  <a:pt x="672" y="2983"/>
                  <a:pt x="597" y="3188"/>
                </a:cubicBezTo>
                <a:lnTo>
                  <a:pt x="597" y="3201"/>
                </a:lnTo>
                <a:cubicBezTo>
                  <a:pt x="585" y="3238"/>
                  <a:pt x="572" y="3269"/>
                  <a:pt x="560" y="3306"/>
                </a:cubicBezTo>
                <a:lnTo>
                  <a:pt x="554" y="3325"/>
                </a:lnTo>
                <a:cubicBezTo>
                  <a:pt x="541" y="3368"/>
                  <a:pt x="529" y="3406"/>
                  <a:pt x="516" y="3449"/>
                </a:cubicBezTo>
                <a:cubicBezTo>
                  <a:pt x="504" y="3492"/>
                  <a:pt x="492" y="3536"/>
                  <a:pt x="479" y="3579"/>
                </a:cubicBezTo>
                <a:lnTo>
                  <a:pt x="473" y="3604"/>
                </a:lnTo>
                <a:cubicBezTo>
                  <a:pt x="461" y="3648"/>
                  <a:pt x="454" y="3685"/>
                  <a:pt x="442" y="3728"/>
                </a:cubicBezTo>
                <a:lnTo>
                  <a:pt x="442" y="3741"/>
                </a:lnTo>
                <a:cubicBezTo>
                  <a:pt x="398" y="3927"/>
                  <a:pt x="367" y="4113"/>
                  <a:pt x="336" y="4300"/>
                </a:cubicBezTo>
                <a:lnTo>
                  <a:pt x="336" y="4306"/>
                </a:lnTo>
                <a:cubicBezTo>
                  <a:pt x="268" y="4778"/>
                  <a:pt x="262" y="5262"/>
                  <a:pt x="318" y="5734"/>
                </a:cubicBezTo>
                <a:cubicBezTo>
                  <a:pt x="330" y="5840"/>
                  <a:pt x="417" y="5921"/>
                  <a:pt x="523" y="5927"/>
                </a:cubicBezTo>
                <a:lnTo>
                  <a:pt x="547" y="5927"/>
                </a:lnTo>
                <a:cubicBezTo>
                  <a:pt x="665" y="5908"/>
                  <a:pt x="752" y="5803"/>
                  <a:pt x="740" y="5685"/>
                </a:cubicBezTo>
                <a:cubicBezTo>
                  <a:pt x="696" y="5324"/>
                  <a:pt x="690" y="4964"/>
                  <a:pt x="728" y="4604"/>
                </a:cubicBezTo>
                <a:lnTo>
                  <a:pt x="728" y="4604"/>
                </a:lnTo>
                <a:lnTo>
                  <a:pt x="4776" y="5796"/>
                </a:lnTo>
                <a:cubicBezTo>
                  <a:pt x="4273" y="6554"/>
                  <a:pt x="3981" y="7392"/>
                  <a:pt x="3944" y="8187"/>
                </a:cubicBezTo>
                <a:cubicBezTo>
                  <a:pt x="3392" y="8584"/>
                  <a:pt x="2957" y="9125"/>
                  <a:pt x="2696" y="9758"/>
                </a:cubicBezTo>
                <a:cubicBezTo>
                  <a:pt x="2435" y="10392"/>
                  <a:pt x="2212" y="11031"/>
                  <a:pt x="2025" y="11689"/>
                </a:cubicBezTo>
                <a:cubicBezTo>
                  <a:pt x="1746" y="11975"/>
                  <a:pt x="1442" y="12267"/>
                  <a:pt x="1125" y="12553"/>
                </a:cubicBezTo>
                <a:cubicBezTo>
                  <a:pt x="1044" y="12627"/>
                  <a:pt x="964" y="12702"/>
                  <a:pt x="883" y="12770"/>
                </a:cubicBezTo>
                <a:lnTo>
                  <a:pt x="870" y="12782"/>
                </a:lnTo>
                <a:cubicBezTo>
                  <a:pt x="746" y="12900"/>
                  <a:pt x="634" y="13037"/>
                  <a:pt x="541" y="13186"/>
                </a:cubicBezTo>
                <a:cubicBezTo>
                  <a:pt x="554" y="13037"/>
                  <a:pt x="579" y="12894"/>
                  <a:pt x="622" y="12757"/>
                </a:cubicBezTo>
                <a:cubicBezTo>
                  <a:pt x="653" y="12664"/>
                  <a:pt x="690" y="12565"/>
                  <a:pt x="728" y="12453"/>
                </a:cubicBezTo>
                <a:cubicBezTo>
                  <a:pt x="1081" y="11466"/>
                  <a:pt x="1355" y="10447"/>
                  <a:pt x="1547" y="9417"/>
                </a:cubicBezTo>
                <a:cubicBezTo>
                  <a:pt x="1696" y="8616"/>
                  <a:pt x="1566" y="7790"/>
                  <a:pt x="1175" y="7082"/>
                </a:cubicBezTo>
                <a:cubicBezTo>
                  <a:pt x="1081" y="6908"/>
                  <a:pt x="995" y="6722"/>
                  <a:pt x="932" y="6535"/>
                </a:cubicBezTo>
                <a:cubicBezTo>
                  <a:pt x="897" y="6432"/>
                  <a:pt x="817" y="6388"/>
                  <a:pt x="736" y="6388"/>
                </a:cubicBezTo>
                <a:cubicBezTo>
                  <a:pt x="603" y="6388"/>
                  <a:pt x="467" y="6508"/>
                  <a:pt x="529" y="6678"/>
                </a:cubicBezTo>
                <a:cubicBezTo>
                  <a:pt x="597" y="6889"/>
                  <a:pt x="690" y="7094"/>
                  <a:pt x="802" y="7293"/>
                </a:cubicBezTo>
                <a:cubicBezTo>
                  <a:pt x="1137" y="7920"/>
                  <a:pt x="1255" y="8647"/>
                  <a:pt x="1125" y="9348"/>
                </a:cubicBezTo>
                <a:cubicBezTo>
                  <a:pt x="932" y="10354"/>
                  <a:pt x="665" y="11348"/>
                  <a:pt x="324" y="12310"/>
                </a:cubicBezTo>
                <a:cubicBezTo>
                  <a:pt x="287" y="12422"/>
                  <a:pt x="249" y="12521"/>
                  <a:pt x="218" y="12621"/>
                </a:cubicBezTo>
                <a:lnTo>
                  <a:pt x="212" y="12633"/>
                </a:lnTo>
                <a:cubicBezTo>
                  <a:pt x="1" y="13347"/>
                  <a:pt x="162" y="13745"/>
                  <a:pt x="355" y="13956"/>
                </a:cubicBezTo>
                <a:cubicBezTo>
                  <a:pt x="386" y="14136"/>
                  <a:pt x="479" y="14304"/>
                  <a:pt x="610" y="14434"/>
                </a:cubicBezTo>
                <a:cubicBezTo>
                  <a:pt x="771" y="14602"/>
                  <a:pt x="995" y="14701"/>
                  <a:pt x="1231" y="14701"/>
                </a:cubicBezTo>
                <a:cubicBezTo>
                  <a:pt x="1560" y="14701"/>
                  <a:pt x="1901" y="14521"/>
                  <a:pt x="2255" y="14173"/>
                </a:cubicBezTo>
                <a:lnTo>
                  <a:pt x="2268" y="14161"/>
                </a:lnTo>
                <a:cubicBezTo>
                  <a:pt x="2336" y="14080"/>
                  <a:pt x="2410" y="13993"/>
                  <a:pt x="2485" y="13919"/>
                </a:cubicBezTo>
                <a:cubicBezTo>
                  <a:pt x="3162" y="13155"/>
                  <a:pt x="3901" y="12441"/>
                  <a:pt x="4696" y="11795"/>
                </a:cubicBezTo>
                <a:cubicBezTo>
                  <a:pt x="5248" y="11342"/>
                  <a:pt x="5938" y="11093"/>
                  <a:pt x="6645" y="11093"/>
                </a:cubicBezTo>
                <a:lnTo>
                  <a:pt x="6683" y="11093"/>
                </a:lnTo>
                <a:cubicBezTo>
                  <a:pt x="7614" y="11093"/>
                  <a:pt x="8614" y="10727"/>
                  <a:pt x="9483" y="10081"/>
                </a:cubicBezTo>
                <a:lnTo>
                  <a:pt x="9496" y="10069"/>
                </a:lnTo>
                <a:cubicBezTo>
                  <a:pt x="9657" y="9951"/>
                  <a:pt x="9806" y="9820"/>
                  <a:pt x="9955" y="9684"/>
                </a:cubicBezTo>
                <a:lnTo>
                  <a:pt x="9962" y="9684"/>
                </a:lnTo>
                <a:lnTo>
                  <a:pt x="10048" y="9603"/>
                </a:lnTo>
                <a:lnTo>
                  <a:pt x="10061" y="9590"/>
                </a:lnTo>
                <a:lnTo>
                  <a:pt x="10148" y="9504"/>
                </a:lnTo>
                <a:cubicBezTo>
                  <a:pt x="10185" y="9466"/>
                  <a:pt x="10216" y="9435"/>
                  <a:pt x="10253" y="9398"/>
                </a:cubicBezTo>
                <a:lnTo>
                  <a:pt x="10272" y="9373"/>
                </a:lnTo>
                <a:lnTo>
                  <a:pt x="10353" y="9286"/>
                </a:lnTo>
                <a:lnTo>
                  <a:pt x="10371" y="9261"/>
                </a:lnTo>
                <a:cubicBezTo>
                  <a:pt x="10409" y="9224"/>
                  <a:pt x="10440" y="9193"/>
                  <a:pt x="10465" y="9156"/>
                </a:cubicBezTo>
                <a:lnTo>
                  <a:pt x="10489" y="9131"/>
                </a:lnTo>
                <a:lnTo>
                  <a:pt x="10558" y="9044"/>
                </a:lnTo>
                <a:lnTo>
                  <a:pt x="10589" y="9007"/>
                </a:lnTo>
                <a:lnTo>
                  <a:pt x="10645" y="8932"/>
                </a:lnTo>
                <a:lnTo>
                  <a:pt x="10682" y="8895"/>
                </a:lnTo>
                <a:lnTo>
                  <a:pt x="10750" y="8802"/>
                </a:lnTo>
                <a:cubicBezTo>
                  <a:pt x="11054" y="8386"/>
                  <a:pt x="11303" y="7926"/>
                  <a:pt x="11477" y="7436"/>
                </a:cubicBezTo>
                <a:cubicBezTo>
                  <a:pt x="11539" y="7264"/>
                  <a:pt x="11404" y="7144"/>
                  <a:pt x="11270" y="7144"/>
                </a:cubicBezTo>
                <a:cubicBezTo>
                  <a:pt x="11190" y="7144"/>
                  <a:pt x="11110" y="7187"/>
                  <a:pt x="11073" y="7287"/>
                </a:cubicBezTo>
                <a:cubicBezTo>
                  <a:pt x="10936" y="7659"/>
                  <a:pt x="10763" y="8013"/>
                  <a:pt x="10545" y="8342"/>
                </a:cubicBezTo>
                <a:lnTo>
                  <a:pt x="6689" y="4474"/>
                </a:lnTo>
                <a:cubicBezTo>
                  <a:pt x="7422" y="3983"/>
                  <a:pt x="8241" y="3710"/>
                  <a:pt x="8999" y="3710"/>
                </a:cubicBezTo>
                <a:cubicBezTo>
                  <a:pt x="9676" y="3710"/>
                  <a:pt x="10253" y="3927"/>
                  <a:pt x="10669" y="4343"/>
                </a:cubicBezTo>
                <a:cubicBezTo>
                  <a:pt x="11172" y="4846"/>
                  <a:pt x="11384" y="5585"/>
                  <a:pt x="11278" y="6442"/>
                </a:cubicBezTo>
                <a:cubicBezTo>
                  <a:pt x="11258" y="6599"/>
                  <a:pt x="11377" y="6686"/>
                  <a:pt x="11496" y="6686"/>
                </a:cubicBezTo>
                <a:cubicBezTo>
                  <a:pt x="11593" y="6686"/>
                  <a:pt x="11690" y="6627"/>
                  <a:pt x="11706" y="6498"/>
                </a:cubicBezTo>
                <a:cubicBezTo>
                  <a:pt x="11837" y="5504"/>
                  <a:pt x="11576" y="4635"/>
                  <a:pt x="10980" y="4039"/>
                </a:cubicBezTo>
                <a:cubicBezTo>
                  <a:pt x="10483" y="3536"/>
                  <a:pt x="9800" y="3275"/>
                  <a:pt x="8999" y="3275"/>
                </a:cubicBezTo>
                <a:cubicBezTo>
                  <a:pt x="8310" y="3288"/>
                  <a:pt x="7633" y="3461"/>
                  <a:pt x="7024" y="3784"/>
                </a:cubicBezTo>
                <a:cubicBezTo>
                  <a:pt x="7068" y="1977"/>
                  <a:pt x="6229" y="493"/>
                  <a:pt x="4901" y="102"/>
                </a:cubicBezTo>
                <a:cubicBezTo>
                  <a:pt x="4670" y="34"/>
                  <a:pt x="4435" y="0"/>
                  <a:pt x="4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2"/>
          <p:cNvSpPr/>
          <p:nvPr/>
        </p:nvSpPr>
        <p:spPr>
          <a:xfrm>
            <a:off x="2027159" y="2911899"/>
            <a:ext cx="272004" cy="385739"/>
          </a:xfrm>
          <a:custGeom>
            <a:avLst/>
            <a:gdLst/>
            <a:ahLst/>
            <a:cxnLst/>
            <a:rect l="l" t="t" r="r" b="b"/>
            <a:pathLst>
              <a:path w="10365" h="14699" extrusionOk="0">
                <a:moveTo>
                  <a:pt x="9868" y="435"/>
                </a:moveTo>
                <a:cubicBezTo>
                  <a:pt x="9905" y="435"/>
                  <a:pt x="9936" y="466"/>
                  <a:pt x="9936" y="503"/>
                </a:cubicBezTo>
                <a:lnTo>
                  <a:pt x="9936" y="1590"/>
                </a:lnTo>
                <a:cubicBezTo>
                  <a:pt x="9886" y="1559"/>
                  <a:pt x="9837" y="1528"/>
                  <a:pt x="9793" y="1485"/>
                </a:cubicBezTo>
                <a:cubicBezTo>
                  <a:pt x="9613" y="1320"/>
                  <a:pt x="9385" y="1238"/>
                  <a:pt x="9157" y="1238"/>
                </a:cubicBezTo>
                <a:cubicBezTo>
                  <a:pt x="8930" y="1238"/>
                  <a:pt x="8703" y="1320"/>
                  <a:pt x="8526" y="1485"/>
                </a:cubicBezTo>
                <a:cubicBezTo>
                  <a:pt x="8415" y="1578"/>
                  <a:pt x="8334" y="1640"/>
                  <a:pt x="8166" y="1640"/>
                </a:cubicBezTo>
                <a:cubicBezTo>
                  <a:pt x="7992" y="1640"/>
                  <a:pt x="7918" y="1584"/>
                  <a:pt x="7806" y="1485"/>
                </a:cubicBezTo>
                <a:cubicBezTo>
                  <a:pt x="7626" y="1320"/>
                  <a:pt x="7398" y="1238"/>
                  <a:pt x="7170" y="1238"/>
                </a:cubicBezTo>
                <a:cubicBezTo>
                  <a:pt x="6943" y="1238"/>
                  <a:pt x="6716" y="1320"/>
                  <a:pt x="6539" y="1485"/>
                </a:cubicBezTo>
                <a:cubicBezTo>
                  <a:pt x="6427" y="1578"/>
                  <a:pt x="6353" y="1640"/>
                  <a:pt x="6179" y="1640"/>
                </a:cubicBezTo>
                <a:cubicBezTo>
                  <a:pt x="6005" y="1640"/>
                  <a:pt x="5931" y="1584"/>
                  <a:pt x="5819" y="1485"/>
                </a:cubicBezTo>
                <a:cubicBezTo>
                  <a:pt x="5639" y="1320"/>
                  <a:pt x="5411" y="1238"/>
                  <a:pt x="5183" y="1238"/>
                </a:cubicBezTo>
                <a:cubicBezTo>
                  <a:pt x="4956" y="1238"/>
                  <a:pt x="4729" y="1320"/>
                  <a:pt x="4552" y="1485"/>
                </a:cubicBezTo>
                <a:cubicBezTo>
                  <a:pt x="4440" y="1578"/>
                  <a:pt x="4366" y="1640"/>
                  <a:pt x="4192" y="1640"/>
                </a:cubicBezTo>
                <a:cubicBezTo>
                  <a:pt x="4018" y="1640"/>
                  <a:pt x="3943" y="1584"/>
                  <a:pt x="3832" y="1485"/>
                </a:cubicBezTo>
                <a:cubicBezTo>
                  <a:pt x="3655" y="1320"/>
                  <a:pt x="3428" y="1238"/>
                  <a:pt x="3201" y="1238"/>
                </a:cubicBezTo>
                <a:cubicBezTo>
                  <a:pt x="2973" y="1238"/>
                  <a:pt x="2745" y="1320"/>
                  <a:pt x="2565" y="1485"/>
                </a:cubicBezTo>
                <a:cubicBezTo>
                  <a:pt x="2453" y="1578"/>
                  <a:pt x="2379" y="1640"/>
                  <a:pt x="2205" y="1640"/>
                </a:cubicBezTo>
                <a:cubicBezTo>
                  <a:pt x="2037" y="1640"/>
                  <a:pt x="1956" y="1584"/>
                  <a:pt x="1845" y="1485"/>
                </a:cubicBezTo>
                <a:cubicBezTo>
                  <a:pt x="1668" y="1320"/>
                  <a:pt x="1441" y="1238"/>
                  <a:pt x="1214" y="1238"/>
                </a:cubicBezTo>
                <a:cubicBezTo>
                  <a:pt x="986" y="1238"/>
                  <a:pt x="758" y="1320"/>
                  <a:pt x="578" y="1485"/>
                </a:cubicBezTo>
                <a:cubicBezTo>
                  <a:pt x="534" y="1528"/>
                  <a:pt x="485" y="1559"/>
                  <a:pt x="435" y="1590"/>
                </a:cubicBezTo>
                <a:lnTo>
                  <a:pt x="435" y="503"/>
                </a:lnTo>
                <a:cubicBezTo>
                  <a:pt x="435" y="466"/>
                  <a:pt x="466" y="435"/>
                  <a:pt x="503" y="435"/>
                </a:cubicBezTo>
                <a:close/>
                <a:moveTo>
                  <a:pt x="3198" y="1665"/>
                </a:moveTo>
                <a:cubicBezTo>
                  <a:pt x="3372" y="1665"/>
                  <a:pt x="3447" y="1727"/>
                  <a:pt x="3558" y="1820"/>
                </a:cubicBezTo>
                <a:cubicBezTo>
                  <a:pt x="3676" y="1932"/>
                  <a:pt x="3825" y="2006"/>
                  <a:pt x="3981" y="2050"/>
                </a:cubicBezTo>
                <a:cubicBezTo>
                  <a:pt x="3993" y="2627"/>
                  <a:pt x="4055" y="4440"/>
                  <a:pt x="4266" y="6452"/>
                </a:cubicBezTo>
                <a:lnTo>
                  <a:pt x="3527" y="6452"/>
                </a:lnTo>
                <a:cubicBezTo>
                  <a:pt x="2993" y="5030"/>
                  <a:pt x="2627" y="3552"/>
                  <a:pt x="2441" y="2043"/>
                </a:cubicBezTo>
                <a:cubicBezTo>
                  <a:pt x="2590" y="2000"/>
                  <a:pt x="2726" y="1925"/>
                  <a:pt x="2838" y="1820"/>
                </a:cubicBezTo>
                <a:cubicBezTo>
                  <a:pt x="2950" y="1727"/>
                  <a:pt x="3024" y="1665"/>
                  <a:pt x="3198" y="1665"/>
                </a:cubicBezTo>
                <a:close/>
                <a:moveTo>
                  <a:pt x="5185" y="1665"/>
                </a:moveTo>
                <a:cubicBezTo>
                  <a:pt x="5353" y="1665"/>
                  <a:pt x="5434" y="1727"/>
                  <a:pt x="5546" y="1820"/>
                </a:cubicBezTo>
                <a:cubicBezTo>
                  <a:pt x="5670" y="1938"/>
                  <a:pt x="5831" y="2019"/>
                  <a:pt x="5999" y="2056"/>
                </a:cubicBezTo>
                <a:cubicBezTo>
                  <a:pt x="5987" y="2646"/>
                  <a:pt x="5924" y="4459"/>
                  <a:pt x="5707" y="6452"/>
                </a:cubicBezTo>
                <a:lnTo>
                  <a:pt x="4701" y="6452"/>
                </a:lnTo>
                <a:cubicBezTo>
                  <a:pt x="4484" y="4453"/>
                  <a:pt x="4422" y="2627"/>
                  <a:pt x="4409" y="2050"/>
                </a:cubicBezTo>
                <a:cubicBezTo>
                  <a:pt x="4564" y="2006"/>
                  <a:pt x="4707" y="1932"/>
                  <a:pt x="4825" y="1820"/>
                </a:cubicBezTo>
                <a:cubicBezTo>
                  <a:pt x="4937" y="1727"/>
                  <a:pt x="5012" y="1665"/>
                  <a:pt x="5185" y="1665"/>
                </a:cubicBezTo>
                <a:close/>
                <a:moveTo>
                  <a:pt x="7173" y="1665"/>
                </a:moveTo>
                <a:cubicBezTo>
                  <a:pt x="7340" y="1665"/>
                  <a:pt x="7421" y="1727"/>
                  <a:pt x="7533" y="1820"/>
                </a:cubicBezTo>
                <a:cubicBezTo>
                  <a:pt x="7657" y="1938"/>
                  <a:pt x="7806" y="2019"/>
                  <a:pt x="7967" y="2056"/>
                </a:cubicBezTo>
                <a:cubicBezTo>
                  <a:pt x="7781" y="3559"/>
                  <a:pt x="7415" y="5037"/>
                  <a:pt x="6881" y="6452"/>
                </a:cubicBezTo>
                <a:lnTo>
                  <a:pt x="6142" y="6452"/>
                </a:lnTo>
                <a:cubicBezTo>
                  <a:pt x="6359" y="4434"/>
                  <a:pt x="6421" y="2602"/>
                  <a:pt x="6434" y="2037"/>
                </a:cubicBezTo>
                <a:cubicBezTo>
                  <a:pt x="6570" y="1994"/>
                  <a:pt x="6701" y="1919"/>
                  <a:pt x="6812" y="1820"/>
                </a:cubicBezTo>
                <a:cubicBezTo>
                  <a:pt x="6924" y="1727"/>
                  <a:pt x="6999" y="1665"/>
                  <a:pt x="7173" y="1665"/>
                </a:cubicBezTo>
                <a:close/>
                <a:moveTo>
                  <a:pt x="9154" y="1665"/>
                </a:moveTo>
                <a:cubicBezTo>
                  <a:pt x="9321" y="1665"/>
                  <a:pt x="9402" y="1727"/>
                  <a:pt x="9514" y="1820"/>
                </a:cubicBezTo>
                <a:cubicBezTo>
                  <a:pt x="9551" y="1851"/>
                  <a:pt x="9588" y="1882"/>
                  <a:pt x="9632" y="1913"/>
                </a:cubicBezTo>
                <a:cubicBezTo>
                  <a:pt x="9458" y="2708"/>
                  <a:pt x="9240" y="3496"/>
                  <a:pt x="8980" y="4273"/>
                </a:cubicBezTo>
                <a:cubicBezTo>
                  <a:pt x="8613" y="5341"/>
                  <a:pt x="8259" y="6111"/>
                  <a:pt x="7961" y="6452"/>
                </a:cubicBezTo>
                <a:lnTo>
                  <a:pt x="7340" y="6452"/>
                </a:lnTo>
                <a:cubicBezTo>
                  <a:pt x="7868" y="5030"/>
                  <a:pt x="8222" y="3546"/>
                  <a:pt x="8402" y="2037"/>
                </a:cubicBezTo>
                <a:cubicBezTo>
                  <a:pt x="8545" y="2000"/>
                  <a:pt x="8682" y="1925"/>
                  <a:pt x="8793" y="1820"/>
                </a:cubicBezTo>
                <a:cubicBezTo>
                  <a:pt x="8905" y="1727"/>
                  <a:pt x="8980" y="1665"/>
                  <a:pt x="9154" y="1665"/>
                </a:cubicBezTo>
                <a:close/>
                <a:moveTo>
                  <a:pt x="503" y="0"/>
                </a:moveTo>
                <a:cubicBezTo>
                  <a:pt x="224" y="0"/>
                  <a:pt x="0" y="230"/>
                  <a:pt x="0" y="503"/>
                </a:cubicBezTo>
                <a:lnTo>
                  <a:pt x="0" y="1857"/>
                </a:lnTo>
                <a:cubicBezTo>
                  <a:pt x="0" y="1975"/>
                  <a:pt x="100" y="2068"/>
                  <a:pt x="218" y="2068"/>
                </a:cubicBezTo>
                <a:cubicBezTo>
                  <a:pt x="255" y="2068"/>
                  <a:pt x="286" y="2068"/>
                  <a:pt x="323" y="2062"/>
                </a:cubicBezTo>
                <a:cubicBezTo>
                  <a:pt x="367" y="2286"/>
                  <a:pt x="435" y="2553"/>
                  <a:pt x="509" y="2838"/>
                </a:cubicBezTo>
                <a:cubicBezTo>
                  <a:pt x="537" y="2952"/>
                  <a:pt x="623" y="3001"/>
                  <a:pt x="710" y="3001"/>
                </a:cubicBezTo>
                <a:cubicBezTo>
                  <a:pt x="839" y="3001"/>
                  <a:pt x="970" y="2895"/>
                  <a:pt x="926" y="2733"/>
                </a:cubicBezTo>
                <a:cubicBezTo>
                  <a:pt x="845" y="2422"/>
                  <a:pt x="776" y="2137"/>
                  <a:pt x="733" y="1913"/>
                </a:cubicBezTo>
                <a:cubicBezTo>
                  <a:pt x="776" y="1882"/>
                  <a:pt x="808" y="1851"/>
                  <a:pt x="851" y="1820"/>
                </a:cubicBezTo>
                <a:cubicBezTo>
                  <a:pt x="963" y="1727"/>
                  <a:pt x="1037" y="1665"/>
                  <a:pt x="1211" y="1665"/>
                </a:cubicBezTo>
                <a:cubicBezTo>
                  <a:pt x="1385" y="1665"/>
                  <a:pt x="1460" y="1727"/>
                  <a:pt x="1571" y="1820"/>
                </a:cubicBezTo>
                <a:cubicBezTo>
                  <a:pt x="1696" y="1938"/>
                  <a:pt x="1845" y="2019"/>
                  <a:pt x="2006" y="2056"/>
                </a:cubicBezTo>
                <a:cubicBezTo>
                  <a:pt x="2186" y="3559"/>
                  <a:pt x="2540" y="5037"/>
                  <a:pt x="3068" y="6459"/>
                </a:cubicBezTo>
                <a:lnTo>
                  <a:pt x="2410" y="6459"/>
                </a:lnTo>
                <a:cubicBezTo>
                  <a:pt x="2049" y="6042"/>
                  <a:pt x="1596" y="4993"/>
                  <a:pt x="1174" y="3608"/>
                </a:cubicBezTo>
                <a:cubicBezTo>
                  <a:pt x="1142" y="3501"/>
                  <a:pt x="1059" y="3455"/>
                  <a:pt x="975" y="3455"/>
                </a:cubicBezTo>
                <a:cubicBezTo>
                  <a:pt x="844" y="3455"/>
                  <a:pt x="711" y="3566"/>
                  <a:pt x="764" y="3732"/>
                </a:cubicBezTo>
                <a:cubicBezTo>
                  <a:pt x="1006" y="4540"/>
                  <a:pt x="1466" y="5900"/>
                  <a:pt x="1969" y="6595"/>
                </a:cubicBezTo>
                <a:cubicBezTo>
                  <a:pt x="1956" y="6620"/>
                  <a:pt x="1956" y="6645"/>
                  <a:pt x="1950" y="6670"/>
                </a:cubicBezTo>
                <a:lnTo>
                  <a:pt x="1950" y="7992"/>
                </a:lnTo>
                <a:cubicBezTo>
                  <a:pt x="1950" y="8110"/>
                  <a:pt x="2049" y="8203"/>
                  <a:pt x="2167" y="8203"/>
                </a:cubicBezTo>
                <a:lnTo>
                  <a:pt x="2552" y="8203"/>
                </a:lnTo>
                <a:lnTo>
                  <a:pt x="1683" y="12817"/>
                </a:lnTo>
                <a:cubicBezTo>
                  <a:pt x="1655" y="12976"/>
                  <a:pt x="1779" y="13070"/>
                  <a:pt x="1901" y="13070"/>
                </a:cubicBezTo>
                <a:cubicBezTo>
                  <a:pt x="1995" y="13070"/>
                  <a:pt x="2087" y="13015"/>
                  <a:pt x="2112" y="12892"/>
                </a:cubicBezTo>
                <a:lnTo>
                  <a:pt x="2987" y="8203"/>
                </a:lnTo>
                <a:lnTo>
                  <a:pt x="6111" y="8203"/>
                </a:lnTo>
                <a:cubicBezTo>
                  <a:pt x="6396" y="8203"/>
                  <a:pt x="6396" y="7769"/>
                  <a:pt x="6111" y="7769"/>
                </a:cubicBezTo>
                <a:lnTo>
                  <a:pt x="2385" y="7769"/>
                </a:lnTo>
                <a:lnTo>
                  <a:pt x="2385" y="6881"/>
                </a:lnTo>
                <a:lnTo>
                  <a:pt x="7986" y="6881"/>
                </a:lnTo>
                <a:lnTo>
                  <a:pt x="7986" y="7775"/>
                </a:lnTo>
                <a:lnTo>
                  <a:pt x="7030" y="7775"/>
                </a:lnTo>
                <a:cubicBezTo>
                  <a:pt x="6744" y="7775"/>
                  <a:pt x="6744" y="8203"/>
                  <a:pt x="7030" y="8203"/>
                </a:cubicBezTo>
                <a:lnTo>
                  <a:pt x="7378" y="8203"/>
                </a:lnTo>
                <a:lnTo>
                  <a:pt x="8520" y="14277"/>
                </a:lnTo>
                <a:lnTo>
                  <a:pt x="1851" y="14277"/>
                </a:lnTo>
                <a:lnTo>
                  <a:pt x="1938" y="13799"/>
                </a:lnTo>
                <a:cubicBezTo>
                  <a:pt x="1966" y="13640"/>
                  <a:pt x="1842" y="13545"/>
                  <a:pt x="1721" y="13545"/>
                </a:cubicBezTo>
                <a:cubicBezTo>
                  <a:pt x="1628" y="13545"/>
                  <a:pt x="1537" y="13600"/>
                  <a:pt x="1515" y="13724"/>
                </a:cubicBezTo>
                <a:lnTo>
                  <a:pt x="1404" y="14314"/>
                </a:lnTo>
                <a:cubicBezTo>
                  <a:pt x="1366" y="14513"/>
                  <a:pt x="1522" y="14699"/>
                  <a:pt x="1727" y="14699"/>
                </a:cubicBezTo>
                <a:lnTo>
                  <a:pt x="8638" y="14699"/>
                </a:lnTo>
                <a:cubicBezTo>
                  <a:pt x="8843" y="14699"/>
                  <a:pt x="8998" y="14513"/>
                  <a:pt x="8961" y="14314"/>
                </a:cubicBezTo>
                <a:lnTo>
                  <a:pt x="7812" y="8203"/>
                </a:lnTo>
                <a:lnTo>
                  <a:pt x="8197" y="8203"/>
                </a:lnTo>
                <a:cubicBezTo>
                  <a:pt x="8315" y="8203"/>
                  <a:pt x="8415" y="8104"/>
                  <a:pt x="8415" y="7986"/>
                </a:cubicBezTo>
                <a:lnTo>
                  <a:pt x="8415" y="6670"/>
                </a:lnTo>
                <a:cubicBezTo>
                  <a:pt x="8408" y="6639"/>
                  <a:pt x="8408" y="6614"/>
                  <a:pt x="8396" y="6589"/>
                </a:cubicBezTo>
                <a:cubicBezTo>
                  <a:pt x="9122" y="5583"/>
                  <a:pt x="9824" y="3099"/>
                  <a:pt x="10042" y="2062"/>
                </a:cubicBezTo>
                <a:cubicBezTo>
                  <a:pt x="10079" y="2068"/>
                  <a:pt x="10110" y="2068"/>
                  <a:pt x="10147" y="2068"/>
                </a:cubicBezTo>
                <a:cubicBezTo>
                  <a:pt x="10265" y="2068"/>
                  <a:pt x="10364" y="1975"/>
                  <a:pt x="10364" y="1857"/>
                </a:cubicBezTo>
                <a:lnTo>
                  <a:pt x="10364" y="503"/>
                </a:lnTo>
                <a:cubicBezTo>
                  <a:pt x="10364" y="230"/>
                  <a:pt x="10141" y="7"/>
                  <a:pt x="98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 name="Google Shape;412;p42"/>
          <p:cNvGrpSpPr/>
          <p:nvPr/>
        </p:nvGrpSpPr>
        <p:grpSpPr>
          <a:xfrm>
            <a:off x="4249366" y="736234"/>
            <a:ext cx="386358" cy="385728"/>
            <a:chOff x="1937616" y="1363750"/>
            <a:chExt cx="368100" cy="367500"/>
          </a:xfrm>
        </p:grpSpPr>
        <p:sp>
          <p:nvSpPr>
            <p:cNvPr id="413" name="Google Shape;413;p42"/>
            <p:cNvSpPr/>
            <p:nvPr/>
          </p:nvSpPr>
          <p:spPr>
            <a:xfrm>
              <a:off x="2010341" y="1566775"/>
              <a:ext cx="58300" cy="31125"/>
            </a:xfrm>
            <a:custGeom>
              <a:avLst/>
              <a:gdLst/>
              <a:ahLst/>
              <a:cxnLst/>
              <a:rect l="l" t="t" r="r" b="b"/>
              <a:pathLst>
                <a:path w="2332" h="1245" extrusionOk="0">
                  <a:moveTo>
                    <a:pt x="1882" y="0"/>
                  </a:moveTo>
                  <a:cubicBezTo>
                    <a:pt x="1843" y="0"/>
                    <a:pt x="1805" y="5"/>
                    <a:pt x="1767" y="15"/>
                  </a:cubicBezTo>
                  <a:cubicBezTo>
                    <a:pt x="1544" y="58"/>
                    <a:pt x="1333" y="220"/>
                    <a:pt x="1128" y="499"/>
                  </a:cubicBezTo>
                  <a:cubicBezTo>
                    <a:pt x="985" y="704"/>
                    <a:pt x="824" y="810"/>
                    <a:pt x="675" y="810"/>
                  </a:cubicBezTo>
                  <a:cubicBezTo>
                    <a:pt x="668" y="810"/>
                    <a:pt x="662" y="810"/>
                    <a:pt x="656" y="810"/>
                  </a:cubicBezTo>
                  <a:cubicBezTo>
                    <a:pt x="588" y="810"/>
                    <a:pt x="527" y="781"/>
                    <a:pt x="476" y="735"/>
                  </a:cubicBezTo>
                  <a:cubicBezTo>
                    <a:pt x="429" y="658"/>
                    <a:pt x="361" y="626"/>
                    <a:pt x="294" y="626"/>
                  </a:cubicBezTo>
                  <a:cubicBezTo>
                    <a:pt x="145" y="626"/>
                    <a:pt x="1" y="782"/>
                    <a:pt x="103" y="953"/>
                  </a:cubicBezTo>
                  <a:cubicBezTo>
                    <a:pt x="227" y="1133"/>
                    <a:pt x="426" y="1238"/>
                    <a:pt x="643" y="1244"/>
                  </a:cubicBezTo>
                  <a:lnTo>
                    <a:pt x="681" y="1244"/>
                  </a:lnTo>
                  <a:cubicBezTo>
                    <a:pt x="892" y="1244"/>
                    <a:pt x="1196" y="1157"/>
                    <a:pt x="1482" y="754"/>
                  </a:cubicBezTo>
                  <a:cubicBezTo>
                    <a:pt x="1668" y="493"/>
                    <a:pt x="1814" y="433"/>
                    <a:pt x="1879" y="433"/>
                  </a:cubicBezTo>
                  <a:cubicBezTo>
                    <a:pt x="1889" y="433"/>
                    <a:pt x="1898" y="434"/>
                    <a:pt x="1904" y="437"/>
                  </a:cubicBezTo>
                  <a:cubicBezTo>
                    <a:pt x="1943" y="459"/>
                    <a:pt x="1981" y="469"/>
                    <a:pt x="2017" y="469"/>
                  </a:cubicBezTo>
                  <a:cubicBezTo>
                    <a:pt x="2209" y="469"/>
                    <a:pt x="2331" y="185"/>
                    <a:pt x="2121" y="65"/>
                  </a:cubicBezTo>
                  <a:cubicBezTo>
                    <a:pt x="2045" y="22"/>
                    <a:pt x="1963" y="0"/>
                    <a:pt x="1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2"/>
            <p:cNvSpPr/>
            <p:nvPr/>
          </p:nvSpPr>
          <p:spPr>
            <a:xfrm>
              <a:off x="2070516" y="1602575"/>
              <a:ext cx="36950" cy="54025"/>
            </a:xfrm>
            <a:custGeom>
              <a:avLst/>
              <a:gdLst/>
              <a:ahLst/>
              <a:cxnLst/>
              <a:rect l="l" t="t" r="r" b="b"/>
              <a:pathLst>
                <a:path w="1478" h="2161" extrusionOk="0">
                  <a:moveTo>
                    <a:pt x="1010" y="1"/>
                  </a:moveTo>
                  <a:cubicBezTo>
                    <a:pt x="862" y="1"/>
                    <a:pt x="717" y="157"/>
                    <a:pt x="820" y="328"/>
                  </a:cubicBezTo>
                  <a:cubicBezTo>
                    <a:pt x="832" y="371"/>
                    <a:pt x="807" y="527"/>
                    <a:pt x="497" y="750"/>
                  </a:cubicBezTo>
                  <a:cubicBezTo>
                    <a:pt x="75" y="1054"/>
                    <a:pt x="0" y="1371"/>
                    <a:pt x="6" y="1582"/>
                  </a:cubicBezTo>
                  <a:cubicBezTo>
                    <a:pt x="12" y="1800"/>
                    <a:pt x="124" y="2004"/>
                    <a:pt x="304" y="2129"/>
                  </a:cubicBezTo>
                  <a:cubicBezTo>
                    <a:pt x="342" y="2151"/>
                    <a:pt x="380" y="2161"/>
                    <a:pt x="415" y="2161"/>
                  </a:cubicBezTo>
                  <a:cubicBezTo>
                    <a:pt x="605" y="2161"/>
                    <a:pt x="731" y="1877"/>
                    <a:pt x="522" y="1756"/>
                  </a:cubicBezTo>
                  <a:cubicBezTo>
                    <a:pt x="466" y="1700"/>
                    <a:pt x="435" y="1626"/>
                    <a:pt x="441" y="1551"/>
                  </a:cubicBezTo>
                  <a:cubicBezTo>
                    <a:pt x="441" y="1402"/>
                    <a:pt x="547" y="1247"/>
                    <a:pt x="751" y="1098"/>
                  </a:cubicBezTo>
                  <a:cubicBezTo>
                    <a:pt x="1478" y="576"/>
                    <a:pt x="1205" y="129"/>
                    <a:pt x="1192" y="110"/>
                  </a:cubicBezTo>
                  <a:cubicBezTo>
                    <a:pt x="1146" y="33"/>
                    <a:pt x="1078"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2"/>
            <p:cNvSpPr/>
            <p:nvPr/>
          </p:nvSpPr>
          <p:spPr>
            <a:xfrm>
              <a:off x="2047016" y="1591675"/>
              <a:ext cx="32900" cy="28325"/>
            </a:xfrm>
            <a:custGeom>
              <a:avLst/>
              <a:gdLst/>
              <a:ahLst/>
              <a:cxnLst/>
              <a:rect l="l" t="t" r="r" b="b"/>
              <a:pathLst>
                <a:path w="1316" h="1133" extrusionOk="0">
                  <a:moveTo>
                    <a:pt x="310" y="0"/>
                  </a:moveTo>
                  <a:cubicBezTo>
                    <a:pt x="142" y="0"/>
                    <a:pt x="1" y="216"/>
                    <a:pt x="158" y="373"/>
                  </a:cubicBezTo>
                  <a:lnTo>
                    <a:pt x="853" y="1068"/>
                  </a:lnTo>
                  <a:cubicBezTo>
                    <a:pt x="900" y="1114"/>
                    <a:pt x="952" y="1133"/>
                    <a:pt x="1002" y="1133"/>
                  </a:cubicBezTo>
                  <a:cubicBezTo>
                    <a:pt x="1171" y="1133"/>
                    <a:pt x="1315" y="917"/>
                    <a:pt x="1157" y="764"/>
                  </a:cubicBezTo>
                  <a:lnTo>
                    <a:pt x="462" y="68"/>
                  </a:lnTo>
                  <a:cubicBezTo>
                    <a:pt x="414" y="20"/>
                    <a:pt x="361"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2"/>
            <p:cNvSpPr/>
            <p:nvPr/>
          </p:nvSpPr>
          <p:spPr>
            <a:xfrm>
              <a:off x="1965566" y="1363750"/>
              <a:ext cx="340150" cy="226000"/>
            </a:xfrm>
            <a:custGeom>
              <a:avLst/>
              <a:gdLst/>
              <a:ahLst/>
              <a:cxnLst/>
              <a:rect l="l" t="t" r="r" b="b"/>
              <a:pathLst>
                <a:path w="13606" h="9040" extrusionOk="0">
                  <a:moveTo>
                    <a:pt x="10263" y="1175"/>
                  </a:moveTo>
                  <a:cubicBezTo>
                    <a:pt x="10309" y="1175"/>
                    <a:pt x="10357" y="1192"/>
                    <a:pt x="10402" y="1231"/>
                  </a:cubicBezTo>
                  <a:lnTo>
                    <a:pt x="10495" y="1367"/>
                  </a:lnTo>
                  <a:cubicBezTo>
                    <a:pt x="10476" y="1404"/>
                    <a:pt x="10470" y="1442"/>
                    <a:pt x="10464" y="1479"/>
                  </a:cubicBezTo>
                  <a:cubicBezTo>
                    <a:pt x="10464" y="1553"/>
                    <a:pt x="10482" y="1634"/>
                    <a:pt x="10526" y="1696"/>
                  </a:cubicBezTo>
                  <a:lnTo>
                    <a:pt x="10458" y="1765"/>
                  </a:lnTo>
                  <a:lnTo>
                    <a:pt x="10104" y="1535"/>
                  </a:lnTo>
                  <a:cubicBezTo>
                    <a:pt x="9969" y="1376"/>
                    <a:pt x="10103" y="1175"/>
                    <a:pt x="10263" y="1175"/>
                  </a:cubicBezTo>
                  <a:close/>
                  <a:moveTo>
                    <a:pt x="12258" y="461"/>
                  </a:moveTo>
                  <a:lnTo>
                    <a:pt x="13109" y="1311"/>
                  </a:lnTo>
                  <a:lnTo>
                    <a:pt x="12066" y="2640"/>
                  </a:lnTo>
                  <a:lnTo>
                    <a:pt x="10936" y="1510"/>
                  </a:lnTo>
                  <a:lnTo>
                    <a:pt x="12258" y="461"/>
                  </a:lnTo>
                  <a:close/>
                  <a:moveTo>
                    <a:pt x="1515" y="1926"/>
                  </a:moveTo>
                  <a:lnTo>
                    <a:pt x="2025" y="2429"/>
                  </a:lnTo>
                  <a:lnTo>
                    <a:pt x="1801" y="2659"/>
                  </a:lnTo>
                  <a:lnTo>
                    <a:pt x="1292" y="2150"/>
                  </a:lnTo>
                  <a:lnTo>
                    <a:pt x="1515" y="1926"/>
                  </a:lnTo>
                  <a:close/>
                  <a:moveTo>
                    <a:pt x="9288" y="2156"/>
                  </a:moveTo>
                  <a:cubicBezTo>
                    <a:pt x="9334" y="2156"/>
                    <a:pt x="9382" y="2173"/>
                    <a:pt x="9427" y="2212"/>
                  </a:cubicBezTo>
                  <a:lnTo>
                    <a:pt x="9619" y="2485"/>
                  </a:lnTo>
                  <a:lnTo>
                    <a:pt x="9389" y="2690"/>
                  </a:lnTo>
                  <a:lnTo>
                    <a:pt x="9122" y="2510"/>
                  </a:lnTo>
                  <a:cubicBezTo>
                    <a:pt x="8992" y="2356"/>
                    <a:pt x="9128" y="2156"/>
                    <a:pt x="9288" y="2156"/>
                  </a:cubicBezTo>
                  <a:close/>
                  <a:moveTo>
                    <a:pt x="11873" y="3050"/>
                  </a:moveTo>
                  <a:cubicBezTo>
                    <a:pt x="11935" y="3094"/>
                    <a:pt x="12010" y="3118"/>
                    <a:pt x="12085" y="3118"/>
                  </a:cubicBezTo>
                  <a:lnTo>
                    <a:pt x="12103" y="3118"/>
                  </a:lnTo>
                  <a:cubicBezTo>
                    <a:pt x="12140" y="3112"/>
                    <a:pt x="12178" y="3106"/>
                    <a:pt x="12215" y="3087"/>
                  </a:cubicBezTo>
                  <a:lnTo>
                    <a:pt x="12345" y="3174"/>
                  </a:lnTo>
                  <a:cubicBezTo>
                    <a:pt x="12414" y="3261"/>
                    <a:pt x="12407" y="3385"/>
                    <a:pt x="12333" y="3466"/>
                  </a:cubicBezTo>
                  <a:cubicBezTo>
                    <a:pt x="12290" y="3506"/>
                    <a:pt x="12235" y="3526"/>
                    <a:pt x="12180" y="3526"/>
                  </a:cubicBezTo>
                  <a:cubicBezTo>
                    <a:pt x="12132" y="3526"/>
                    <a:pt x="12085" y="3510"/>
                    <a:pt x="12047" y="3479"/>
                  </a:cubicBezTo>
                  <a:lnTo>
                    <a:pt x="11811" y="3118"/>
                  </a:lnTo>
                  <a:lnTo>
                    <a:pt x="11873" y="3050"/>
                  </a:lnTo>
                  <a:close/>
                  <a:moveTo>
                    <a:pt x="10824" y="2007"/>
                  </a:moveTo>
                  <a:lnTo>
                    <a:pt x="11569" y="2746"/>
                  </a:lnTo>
                  <a:lnTo>
                    <a:pt x="10557" y="3913"/>
                  </a:lnTo>
                  <a:lnTo>
                    <a:pt x="9663" y="3019"/>
                  </a:lnTo>
                  <a:lnTo>
                    <a:pt x="10824" y="2007"/>
                  </a:lnTo>
                  <a:close/>
                  <a:moveTo>
                    <a:pt x="11091" y="3957"/>
                  </a:moveTo>
                  <a:lnTo>
                    <a:pt x="11370" y="4149"/>
                  </a:lnTo>
                  <a:cubicBezTo>
                    <a:pt x="11401" y="4186"/>
                    <a:pt x="11420" y="4236"/>
                    <a:pt x="11420" y="4292"/>
                  </a:cubicBezTo>
                  <a:cubicBezTo>
                    <a:pt x="11416" y="4418"/>
                    <a:pt x="11314" y="4502"/>
                    <a:pt x="11204" y="4502"/>
                  </a:cubicBezTo>
                  <a:cubicBezTo>
                    <a:pt x="11157" y="4502"/>
                    <a:pt x="11109" y="4487"/>
                    <a:pt x="11066" y="4453"/>
                  </a:cubicBezTo>
                  <a:lnTo>
                    <a:pt x="10886" y="4186"/>
                  </a:lnTo>
                  <a:lnTo>
                    <a:pt x="11091" y="3957"/>
                  </a:lnTo>
                  <a:close/>
                  <a:moveTo>
                    <a:pt x="9520" y="3491"/>
                  </a:moveTo>
                  <a:lnTo>
                    <a:pt x="10085" y="4056"/>
                  </a:lnTo>
                  <a:lnTo>
                    <a:pt x="9632" y="4509"/>
                  </a:lnTo>
                  <a:lnTo>
                    <a:pt x="9067" y="3944"/>
                  </a:lnTo>
                  <a:lnTo>
                    <a:pt x="9520" y="3491"/>
                  </a:lnTo>
                  <a:close/>
                  <a:moveTo>
                    <a:pt x="8756" y="4249"/>
                  </a:moveTo>
                  <a:lnTo>
                    <a:pt x="9327" y="4814"/>
                  </a:lnTo>
                  <a:lnTo>
                    <a:pt x="8806" y="5335"/>
                  </a:lnTo>
                  <a:lnTo>
                    <a:pt x="8234" y="4776"/>
                  </a:lnTo>
                  <a:lnTo>
                    <a:pt x="8756" y="4249"/>
                  </a:lnTo>
                  <a:close/>
                  <a:moveTo>
                    <a:pt x="721" y="2187"/>
                  </a:moveTo>
                  <a:lnTo>
                    <a:pt x="3825" y="5292"/>
                  </a:lnTo>
                  <a:cubicBezTo>
                    <a:pt x="3776" y="5360"/>
                    <a:pt x="3726" y="5435"/>
                    <a:pt x="3676" y="5509"/>
                  </a:cubicBezTo>
                  <a:lnTo>
                    <a:pt x="540" y="2373"/>
                  </a:lnTo>
                  <a:lnTo>
                    <a:pt x="721" y="2187"/>
                  </a:lnTo>
                  <a:close/>
                  <a:moveTo>
                    <a:pt x="7930" y="5081"/>
                  </a:moveTo>
                  <a:lnTo>
                    <a:pt x="8501" y="5640"/>
                  </a:lnTo>
                  <a:lnTo>
                    <a:pt x="7980" y="6161"/>
                  </a:lnTo>
                  <a:lnTo>
                    <a:pt x="7409" y="5602"/>
                  </a:lnTo>
                  <a:lnTo>
                    <a:pt x="7930" y="5081"/>
                  </a:lnTo>
                  <a:close/>
                  <a:moveTo>
                    <a:pt x="7104" y="5907"/>
                  </a:moveTo>
                  <a:lnTo>
                    <a:pt x="7669" y="6465"/>
                  </a:lnTo>
                  <a:lnTo>
                    <a:pt x="7148" y="6993"/>
                  </a:lnTo>
                  <a:lnTo>
                    <a:pt x="6576" y="6428"/>
                  </a:lnTo>
                  <a:lnTo>
                    <a:pt x="7104" y="5907"/>
                  </a:lnTo>
                  <a:close/>
                  <a:moveTo>
                    <a:pt x="6278" y="6732"/>
                  </a:moveTo>
                  <a:lnTo>
                    <a:pt x="6843" y="7298"/>
                  </a:lnTo>
                  <a:lnTo>
                    <a:pt x="5620" y="8515"/>
                  </a:lnTo>
                  <a:lnTo>
                    <a:pt x="5061" y="7950"/>
                  </a:lnTo>
                  <a:lnTo>
                    <a:pt x="6278" y="6732"/>
                  </a:lnTo>
                  <a:close/>
                  <a:moveTo>
                    <a:pt x="12267" y="1"/>
                  </a:moveTo>
                  <a:cubicBezTo>
                    <a:pt x="12195" y="1"/>
                    <a:pt x="12122" y="23"/>
                    <a:pt x="12060" y="69"/>
                  </a:cubicBezTo>
                  <a:lnTo>
                    <a:pt x="10805" y="1063"/>
                  </a:lnTo>
                  <a:lnTo>
                    <a:pt x="10749" y="976"/>
                  </a:lnTo>
                  <a:cubicBezTo>
                    <a:pt x="10737" y="964"/>
                    <a:pt x="10731" y="951"/>
                    <a:pt x="10718" y="939"/>
                  </a:cubicBezTo>
                  <a:cubicBezTo>
                    <a:pt x="10592" y="806"/>
                    <a:pt x="10422" y="739"/>
                    <a:pt x="10252" y="739"/>
                  </a:cubicBezTo>
                  <a:cubicBezTo>
                    <a:pt x="10088" y="739"/>
                    <a:pt x="9924" y="801"/>
                    <a:pt x="9799" y="926"/>
                  </a:cubicBezTo>
                  <a:cubicBezTo>
                    <a:pt x="9538" y="1187"/>
                    <a:pt x="9545" y="1603"/>
                    <a:pt x="9812" y="1852"/>
                  </a:cubicBezTo>
                  <a:cubicBezTo>
                    <a:pt x="9818" y="1858"/>
                    <a:pt x="9830" y="1870"/>
                    <a:pt x="9843" y="1876"/>
                  </a:cubicBezTo>
                  <a:lnTo>
                    <a:pt x="10116" y="2056"/>
                  </a:lnTo>
                  <a:lnTo>
                    <a:pt x="9948" y="2199"/>
                  </a:lnTo>
                  <a:lnTo>
                    <a:pt x="9768" y="1945"/>
                  </a:lnTo>
                  <a:cubicBezTo>
                    <a:pt x="9762" y="1939"/>
                    <a:pt x="9750" y="1926"/>
                    <a:pt x="9743" y="1920"/>
                  </a:cubicBezTo>
                  <a:cubicBezTo>
                    <a:pt x="9618" y="1792"/>
                    <a:pt x="9453" y="1728"/>
                    <a:pt x="9286" y="1728"/>
                  </a:cubicBezTo>
                  <a:cubicBezTo>
                    <a:pt x="9122" y="1728"/>
                    <a:pt x="8957" y="1790"/>
                    <a:pt x="8831" y="1914"/>
                  </a:cubicBezTo>
                  <a:cubicBezTo>
                    <a:pt x="8582" y="2168"/>
                    <a:pt x="8582" y="2578"/>
                    <a:pt x="8831" y="2826"/>
                  </a:cubicBezTo>
                  <a:cubicBezTo>
                    <a:pt x="8843" y="2839"/>
                    <a:pt x="8849" y="2845"/>
                    <a:pt x="8862" y="2851"/>
                  </a:cubicBezTo>
                  <a:lnTo>
                    <a:pt x="9197" y="3081"/>
                  </a:lnTo>
                  <a:cubicBezTo>
                    <a:pt x="9203" y="3112"/>
                    <a:pt x="9209" y="3143"/>
                    <a:pt x="9228" y="3174"/>
                  </a:cubicBezTo>
                  <a:lnTo>
                    <a:pt x="8607" y="3795"/>
                  </a:lnTo>
                  <a:lnTo>
                    <a:pt x="7676" y="4727"/>
                  </a:lnTo>
                  <a:cubicBezTo>
                    <a:pt x="7123" y="4373"/>
                    <a:pt x="6521" y="4168"/>
                    <a:pt x="5962" y="4155"/>
                  </a:cubicBezTo>
                  <a:cubicBezTo>
                    <a:pt x="5939" y="4155"/>
                    <a:pt x="5917" y="4154"/>
                    <a:pt x="5895" y="4154"/>
                  </a:cubicBezTo>
                  <a:cubicBezTo>
                    <a:pt x="5471" y="4154"/>
                    <a:pt x="5054" y="4266"/>
                    <a:pt x="4689" y="4485"/>
                  </a:cubicBezTo>
                  <a:lnTo>
                    <a:pt x="3875" y="3677"/>
                  </a:lnTo>
                  <a:cubicBezTo>
                    <a:pt x="3827" y="3629"/>
                    <a:pt x="3774" y="3609"/>
                    <a:pt x="3723" y="3609"/>
                  </a:cubicBezTo>
                  <a:cubicBezTo>
                    <a:pt x="3556" y="3609"/>
                    <a:pt x="3414" y="3825"/>
                    <a:pt x="3571" y="3982"/>
                  </a:cubicBezTo>
                  <a:lnTo>
                    <a:pt x="4335" y="4745"/>
                  </a:lnTo>
                  <a:cubicBezTo>
                    <a:pt x="4260" y="4807"/>
                    <a:pt x="4186" y="4882"/>
                    <a:pt x="4124" y="4956"/>
                  </a:cubicBezTo>
                  <a:lnTo>
                    <a:pt x="4111" y="4963"/>
                  </a:lnTo>
                  <a:lnTo>
                    <a:pt x="2112" y="2963"/>
                  </a:lnTo>
                  <a:lnTo>
                    <a:pt x="2329" y="2733"/>
                  </a:lnTo>
                  <a:lnTo>
                    <a:pt x="2925" y="3329"/>
                  </a:lnTo>
                  <a:cubicBezTo>
                    <a:pt x="2973" y="3377"/>
                    <a:pt x="3026" y="3397"/>
                    <a:pt x="3077" y="3397"/>
                  </a:cubicBezTo>
                  <a:cubicBezTo>
                    <a:pt x="3244" y="3397"/>
                    <a:pt x="3386" y="3182"/>
                    <a:pt x="3229" y="3025"/>
                  </a:cubicBezTo>
                  <a:lnTo>
                    <a:pt x="950" y="752"/>
                  </a:lnTo>
                  <a:cubicBezTo>
                    <a:pt x="904" y="704"/>
                    <a:pt x="851" y="684"/>
                    <a:pt x="801" y="684"/>
                  </a:cubicBezTo>
                  <a:cubicBezTo>
                    <a:pt x="635" y="684"/>
                    <a:pt x="489" y="900"/>
                    <a:pt x="646" y="1057"/>
                  </a:cubicBezTo>
                  <a:lnTo>
                    <a:pt x="1211" y="1622"/>
                  </a:lnTo>
                  <a:lnTo>
                    <a:pt x="988" y="1845"/>
                  </a:lnTo>
                  <a:lnTo>
                    <a:pt x="876" y="1734"/>
                  </a:lnTo>
                  <a:cubicBezTo>
                    <a:pt x="832" y="1690"/>
                    <a:pt x="776" y="1668"/>
                    <a:pt x="721" y="1668"/>
                  </a:cubicBezTo>
                  <a:cubicBezTo>
                    <a:pt x="666" y="1668"/>
                    <a:pt x="612" y="1690"/>
                    <a:pt x="572" y="1734"/>
                  </a:cubicBezTo>
                  <a:lnTo>
                    <a:pt x="81" y="2224"/>
                  </a:lnTo>
                  <a:cubicBezTo>
                    <a:pt x="0" y="2305"/>
                    <a:pt x="0" y="2441"/>
                    <a:pt x="81" y="2528"/>
                  </a:cubicBezTo>
                  <a:lnTo>
                    <a:pt x="3527" y="5969"/>
                  </a:lnTo>
                  <a:cubicBezTo>
                    <a:pt x="3602" y="6416"/>
                    <a:pt x="3503" y="6819"/>
                    <a:pt x="3236" y="7080"/>
                  </a:cubicBezTo>
                  <a:cubicBezTo>
                    <a:pt x="3192" y="7124"/>
                    <a:pt x="3149" y="7161"/>
                    <a:pt x="3099" y="7198"/>
                  </a:cubicBezTo>
                  <a:cubicBezTo>
                    <a:pt x="2905" y="7331"/>
                    <a:pt x="3038" y="7593"/>
                    <a:pt x="3223" y="7593"/>
                  </a:cubicBezTo>
                  <a:cubicBezTo>
                    <a:pt x="3263" y="7593"/>
                    <a:pt x="3305" y="7581"/>
                    <a:pt x="3347" y="7552"/>
                  </a:cubicBezTo>
                  <a:cubicBezTo>
                    <a:pt x="3416" y="7502"/>
                    <a:pt x="3478" y="7447"/>
                    <a:pt x="3540" y="7391"/>
                  </a:cubicBezTo>
                  <a:cubicBezTo>
                    <a:pt x="3906" y="7024"/>
                    <a:pt x="4055" y="6484"/>
                    <a:pt x="3950" y="5900"/>
                  </a:cubicBezTo>
                  <a:lnTo>
                    <a:pt x="3999" y="5826"/>
                  </a:lnTo>
                  <a:cubicBezTo>
                    <a:pt x="4074" y="5677"/>
                    <a:pt x="4173" y="5546"/>
                    <a:pt x="4285" y="5422"/>
                  </a:cubicBezTo>
                  <a:lnTo>
                    <a:pt x="4291" y="5410"/>
                  </a:lnTo>
                  <a:cubicBezTo>
                    <a:pt x="4335" y="5366"/>
                    <a:pt x="4384" y="5310"/>
                    <a:pt x="4440" y="5242"/>
                  </a:cubicBezTo>
                  <a:cubicBezTo>
                    <a:pt x="4540" y="5137"/>
                    <a:pt x="4651" y="5031"/>
                    <a:pt x="4776" y="4944"/>
                  </a:cubicBezTo>
                  <a:lnTo>
                    <a:pt x="4788" y="4938"/>
                  </a:lnTo>
                  <a:cubicBezTo>
                    <a:pt x="5101" y="4712"/>
                    <a:pt x="5480" y="4588"/>
                    <a:pt x="5867" y="4588"/>
                  </a:cubicBezTo>
                  <a:cubicBezTo>
                    <a:pt x="5895" y="4588"/>
                    <a:pt x="5922" y="4589"/>
                    <a:pt x="5949" y="4590"/>
                  </a:cubicBezTo>
                  <a:cubicBezTo>
                    <a:pt x="6452" y="4615"/>
                    <a:pt x="6937" y="4770"/>
                    <a:pt x="7359" y="5043"/>
                  </a:cubicBezTo>
                  <a:lnTo>
                    <a:pt x="4602" y="7801"/>
                  </a:lnTo>
                  <a:cubicBezTo>
                    <a:pt x="4515" y="7881"/>
                    <a:pt x="4515" y="8018"/>
                    <a:pt x="4602" y="8105"/>
                  </a:cubicBezTo>
                  <a:lnTo>
                    <a:pt x="5471" y="8974"/>
                  </a:lnTo>
                  <a:cubicBezTo>
                    <a:pt x="5511" y="9018"/>
                    <a:pt x="5566" y="9039"/>
                    <a:pt x="5621" y="9039"/>
                  </a:cubicBezTo>
                  <a:cubicBezTo>
                    <a:pt x="5676" y="9039"/>
                    <a:pt x="5732" y="9018"/>
                    <a:pt x="5775" y="8974"/>
                  </a:cubicBezTo>
                  <a:lnTo>
                    <a:pt x="8551" y="6198"/>
                  </a:lnTo>
                  <a:lnTo>
                    <a:pt x="10402" y="4348"/>
                  </a:lnTo>
                  <a:cubicBezTo>
                    <a:pt x="10433" y="4360"/>
                    <a:pt x="10464" y="4373"/>
                    <a:pt x="10495" y="4379"/>
                  </a:cubicBezTo>
                  <a:lnTo>
                    <a:pt x="10725" y="4714"/>
                  </a:lnTo>
                  <a:cubicBezTo>
                    <a:pt x="10731" y="4727"/>
                    <a:pt x="10743" y="4733"/>
                    <a:pt x="10749" y="4745"/>
                  </a:cubicBezTo>
                  <a:cubicBezTo>
                    <a:pt x="10879" y="4891"/>
                    <a:pt x="11056" y="4964"/>
                    <a:pt x="11235" y="4964"/>
                  </a:cubicBezTo>
                  <a:cubicBezTo>
                    <a:pt x="11400" y="4964"/>
                    <a:pt x="11565" y="4902"/>
                    <a:pt x="11693" y="4776"/>
                  </a:cubicBezTo>
                  <a:cubicBezTo>
                    <a:pt x="11954" y="4509"/>
                    <a:pt x="11935" y="4081"/>
                    <a:pt x="11656" y="3832"/>
                  </a:cubicBezTo>
                  <a:cubicBezTo>
                    <a:pt x="11650" y="3826"/>
                    <a:pt x="11637" y="3820"/>
                    <a:pt x="11625" y="3808"/>
                  </a:cubicBezTo>
                  <a:lnTo>
                    <a:pt x="11370" y="3628"/>
                  </a:lnTo>
                  <a:lnTo>
                    <a:pt x="11519" y="3460"/>
                  </a:lnTo>
                  <a:lnTo>
                    <a:pt x="11693" y="3733"/>
                  </a:lnTo>
                  <a:cubicBezTo>
                    <a:pt x="11706" y="3746"/>
                    <a:pt x="11712" y="3758"/>
                    <a:pt x="11724" y="3770"/>
                  </a:cubicBezTo>
                  <a:cubicBezTo>
                    <a:pt x="11850" y="3902"/>
                    <a:pt x="12019" y="3969"/>
                    <a:pt x="12187" y="3969"/>
                  </a:cubicBezTo>
                  <a:cubicBezTo>
                    <a:pt x="12352" y="3969"/>
                    <a:pt x="12518" y="3905"/>
                    <a:pt x="12643" y="3777"/>
                  </a:cubicBezTo>
                  <a:cubicBezTo>
                    <a:pt x="12898" y="3522"/>
                    <a:pt x="12892" y="3106"/>
                    <a:pt x="12631" y="2858"/>
                  </a:cubicBezTo>
                  <a:cubicBezTo>
                    <a:pt x="12625" y="2845"/>
                    <a:pt x="12612" y="2839"/>
                    <a:pt x="12600" y="2833"/>
                  </a:cubicBezTo>
                  <a:lnTo>
                    <a:pt x="12513" y="2771"/>
                  </a:lnTo>
                  <a:lnTo>
                    <a:pt x="13507" y="1504"/>
                  </a:lnTo>
                  <a:cubicBezTo>
                    <a:pt x="13606" y="1367"/>
                    <a:pt x="13587" y="1168"/>
                    <a:pt x="13463" y="1051"/>
                  </a:cubicBezTo>
                  <a:lnTo>
                    <a:pt x="12519" y="107"/>
                  </a:lnTo>
                  <a:cubicBezTo>
                    <a:pt x="12450" y="37"/>
                    <a:pt x="12359" y="1"/>
                    <a:pt x="12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2"/>
            <p:cNvSpPr/>
            <p:nvPr/>
          </p:nvSpPr>
          <p:spPr>
            <a:xfrm>
              <a:off x="1937616" y="1472425"/>
              <a:ext cx="340775" cy="258825"/>
            </a:xfrm>
            <a:custGeom>
              <a:avLst/>
              <a:gdLst/>
              <a:ahLst/>
              <a:cxnLst/>
              <a:rect l="l" t="t" r="r" b="b"/>
              <a:pathLst>
                <a:path w="13631" h="10353" extrusionOk="0">
                  <a:moveTo>
                    <a:pt x="11520" y="1"/>
                  </a:moveTo>
                  <a:lnTo>
                    <a:pt x="9973" y="1541"/>
                  </a:lnTo>
                  <a:cubicBezTo>
                    <a:pt x="9974" y="1542"/>
                    <a:pt x="9975" y="1543"/>
                    <a:pt x="9976" y="1545"/>
                  </a:cubicBezTo>
                  <a:lnTo>
                    <a:pt x="9976" y="1545"/>
                  </a:lnTo>
                  <a:lnTo>
                    <a:pt x="11520" y="1"/>
                  </a:lnTo>
                  <a:close/>
                  <a:moveTo>
                    <a:pt x="3627" y="6298"/>
                  </a:moveTo>
                  <a:lnTo>
                    <a:pt x="4037" y="6707"/>
                  </a:lnTo>
                  <a:lnTo>
                    <a:pt x="2118" y="8285"/>
                  </a:lnTo>
                  <a:cubicBezTo>
                    <a:pt x="2108" y="8293"/>
                    <a:pt x="2097" y="8297"/>
                    <a:pt x="2087" y="8297"/>
                  </a:cubicBezTo>
                  <a:cubicBezTo>
                    <a:pt x="2054" y="8297"/>
                    <a:pt x="2027" y="8256"/>
                    <a:pt x="2056" y="8223"/>
                  </a:cubicBezTo>
                  <a:lnTo>
                    <a:pt x="3000" y="7061"/>
                  </a:lnTo>
                  <a:lnTo>
                    <a:pt x="3627" y="6298"/>
                  </a:lnTo>
                  <a:close/>
                  <a:moveTo>
                    <a:pt x="9955" y="4900"/>
                  </a:moveTo>
                  <a:lnTo>
                    <a:pt x="12650" y="7595"/>
                  </a:lnTo>
                  <a:cubicBezTo>
                    <a:pt x="12923" y="7862"/>
                    <a:pt x="13085" y="8204"/>
                    <a:pt x="13103" y="8496"/>
                  </a:cubicBezTo>
                  <a:lnTo>
                    <a:pt x="9731" y="5124"/>
                  </a:lnTo>
                  <a:cubicBezTo>
                    <a:pt x="9806" y="5049"/>
                    <a:pt x="9880" y="4975"/>
                    <a:pt x="9955" y="4900"/>
                  </a:cubicBezTo>
                  <a:close/>
                  <a:moveTo>
                    <a:pt x="1336" y="3919"/>
                  </a:moveTo>
                  <a:cubicBezTo>
                    <a:pt x="1559" y="4050"/>
                    <a:pt x="2056" y="4416"/>
                    <a:pt x="2112" y="5217"/>
                  </a:cubicBezTo>
                  <a:cubicBezTo>
                    <a:pt x="2161" y="5962"/>
                    <a:pt x="2286" y="6447"/>
                    <a:pt x="2571" y="6919"/>
                  </a:cubicBezTo>
                  <a:lnTo>
                    <a:pt x="1714" y="7956"/>
                  </a:lnTo>
                  <a:cubicBezTo>
                    <a:pt x="1437" y="8301"/>
                    <a:pt x="1736" y="8735"/>
                    <a:pt x="2091" y="8735"/>
                  </a:cubicBezTo>
                  <a:cubicBezTo>
                    <a:pt x="2188" y="8735"/>
                    <a:pt x="2290" y="8703"/>
                    <a:pt x="2385" y="8626"/>
                  </a:cubicBezTo>
                  <a:lnTo>
                    <a:pt x="3285" y="7887"/>
                  </a:lnTo>
                  <a:lnTo>
                    <a:pt x="3285" y="7887"/>
                  </a:lnTo>
                  <a:cubicBezTo>
                    <a:pt x="3441" y="8223"/>
                    <a:pt x="3174" y="8794"/>
                    <a:pt x="2745" y="9595"/>
                  </a:cubicBezTo>
                  <a:cubicBezTo>
                    <a:pt x="2335" y="9409"/>
                    <a:pt x="1957" y="9148"/>
                    <a:pt x="1634" y="8837"/>
                  </a:cubicBezTo>
                  <a:lnTo>
                    <a:pt x="1615" y="8825"/>
                  </a:lnTo>
                  <a:cubicBezTo>
                    <a:pt x="1590" y="8794"/>
                    <a:pt x="1559" y="8769"/>
                    <a:pt x="1528" y="8738"/>
                  </a:cubicBezTo>
                  <a:cubicBezTo>
                    <a:pt x="1503" y="8707"/>
                    <a:pt x="1478" y="8682"/>
                    <a:pt x="1454" y="8651"/>
                  </a:cubicBezTo>
                  <a:lnTo>
                    <a:pt x="1429" y="8626"/>
                  </a:lnTo>
                  <a:lnTo>
                    <a:pt x="1373" y="8564"/>
                  </a:lnTo>
                  <a:lnTo>
                    <a:pt x="1348" y="8533"/>
                  </a:lnTo>
                  <a:lnTo>
                    <a:pt x="1298" y="8477"/>
                  </a:lnTo>
                  <a:lnTo>
                    <a:pt x="1273" y="8446"/>
                  </a:lnTo>
                  <a:lnTo>
                    <a:pt x="1205" y="8365"/>
                  </a:lnTo>
                  <a:lnTo>
                    <a:pt x="1180" y="8322"/>
                  </a:lnTo>
                  <a:lnTo>
                    <a:pt x="1137" y="8272"/>
                  </a:lnTo>
                  <a:lnTo>
                    <a:pt x="1106" y="8223"/>
                  </a:lnTo>
                  <a:lnTo>
                    <a:pt x="1075" y="8185"/>
                  </a:lnTo>
                  <a:lnTo>
                    <a:pt x="1044" y="8129"/>
                  </a:lnTo>
                  <a:lnTo>
                    <a:pt x="1019" y="8092"/>
                  </a:lnTo>
                  <a:cubicBezTo>
                    <a:pt x="975" y="8024"/>
                    <a:pt x="932" y="7956"/>
                    <a:pt x="895" y="7887"/>
                  </a:cubicBezTo>
                  <a:lnTo>
                    <a:pt x="882" y="7862"/>
                  </a:lnTo>
                  <a:lnTo>
                    <a:pt x="845" y="7794"/>
                  </a:lnTo>
                  <a:lnTo>
                    <a:pt x="833" y="7769"/>
                  </a:lnTo>
                  <a:lnTo>
                    <a:pt x="795" y="7701"/>
                  </a:lnTo>
                  <a:lnTo>
                    <a:pt x="789" y="7689"/>
                  </a:lnTo>
                  <a:cubicBezTo>
                    <a:pt x="746" y="7602"/>
                    <a:pt x="708" y="7521"/>
                    <a:pt x="677" y="7434"/>
                  </a:cubicBezTo>
                  <a:lnTo>
                    <a:pt x="677" y="7428"/>
                  </a:lnTo>
                  <a:cubicBezTo>
                    <a:pt x="665" y="7403"/>
                    <a:pt x="659" y="7378"/>
                    <a:pt x="646" y="7347"/>
                  </a:cubicBezTo>
                  <a:lnTo>
                    <a:pt x="640" y="7335"/>
                  </a:lnTo>
                  <a:cubicBezTo>
                    <a:pt x="584" y="7192"/>
                    <a:pt x="541" y="7043"/>
                    <a:pt x="510" y="6888"/>
                  </a:cubicBezTo>
                  <a:lnTo>
                    <a:pt x="510" y="6881"/>
                  </a:lnTo>
                  <a:cubicBezTo>
                    <a:pt x="441" y="6577"/>
                    <a:pt x="410" y="6267"/>
                    <a:pt x="423" y="5950"/>
                  </a:cubicBezTo>
                  <a:cubicBezTo>
                    <a:pt x="429" y="5882"/>
                    <a:pt x="435" y="5813"/>
                    <a:pt x="441" y="5745"/>
                  </a:cubicBezTo>
                  <a:cubicBezTo>
                    <a:pt x="441" y="5726"/>
                    <a:pt x="448" y="5708"/>
                    <a:pt x="448" y="5689"/>
                  </a:cubicBezTo>
                  <a:lnTo>
                    <a:pt x="448" y="5658"/>
                  </a:lnTo>
                  <a:cubicBezTo>
                    <a:pt x="472" y="5509"/>
                    <a:pt x="503" y="5354"/>
                    <a:pt x="547" y="5211"/>
                  </a:cubicBezTo>
                  <a:cubicBezTo>
                    <a:pt x="659" y="4826"/>
                    <a:pt x="845" y="4466"/>
                    <a:pt x="1106" y="4161"/>
                  </a:cubicBezTo>
                  <a:lnTo>
                    <a:pt x="1112" y="4149"/>
                  </a:lnTo>
                  <a:lnTo>
                    <a:pt x="1155" y="4099"/>
                  </a:lnTo>
                  <a:lnTo>
                    <a:pt x="1174" y="4081"/>
                  </a:lnTo>
                  <a:lnTo>
                    <a:pt x="1218" y="4037"/>
                  </a:lnTo>
                  <a:lnTo>
                    <a:pt x="1230" y="4019"/>
                  </a:lnTo>
                  <a:lnTo>
                    <a:pt x="1286" y="3963"/>
                  </a:lnTo>
                  <a:lnTo>
                    <a:pt x="1298" y="3950"/>
                  </a:lnTo>
                  <a:lnTo>
                    <a:pt x="1336" y="3919"/>
                  </a:lnTo>
                  <a:close/>
                  <a:moveTo>
                    <a:pt x="9976" y="1545"/>
                  </a:moveTo>
                  <a:lnTo>
                    <a:pt x="9669" y="1851"/>
                  </a:lnTo>
                  <a:cubicBezTo>
                    <a:pt x="10526" y="3143"/>
                    <a:pt x="10110" y="4230"/>
                    <a:pt x="9396" y="4838"/>
                  </a:cubicBezTo>
                  <a:cubicBezTo>
                    <a:pt x="9073" y="5112"/>
                    <a:pt x="9011" y="5149"/>
                    <a:pt x="8905" y="5205"/>
                  </a:cubicBezTo>
                  <a:cubicBezTo>
                    <a:pt x="8874" y="5223"/>
                    <a:pt x="8837" y="5248"/>
                    <a:pt x="8794" y="5273"/>
                  </a:cubicBezTo>
                  <a:cubicBezTo>
                    <a:pt x="8671" y="5251"/>
                    <a:pt x="8550" y="5240"/>
                    <a:pt x="8432" y="5240"/>
                  </a:cubicBezTo>
                  <a:cubicBezTo>
                    <a:pt x="7990" y="5240"/>
                    <a:pt x="7592" y="5394"/>
                    <a:pt x="7303" y="5683"/>
                  </a:cubicBezTo>
                  <a:cubicBezTo>
                    <a:pt x="6806" y="6180"/>
                    <a:pt x="6726" y="6993"/>
                    <a:pt x="7086" y="7782"/>
                  </a:cubicBezTo>
                  <a:cubicBezTo>
                    <a:pt x="6844" y="8769"/>
                    <a:pt x="6080" y="9545"/>
                    <a:pt x="5099" y="9806"/>
                  </a:cubicBezTo>
                  <a:cubicBezTo>
                    <a:pt x="4810" y="9885"/>
                    <a:pt x="4512" y="9924"/>
                    <a:pt x="4215" y="9924"/>
                  </a:cubicBezTo>
                  <a:cubicBezTo>
                    <a:pt x="3854" y="9924"/>
                    <a:pt x="3493" y="9866"/>
                    <a:pt x="3149" y="9750"/>
                  </a:cubicBezTo>
                  <a:cubicBezTo>
                    <a:pt x="3615" y="8900"/>
                    <a:pt x="3975" y="8148"/>
                    <a:pt x="3633" y="7602"/>
                  </a:cubicBezTo>
                  <a:lnTo>
                    <a:pt x="4503" y="6888"/>
                  </a:lnTo>
                  <a:cubicBezTo>
                    <a:pt x="4602" y="6807"/>
                    <a:pt x="4608" y="6658"/>
                    <a:pt x="4515" y="6571"/>
                  </a:cubicBezTo>
                  <a:lnTo>
                    <a:pt x="3770" y="5826"/>
                  </a:lnTo>
                  <a:cubicBezTo>
                    <a:pt x="3725" y="5781"/>
                    <a:pt x="3670" y="5760"/>
                    <a:pt x="3615" y="5760"/>
                  </a:cubicBezTo>
                  <a:cubicBezTo>
                    <a:pt x="3555" y="5760"/>
                    <a:pt x="3495" y="5786"/>
                    <a:pt x="3453" y="5838"/>
                  </a:cubicBezTo>
                  <a:lnTo>
                    <a:pt x="2863" y="6552"/>
                  </a:lnTo>
                  <a:cubicBezTo>
                    <a:pt x="2671" y="6186"/>
                    <a:pt x="2578" y="5788"/>
                    <a:pt x="2540" y="5180"/>
                  </a:cubicBezTo>
                  <a:cubicBezTo>
                    <a:pt x="2484" y="4329"/>
                    <a:pt x="2019" y="3857"/>
                    <a:pt x="1696" y="3627"/>
                  </a:cubicBezTo>
                  <a:cubicBezTo>
                    <a:pt x="1963" y="3460"/>
                    <a:pt x="2255" y="3329"/>
                    <a:pt x="2559" y="3255"/>
                  </a:cubicBezTo>
                  <a:cubicBezTo>
                    <a:pt x="2838" y="3385"/>
                    <a:pt x="3136" y="3460"/>
                    <a:pt x="3447" y="3472"/>
                  </a:cubicBezTo>
                  <a:cubicBezTo>
                    <a:pt x="3451" y="3472"/>
                    <a:pt x="3455" y="3472"/>
                    <a:pt x="3459" y="3472"/>
                  </a:cubicBezTo>
                  <a:cubicBezTo>
                    <a:pt x="3733" y="3472"/>
                    <a:pt x="3741" y="3056"/>
                    <a:pt x="3459" y="3044"/>
                  </a:cubicBezTo>
                  <a:cubicBezTo>
                    <a:pt x="3192" y="3031"/>
                    <a:pt x="2925" y="2957"/>
                    <a:pt x="2683" y="2833"/>
                  </a:cubicBezTo>
                  <a:cubicBezTo>
                    <a:pt x="2657" y="2818"/>
                    <a:pt x="2626" y="2809"/>
                    <a:pt x="2595" y="2809"/>
                  </a:cubicBezTo>
                  <a:cubicBezTo>
                    <a:pt x="2574" y="2809"/>
                    <a:pt x="2554" y="2813"/>
                    <a:pt x="2534" y="2820"/>
                  </a:cubicBezTo>
                  <a:cubicBezTo>
                    <a:pt x="1708" y="3000"/>
                    <a:pt x="982" y="3503"/>
                    <a:pt x="528" y="4217"/>
                  </a:cubicBezTo>
                  <a:lnTo>
                    <a:pt x="491" y="4273"/>
                  </a:lnTo>
                  <a:lnTo>
                    <a:pt x="485" y="4279"/>
                  </a:lnTo>
                  <a:cubicBezTo>
                    <a:pt x="243" y="4683"/>
                    <a:pt x="87" y="5124"/>
                    <a:pt x="25" y="5583"/>
                  </a:cubicBezTo>
                  <a:lnTo>
                    <a:pt x="25" y="5608"/>
                  </a:lnTo>
                  <a:cubicBezTo>
                    <a:pt x="25" y="5639"/>
                    <a:pt x="19" y="5664"/>
                    <a:pt x="19" y="5689"/>
                  </a:cubicBezTo>
                  <a:cubicBezTo>
                    <a:pt x="19" y="5701"/>
                    <a:pt x="19" y="5720"/>
                    <a:pt x="13" y="5739"/>
                  </a:cubicBezTo>
                  <a:cubicBezTo>
                    <a:pt x="7" y="5751"/>
                    <a:pt x="13" y="5745"/>
                    <a:pt x="13" y="5751"/>
                  </a:cubicBezTo>
                  <a:cubicBezTo>
                    <a:pt x="7" y="5807"/>
                    <a:pt x="0" y="5857"/>
                    <a:pt x="0" y="5906"/>
                  </a:cubicBezTo>
                  <a:lnTo>
                    <a:pt x="0" y="5919"/>
                  </a:lnTo>
                  <a:lnTo>
                    <a:pt x="0" y="5931"/>
                  </a:lnTo>
                  <a:lnTo>
                    <a:pt x="0" y="6024"/>
                  </a:lnTo>
                  <a:lnTo>
                    <a:pt x="0" y="6037"/>
                  </a:lnTo>
                  <a:cubicBezTo>
                    <a:pt x="0" y="6136"/>
                    <a:pt x="0" y="6236"/>
                    <a:pt x="7" y="6335"/>
                  </a:cubicBezTo>
                  <a:lnTo>
                    <a:pt x="7" y="6341"/>
                  </a:lnTo>
                  <a:cubicBezTo>
                    <a:pt x="7" y="6372"/>
                    <a:pt x="13" y="6403"/>
                    <a:pt x="13" y="6434"/>
                  </a:cubicBezTo>
                  <a:lnTo>
                    <a:pt x="13" y="6459"/>
                  </a:lnTo>
                  <a:cubicBezTo>
                    <a:pt x="13" y="6484"/>
                    <a:pt x="19" y="6515"/>
                    <a:pt x="19" y="6546"/>
                  </a:cubicBezTo>
                  <a:lnTo>
                    <a:pt x="19" y="6565"/>
                  </a:lnTo>
                  <a:cubicBezTo>
                    <a:pt x="32" y="6664"/>
                    <a:pt x="50" y="6757"/>
                    <a:pt x="69" y="6856"/>
                  </a:cubicBezTo>
                  <a:lnTo>
                    <a:pt x="69" y="6863"/>
                  </a:lnTo>
                  <a:cubicBezTo>
                    <a:pt x="75" y="6894"/>
                    <a:pt x="81" y="6925"/>
                    <a:pt x="87" y="6950"/>
                  </a:cubicBezTo>
                  <a:lnTo>
                    <a:pt x="94" y="6981"/>
                  </a:lnTo>
                  <a:cubicBezTo>
                    <a:pt x="100" y="7006"/>
                    <a:pt x="106" y="7037"/>
                    <a:pt x="112" y="7061"/>
                  </a:cubicBezTo>
                  <a:lnTo>
                    <a:pt x="118" y="7086"/>
                  </a:lnTo>
                  <a:cubicBezTo>
                    <a:pt x="143" y="7179"/>
                    <a:pt x="168" y="7273"/>
                    <a:pt x="199" y="7366"/>
                  </a:cubicBezTo>
                  <a:lnTo>
                    <a:pt x="199" y="7378"/>
                  </a:lnTo>
                  <a:cubicBezTo>
                    <a:pt x="212" y="7403"/>
                    <a:pt x="218" y="7434"/>
                    <a:pt x="230" y="7459"/>
                  </a:cubicBezTo>
                  <a:lnTo>
                    <a:pt x="236" y="7490"/>
                  </a:lnTo>
                  <a:cubicBezTo>
                    <a:pt x="249" y="7515"/>
                    <a:pt x="261" y="7540"/>
                    <a:pt x="267" y="7571"/>
                  </a:cubicBezTo>
                  <a:lnTo>
                    <a:pt x="280" y="7589"/>
                  </a:lnTo>
                  <a:cubicBezTo>
                    <a:pt x="317" y="7682"/>
                    <a:pt x="354" y="7769"/>
                    <a:pt x="398" y="7856"/>
                  </a:cubicBezTo>
                  <a:lnTo>
                    <a:pt x="404" y="7875"/>
                  </a:lnTo>
                  <a:lnTo>
                    <a:pt x="441" y="7956"/>
                  </a:lnTo>
                  <a:lnTo>
                    <a:pt x="460" y="7987"/>
                  </a:lnTo>
                  <a:lnTo>
                    <a:pt x="497" y="8055"/>
                  </a:lnTo>
                  <a:lnTo>
                    <a:pt x="516" y="8086"/>
                  </a:lnTo>
                  <a:cubicBezTo>
                    <a:pt x="559" y="8167"/>
                    <a:pt x="603" y="8241"/>
                    <a:pt x="653" y="8316"/>
                  </a:cubicBezTo>
                  <a:lnTo>
                    <a:pt x="677" y="8353"/>
                  </a:lnTo>
                  <a:lnTo>
                    <a:pt x="715" y="8415"/>
                  </a:lnTo>
                  <a:lnTo>
                    <a:pt x="746" y="8459"/>
                  </a:lnTo>
                  <a:lnTo>
                    <a:pt x="783" y="8514"/>
                  </a:lnTo>
                  <a:lnTo>
                    <a:pt x="826" y="8570"/>
                  </a:lnTo>
                  <a:lnTo>
                    <a:pt x="857" y="8614"/>
                  </a:lnTo>
                  <a:cubicBezTo>
                    <a:pt x="882" y="8645"/>
                    <a:pt x="907" y="8676"/>
                    <a:pt x="938" y="8707"/>
                  </a:cubicBezTo>
                  <a:lnTo>
                    <a:pt x="963" y="8744"/>
                  </a:lnTo>
                  <a:lnTo>
                    <a:pt x="1019" y="8806"/>
                  </a:lnTo>
                  <a:lnTo>
                    <a:pt x="1050" y="8844"/>
                  </a:lnTo>
                  <a:lnTo>
                    <a:pt x="1112" y="8906"/>
                  </a:lnTo>
                  <a:lnTo>
                    <a:pt x="1137" y="8937"/>
                  </a:lnTo>
                  <a:cubicBezTo>
                    <a:pt x="1168" y="8974"/>
                    <a:pt x="1199" y="9005"/>
                    <a:pt x="1224" y="9036"/>
                  </a:cubicBezTo>
                  <a:lnTo>
                    <a:pt x="1305" y="9111"/>
                  </a:lnTo>
                  <a:lnTo>
                    <a:pt x="1379" y="9191"/>
                  </a:lnTo>
                  <a:cubicBezTo>
                    <a:pt x="1783" y="9564"/>
                    <a:pt x="2248" y="9868"/>
                    <a:pt x="2764" y="10073"/>
                  </a:cubicBezTo>
                  <a:cubicBezTo>
                    <a:pt x="2770" y="10073"/>
                    <a:pt x="2776" y="10079"/>
                    <a:pt x="2789" y="10079"/>
                  </a:cubicBezTo>
                  <a:cubicBezTo>
                    <a:pt x="3248" y="10259"/>
                    <a:pt x="3733" y="10353"/>
                    <a:pt x="4229" y="10353"/>
                  </a:cubicBezTo>
                  <a:cubicBezTo>
                    <a:pt x="4565" y="10353"/>
                    <a:pt x="4894" y="10309"/>
                    <a:pt x="5217" y="10216"/>
                  </a:cubicBezTo>
                  <a:cubicBezTo>
                    <a:pt x="5769" y="10067"/>
                    <a:pt x="6272" y="9769"/>
                    <a:pt x="6676" y="9365"/>
                  </a:cubicBezTo>
                  <a:cubicBezTo>
                    <a:pt x="7098" y="8937"/>
                    <a:pt x="7396" y="8390"/>
                    <a:pt x="7527" y="7800"/>
                  </a:cubicBezTo>
                  <a:cubicBezTo>
                    <a:pt x="7533" y="7751"/>
                    <a:pt x="7527" y="7701"/>
                    <a:pt x="7508" y="7658"/>
                  </a:cubicBezTo>
                  <a:cubicBezTo>
                    <a:pt x="7191" y="7018"/>
                    <a:pt x="7229" y="6366"/>
                    <a:pt x="7607" y="5987"/>
                  </a:cubicBezTo>
                  <a:cubicBezTo>
                    <a:pt x="7816" y="5779"/>
                    <a:pt x="8107" y="5669"/>
                    <a:pt x="8438" y="5669"/>
                  </a:cubicBezTo>
                  <a:cubicBezTo>
                    <a:pt x="8531" y="5669"/>
                    <a:pt x="8627" y="5678"/>
                    <a:pt x="8725" y="5695"/>
                  </a:cubicBezTo>
                  <a:lnTo>
                    <a:pt x="9893" y="6863"/>
                  </a:lnTo>
                  <a:cubicBezTo>
                    <a:pt x="9941" y="6911"/>
                    <a:pt x="9994" y="6931"/>
                    <a:pt x="10045" y="6931"/>
                  </a:cubicBezTo>
                  <a:cubicBezTo>
                    <a:pt x="10212" y="6931"/>
                    <a:pt x="10354" y="6715"/>
                    <a:pt x="10197" y="6558"/>
                  </a:cubicBezTo>
                  <a:lnTo>
                    <a:pt x="9179" y="5546"/>
                  </a:lnTo>
                  <a:cubicBezTo>
                    <a:pt x="9253" y="5497"/>
                    <a:pt x="9328" y="5447"/>
                    <a:pt x="9396" y="5397"/>
                  </a:cubicBezTo>
                  <a:lnTo>
                    <a:pt x="12960" y="8962"/>
                  </a:lnTo>
                  <a:lnTo>
                    <a:pt x="12780" y="9142"/>
                  </a:lnTo>
                  <a:lnTo>
                    <a:pt x="10849" y="7210"/>
                  </a:lnTo>
                  <a:cubicBezTo>
                    <a:pt x="10802" y="7165"/>
                    <a:pt x="10750" y="7146"/>
                    <a:pt x="10700" y="7146"/>
                  </a:cubicBezTo>
                  <a:cubicBezTo>
                    <a:pt x="10531" y="7146"/>
                    <a:pt x="10387" y="7362"/>
                    <a:pt x="10545" y="7515"/>
                  </a:cubicBezTo>
                  <a:lnTo>
                    <a:pt x="12625" y="9601"/>
                  </a:lnTo>
                  <a:cubicBezTo>
                    <a:pt x="12668" y="9642"/>
                    <a:pt x="12724" y="9662"/>
                    <a:pt x="12779" y="9662"/>
                  </a:cubicBezTo>
                  <a:cubicBezTo>
                    <a:pt x="12835" y="9662"/>
                    <a:pt x="12889" y="9642"/>
                    <a:pt x="12929" y="9601"/>
                  </a:cubicBezTo>
                  <a:lnTo>
                    <a:pt x="13420" y="9111"/>
                  </a:lnTo>
                  <a:cubicBezTo>
                    <a:pt x="13470" y="9061"/>
                    <a:pt x="13488" y="8993"/>
                    <a:pt x="13476" y="8924"/>
                  </a:cubicBezTo>
                  <a:lnTo>
                    <a:pt x="13494" y="8862"/>
                  </a:lnTo>
                  <a:cubicBezTo>
                    <a:pt x="13631" y="8372"/>
                    <a:pt x="13420" y="7757"/>
                    <a:pt x="12954" y="7285"/>
                  </a:cubicBezTo>
                  <a:lnTo>
                    <a:pt x="10216" y="4553"/>
                  </a:lnTo>
                  <a:cubicBezTo>
                    <a:pt x="10458" y="4168"/>
                    <a:pt x="10582" y="3727"/>
                    <a:pt x="10576" y="3273"/>
                  </a:cubicBezTo>
                  <a:cubicBezTo>
                    <a:pt x="10570" y="2703"/>
                    <a:pt x="10359" y="2096"/>
                    <a:pt x="9976" y="154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42"/>
          <p:cNvGrpSpPr/>
          <p:nvPr/>
        </p:nvGrpSpPr>
        <p:grpSpPr>
          <a:xfrm>
            <a:off x="6502470" y="2910775"/>
            <a:ext cx="390720" cy="387991"/>
            <a:chOff x="2559216" y="1916150"/>
            <a:chExt cx="370175" cy="367625"/>
          </a:xfrm>
        </p:grpSpPr>
        <p:sp>
          <p:nvSpPr>
            <p:cNvPr id="419" name="Google Shape;419;p42"/>
            <p:cNvSpPr/>
            <p:nvPr/>
          </p:nvSpPr>
          <p:spPr>
            <a:xfrm>
              <a:off x="2559216" y="2117425"/>
              <a:ext cx="296850" cy="166350"/>
            </a:xfrm>
            <a:custGeom>
              <a:avLst/>
              <a:gdLst/>
              <a:ahLst/>
              <a:cxnLst/>
              <a:rect l="l" t="t" r="r" b="b"/>
              <a:pathLst>
                <a:path w="11874" h="6654" extrusionOk="0">
                  <a:moveTo>
                    <a:pt x="9942" y="1077"/>
                  </a:moveTo>
                  <a:lnTo>
                    <a:pt x="10886" y="2021"/>
                  </a:lnTo>
                  <a:cubicBezTo>
                    <a:pt x="11160" y="2294"/>
                    <a:pt x="11327" y="2635"/>
                    <a:pt x="11346" y="2927"/>
                  </a:cubicBezTo>
                  <a:lnTo>
                    <a:pt x="9812" y="1393"/>
                  </a:lnTo>
                  <a:cubicBezTo>
                    <a:pt x="9862" y="1288"/>
                    <a:pt x="9905" y="1182"/>
                    <a:pt x="9942" y="1077"/>
                  </a:cubicBezTo>
                  <a:close/>
                  <a:moveTo>
                    <a:pt x="2354" y="3921"/>
                  </a:moveTo>
                  <a:lnTo>
                    <a:pt x="2826" y="4393"/>
                  </a:lnTo>
                  <a:lnTo>
                    <a:pt x="1559" y="5417"/>
                  </a:lnTo>
                  <a:lnTo>
                    <a:pt x="820" y="6014"/>
                  </a:lnTo>
                  <a:cubicBezTo>
                    <a:pt x="808" y="6021"/>
                    <a:pt x="796" y="6024"/>
                    <a:pt x="784" y="6024"/>
                  </a:cubicBezTo>
                  <a:cubicBezTo>
                    <a:pt x="737" y="6024"/>
                    <a:pt x="702" y="5970"/>
                    <a:pt x="727" y="5920"/>
                  </a:cubicBezTo>
                  <a:lnTo>
                    <a:pt x="1329" y="5188"/>
                  </a:lnTo>
                  <a:lnTo>
                    <a:pt x="2354" y="3921"/>
                  </a:lnTo>
                  <a:close/>
                  <a:moveTo>
                    <a:pt x="9830" y="0"/>
                  </a:moveTo>
                  <a:cubicBezTo>
                    <a:pt x="9722" y="0"/>
                    <a:pt x="9613" y="73"/>
                    <a:pt x="9613" y="220"/>
                  </a:cubicBezTo>
                  <a:cubicBezTo>
                    <a:pt x="9626" y="859"/>
                    <a:pt x="9446" y="1331"/>
                    <a:pt x="9085" y="1623"/>
                  </a:cubicBezTo>
                  <a:cubicBezTo>
                    <a:pt x="8893" y="1779"/>
                    <a:pt x="8570" y="2002"/>
                    <a:pt x="8446" y="2083"/>
                  </a:cubicBezTo>
                  <a:cubicBezTo>
                    <a:pt x="8179" y="2089"/>
                    <a:pt x="7309" y="2132"/>
                    <a:pt x="6949" y="2493"/>
                  </a:cubicBezTo>
                  <a:cubicBezTo>
                    <a:pt x="6459" y="2983"/>
                    <a:pt x="6366" y="3772"/>
                    <a:pt x="6695" y="4548"/>
                  </a:cubicBezTo>
                  <a:cubicBezTo>
                    <a:pt x="6720" y="4598"/>
                    <a:pt x="6720" y="4654"/>
                    <a:pt x="6695" y="4703"/>
                  </a:cubicBezTo>
                  <a:cubicBezTo>
                    <a:pt x="6415" y="5393"/>
                    <a:pt x="5496" y="5939"/>
                    <a:pt x="4739" y="6125"/>
                  </a:cubicBezTo>
                  <a:cubicBezTo>
                    <a:pt x="4479" y="6191"/>
                    <a:pt x="4217" y="6223"/>
                    <a:pt x="3955" y="6223"/>
                  </a:cubicBezTo>
                  <a:cubicBezTo>
                    <a:pt x="3271" y="6223"/>
                    <a:pt x="2599" y="6003"/>
                    <a:pt x="2037" y="5585"/>
                  </a:cubicBezTo>
                  <a:lnTo>
                    <a:pt x="3279" y="4573"/>
                  </a:lnTo>
                  <a:cubicBezTo>
                    <a:pt x="3379" y="4492"/>
                    <a:pt x="3385" y="4343"/>
                    <a:pt x="3298" y="4256"/>
                  </a:cubicBezTo>
                  <a:lnTo>
                    <a:pt x="2491" y="3449"/>
                  </a:lnTo>
                  <a:cubicBezTo>
                    <a:pt x="2446" y="3405"/>
                    <a:pt x="2389" y="3383"/>
                    <a:pt x="2333" y="3383"/>
                  </a:cubicBezTo>
                  <a:cubicBezTo>
                    <a:pt x="2271" y="3383"/>
                    <a:pt x="2210" y="3409"/>
                    <a:pt x="2168" y="3461"/>
                  </a:cubicBezTo>
                  <a:lnTo>
                    <a:pt x="1162" y="4703"/>
                  </a:lnTo>
                  <a:cubicBezTo>
                    <a:pt x="1" y="3120"/>
                    <a:pt x="634" y="1362"/>
                    <a:pt x="1379" y="537"/>
                  </a:cubicBezTo>
                  <a:cubicBezTo>
                    <a:pt x="1524" y="378"/>
                    <a:pt x="1381" y="177"/>
                    <a:pt x="1219" y="177"/>
                  </a:cubicBezTo>
                  <a:cubicBezTo>
                    <a:pt x="1165" y="177"/>
                    <a:pt x="1110" y="199"/>
                    <a:pt x="1062" y="251"/>
                  </a:cubicBezTo>
                  <a:cubicBezTo>
                    <a:pt x="522" y="866"/>
                    <a:pt x="187" y="1636"/>
                    <a:pt x="112" y="2449"/>
                  </a:cubicBezTo>
                  <a:cubicBezTo>
                    <a:pt x="19" y="3381"/>
                    <a:pt x="299" y="4318"/>
                    <a:pt x="882" y="5051"/>
                  </a:cubicBezTo>
                  <a:lnTo>
                    <a:pt x="392" y="5653"/>
                  </a:lnTo>
                  <a:cubicBezTo>
                    <a:pt x="236" y="5852"/>
                    <a:pt x="249" y="6132"/>
                    <a:pt x="435" y="6312"/>
                  </a:cubicBezTo>
                  <a:cubicBezTo>
                    <a:pt x="528" y="6405"/>
                    <a:pt x="653" y="6461"/>
                    <a:pt x="789" y="6461"/>
                  </a:cubicBezTo>
                  <a:cubicBezTo>
                    <a:pt x="901" y="6461"/>
                    <a:pt x="1006" y="6423"/>
                    <a:pt x="1087" y="6355"/>
                  </a:cubicBezTo>
                  <a:lnTo>
                    <a:pt x="1690" y="5865"/>
                  </a:lnTo>
                  <a:cubicBezTo>
                    <a:pt x="2335" y="6374"/>
                    <a:pt x="3124" y="6647"/>
                    <a:pt x="3944" y="6653"/>
                  </a:cubicBezTo>
                  <a:cubicBezTo>
                    <a:pt x="4248" y="6653"/>
                    <a:pt x="4546" y="6616"/>
                    <a:pt x="4844" y="6541"/>
                  </a:cubicBezTo>
                  <a:cubicBezTo>
                    <a:pt x="5360" y="6417"/>
                    <a:pt x="5838" y="6187"/>
                    <a:pt x="6266" y="5871"/>
                  </a:cubicBezTo>
                  <a:cubicBezTo>
                    <a:pt x="6657" y="5573"/>
                    <a:pt x="6955" y="5213"/>
                    <a:pt x="7098" y="4865"/>
                  </a:cubicBezTo>
                  <a:cubicBezTo>
                    <a:pt x="7160" y="4703"/>
                    <a:pt x="7160" y="4529"/>
                    <a:pt x="7098" y="4374"/>
                  </a:cubicBezTo>
                  <a:cubicBezTo>
                    <a:pt x="6837" y="3759"/>
                    <a:pt x="6900" y="3157"/>
                    <a:pt x="7260" y="2791"/>
                  </a:cubicBezTo>
                  <a:cubicBezTo>
                    <a:pt x="7465" y="2586"/>
                    <a:pt x="8142" y="2511"/>
                    <a:pt x="8514" y="2511"/>
                  </a:cubicBezTo>
                  <a:cubicBezTo>
                    <a:pt x="8558" y="2511"/>
                    <a:pt x="8595" y="2499"/>
                    <a:pt x="8632" y="2480"/>
                  </a:cubicBezTo>
                  <a:cubicBezTo>
                    <a:pt x="8651" y="2468"/>
                    <a:pt x="9104" y="2170"/>
                    <a:pt x="9365" y="1952"/>
                  </a:cubicBezTo>
                  <a:cubicBezTo>
                    <a:pt x="9439" y="1896"/>
                    <a:pt x="9508" y="1828"/>
                    <a:pt x="9570" y="1754"/>
                  </a:cubicBezTo>
                  <a:lnTo>
                    <a:pt x="11340" y="3523"/>
                  </a:lnTo>
                  <a:lnTo>
                    <a:pt x="11352" y="3536"/>
                  </a:lnTo>
                  <a:cubicBezTo>
                    <a:pt x="11397" y="3583"/>
                    <a:pt x="11453" y="3604"/>
                    <a:pt x="11507" y="3604"/>
                  </a:cubicBezTo>
                  <a:cubicBezTo>
                    <a:pt x="11629" y="3604"/>
                    <a:pt x="11744" y="3496"/>
                    <a:pt x="11718" y="3350"/>
                  </a:cubicBezTo>
                  <a:lnTo>
                    <a:pt x="11737" y="3287"/>
                  </a:lnTo>
                  <a:cubicBezTo>
                    <a:pt x="11874" y="2803"/>
                    <a:pt x="11663" y="2188"/>
                    <a:pt x="11197" y="1716"/>
                  </a:cubicBezTo>
                  <a:lnTo>
                    <a:pt x="10036" y="561"/>
                  </a:lnTo>
                  <a:cubicBezTo>
                    <a:pt x="10042" y="443"/>
                    <a:pt x="10048" y="332"/>
                    <a:pt x="10048" y="214"/>
                  </a:cubicBezTo>
                  <a:cubicBezTo>
                    <a:pt x="10045" y="72"/>
                    <a:pt x="9937" y="0"/>
                    <a:pt x="9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2"/>
            <p:cNvSpPr/>
            <p:nvPr/>
          </p:nvSpPr>
          <p:spPr>
            <a:xfrm>
              <a:off x="2598666" y="2129375"/>
              <a:ext cx="72050" cy="37800"/>
            </a:xfrm>
            <a:custGeom>
              <a:avLst/>
              <a:gdLst/>
              <a:ahLst/>
              <a:cxnLst/>
              <a:rect l="l" t="t" r="r" b="b"/>
              <a:pathLst>
                <a:path w="2882" h="1512" extrusionOk="0">
                  <a:moveTo>
                    <a:pt x="2392" y="1"/>
                  </a:moveTo>
                  <a:cubicBezTo>
                    <a:pt x="2348" y="1"/>
                    <a:pt x="2304" y="6"/>
                    <a:pt x="2260" y="15"/>
                  </a:cubicBezTo>
                  <a:cubicBezTo>
                    <a:pt x="1987" y="71"/>
                    <a:pt x="1720" y="282"/>
                    <a:pt x="1459" y="636"/>
                  </a:cubicBezTo>
                  <a:cubicBezTo>
                    <a:pt x="1252" y="934"/>
                    <a:pt x="1021" y="1083"/>
                    <a:pt x="796" y="1083"/>
                  </a:cubicBezTo>
                  <a:cubicBezTo>
                    <a:pt x="791" y="1083"/>
                    <a:pt x="787" y="1083"/>
                    <a:pt x="782" y="1083"/>
                  </a:cubicBezTo>
                  <a:cubicBezTo>
                    <a:pt x="664" y="1077"/>
                    <a:pt x="552" y="1027"/>
                    <a:pt x="472" y="940"/>
                  </a:cubicBezTo>
                  <a:cubicBezTo>
                    <a:pt x="427" y="863"/>
                    <a:pt x="360" y="831"/>
                    <a:pt x="293" y="831"/>
                  </a:cubicBezTo>
                  <a:cubicBezTo>
                    <a:pt x="147" y="831"/>
                    <a:pt x="1" y="987"/>
                    <a:pt x="99" y="1158"/>
                  </a:cubicBezTo>
                  <a:cubicBezTo>
                    <a:pt x="254" y="1375"/>
                    <a:pt x="497" y="1505"/>
                    <a:pt x="764" y="1512"/>
                  </a:cubicBezTo>
                  <a:lnTo>
                    <a:pt x="807" y="1512"/>
                  </a:lnTo>
                  <a:cubicBezTo>
                    <a:pt x="1068" y="1512"/>
                    <a:pt x="1447" y="1394"/>
                    <a:pt x="1807" y="891"/>
                  </a:cubicBezTo>
                  <a:cubicBezTo>
                    <a:pt x="2030" y="586"/>
                    <a:pt x="2204" y="481"/>
                    <a:pt x="2310" y="450"/>
                  </a:cubicBezTo>
                  <a:cubicBezTo>
                    <a:pt x="2334" y="440"/>
                    <a:pt x="2360" y="435"/>
                    <a:pt x="2385" y="435"/>
                  </a:cubicBezTo>
                  <a:cubicBezTo>
                    <a:pt x="2406" y="435"/>
                    <a:pt x="2427" y="438"/>
                    <a:pt x="2446" y="444"/>
                  </a:cubicBezTo>
                  <a:cubicBezTo>
                    <a:pt x="2484" y="468"/>
                    <a:pt x="2527" y="487"/>
                    <a:pt x="2577" y="487"/>
                  </a:cubicBezTo>
                  <a:cubicBezTo>
                    <a:pt x="2807" y="487"/>
                    <a:pt x="2881" y="183"/>
                    <a:pt x="2676" y="77"/>
                  </a:cubicBezTo>
                  <a:cubicBezTo>
                    <a:pt x="2590" y="26"/>
                    <a:pt x="2492" y="1"/>
                    <a:pt x="2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2"/>
            <p:cNvSpPr/>
            <p:nvPr/>
          </p:nvSpPr>
          <p:spPr>
            <a:xfrm>
              <a:off x="2677816" y="2176625"/>
              <a:ext cx="43200" cy="68175"/>
            </a:xfrm>
            <a:custGeom>
              <a:avLst/>
              <a:gdLst/>
              <a:ahLst/>
              <a:cxnLst/>
              <a:rect l="l" t="t" r="r" b="b"/>
              <a:pathLst>
                <a:path w="1728" h="2727" extrusionOk="0">
                  <a:moveTo>
                    <a:pt x="1256" y="1"/>
                  </a:moveTo>
                  <a:cubicBezTo>
                    <a:pt x="1146" y="1"/>
                    <a:pt x="1038" y="81"/>
                    <a:pt x="1038" y="218"/>
                  </a:cubicBezTo>
                  <a:cubicBezTo>
                    <a:pt x="1038" y="261"/>
                    <a:pt x="1050" y="311"/>
                    <a:pt x="1081" y="348"/>
                  </a:cubicBezTo>
                  <a:cubicBezTo>
                    <a:pt x="1094" y="392"/>
                    <a:pt x="1094" y="441"/>
                    <a:pt x="1075" y="491"/>
                  </a:cubicBezTo>
                  <a:cubicBezTo>
                    <a:pt x="1044" y="597"/>
                    <a:pt x="938" y="770"/>
                    <a:pt x="634" y="988"/>
                  </a:cubicBezTo>
                  <a:cubicBezTo>
                    <a:pt x="100" y="1379"/>
                    <a:pt x="1" y="1770"/>
                    <a:pt x="13" y="2037"/>
                  </a:cubicBezTo>
                  <a:cubicBezTo>
                    <a:pt x="19" y="2298"/>
                    <a:pt x="150" y="2546"/>
                    <a:pt x="367" y="2695"/>
                  </a:cubicBezTo>
                  <a:cubicBezTo>
                    <a:pt x="398" y="2714"/>
                    <a:pt x="435" y="2727"/>
                    <a:pt x="473" y="2727"/>
                  </a:cubicBezTo>
                  <a:cubicBezTo>
                    <a:pt x="696" y="2727"/>
                    <a:pt x="777" y="2435"/>
                    <a:pt x="585" y="2323"/>
                  </a:cubicBezTo>
                  <a:cubicBezTo>
                    <a:pt x="498" y="2248"/>
                    <a:pt x="442" y="2130"/>
                    <a:pt x="442" y="2012"/>
                  </a:cubicBezTo>
                  <a:cubicBezTo>
                    <a:pt x="429" y="1789"/>
                    <a:pt x="585" y="1553"/>
                    <a:pt x="883" y="1336"/>
                  </a:cubicBezTo>
                  <a:cubicBezTo>
                    <a:pt x="1727" y="733"/>
                    <a:pt x="1504" y="218"/>
                    <a:pt x="1454" y="137"/>
                  </a:cubicBezTo>
                  <a:cubicBezTo>
                    <a:pt x="1415" y="43"/>
                    <a:pt x="1335" y="1"/>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2"/>
            <p:cNvSpPr/>
            <p:nvPr/>
          </p:nvSpPr>
          <p:spPr>
            <a:xfrm>
              <a:off x="2704841" y="21851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2"/>
            <p:cNvSpPr/>
            <p:nvPr/>
          </p:nvSpPr>
          <p:spPr>
            <a:xfrm>
              <a:off x="2649066" y="2154575"/>
              <a:ext cx="43725" cy="39300"/>
            </a:xfrm>
            <a:custGeom>
              <a:avLst/>
              <a:gdLst/>
              <a:ahLst/>
              <a:cxnLst/>
              <a:rect l="l" t="t" r="r" b="b"/>
              <a:pathLst>
                <a:path w="1749" h="1572" extrusionOk="0">
                  <a:moveTo>
                    <a:pt x="309" y="1"/>
                  </a:moveTo>
                  <a:cubicBezTo>
                    <a:pt x="142" y="1"/>
                    <a:pt x="0" y="216"/>
                    <a:pt x="157" y="373"/>
                  </a:cubicBezTo>
                  <a:lnTo>
                    <a:pt x="1287" y="1503"/>
                  </a:lnTo>
                  <a:cubicBezTo>
                    <a:pt x="1335" y="1551"/>
                    <a:pt x="1389" y="1571"/>
                    <a:pt x="1440" y="1571"/>
                  </a:cubicBezTo>
                  <a:cubicBezTo>
                    <a:pt x="1607" y="1571"/>
                    <a:pt x="1749" y="1356"/>
                    <a:pt x="1592" y="1199"/>
                  </a:cubicBezTo>
                  <a:lnTo>
                    <a:pt x="1598" y="1199"/>
                  </a:lnTo>
                  <a:lnTo>
                    <a:pt x="461" y="69"/>
                  </a:lnTo>
                  <a:cubicBezTo>
                    <a:pt x="414" y="21"/>
                    <a:pt x="360"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2"/>
            <p:cNvSpPr/>
            <p:nvPr/>
          </p:nvSpPr>
          <p:spPr>
            <a:xfrm>
              <a:off x="2600066" y="1916150"/>
              <a:ext cx="329325" cy="229375"/>
            </a:xfrm>
            <a:custGeom>
              <a:avLst/>
              <a:gdLst/>
              <a:ahLst/>
              <a:cxnLst/>
              <a:rect l="l" t="t" r="r" b="b"/>
              <a:pathLst>
                <a:path w="13173" h="9175" extrusionOk="0">
                  <a:moveTo>
                    <a:pt x="11730" y="521"/>
                  </a:moveTo>
                  <a:lnTo>
                    <a:pt x="11780" y="571"/>
                  </a:lnTo>
                  <a:lnTo>
                    <a:pt x="12575" y="1366"/>
                  </a:lnTo>
                  <a:lnTo>
                    <a:pt x="12630" y="1421"/>
                  </a:lnTo>
                  <a:lnTo>
                    <a:pt x="12078" y="1980"/>
                  </a:lnTo>
                  <a:lnTo>
                    <a:pt x="11177" y="1080"/>
                  </a:lnTo>
                  <a:lnTo>
                    <a:pt x="11401" y="856"/>
                  </a:lnTo>
                  <a:lnTo>
                    <a:pt x="11730" y="521"/>
                  </a:lnTo>
                  <a:close/>
                  <a:moveTo>
                    <a:pt x="10935" y="1446"/>
                  </a:moveTo>
                  <a:lnTo>
                    <a:pt x="11705" y="2210"/>
                  </a:lnTo>
                  <a:lnTo>
                    <a:pt x="10631" y="3440"/>
                  </a:lnTo>
                  <a:lnTo>
                    <a:pt x="9718" y="2527"/>
                  </a:lnTo>
                  <a:lnTo>
                    <a:pt x="10767" y="1595"/>
                  </a:lnTo>
                  <a:lnTo>
                    <a:pt x="10935" y="1446"/>
                  </a:lnTo>
                  <a:close/>
                  <a:moveTo>
                    <a:pt x="9706" y="3129"/>
                  </a:moveTo>
                  <a:lnTo>
                    <a:pt x="10029" y="3452"/>
                  </a:lnTo>
                  <a:lnTo>
                    <a:pt x="9643" y="3843"/>
                  </a:lnTo>
                  <a:lnTo>
                    <a:pt x="9314" y="3514"/>
                  </a:lnTo>
                  <a:lnTo>
                    <a:pt x="9706" y="3129"/>
                  </a:lnTo>
                  <a:close/>
                  <a:moveTo>
                    <a:pt x="2459" y="3278"/>
                  </a:moveTo>
                  <a:lnTo>
                    <a:pt x="2962" y="3781"/>
                  </a:lnTo>
                  <a:lnTo>
                    <a:pt x="2738" y="4005"/>
                  </a:lnTo>
                  <a:lnTo>
                    <a:pt x="2235" y="3502"/>
                  </a:lnTo>
                  <a:lnTo>
                    <a:pt x="2459" y="3278"/>
                  </a:lnTo>
                  <a:close/>
                  <a:moveTo>
                    <a:pt x="3266" y="4085"/>
                  </a:moveTo>
                  <a:lnTo>
                    <a:pt x="4036" y="4855"/>
                  </a:lnTo>
                  <a:cubicBezTo>
                    <a:pt x="3924" y="4887"/>
                    <a:pt x="3819" y="4930"/>
                    <a:pt x="3713" y="4980"/>
                  </a:cubicBezTo>
                  <a:lnTo>
                    <a:pt x="3042" y="4309"/>
                  </a:lnTo>
                  <a:lnTo>
                    <a:pt x="3266" y="4085"/>
                  </a:lnTo>
                  <a:close/>
                  <a:moveTo>
                    <a:pt x="8135" y="4694"/>
                  </a:moveTo>
                  <a:lnTo>
                    <a:pt x="8464" y="5023"/>
                  </a:lnTo>
                  <a:lnTo>
                    <a:pt x="7892" y="5594"/>
                  </a:lnTo>
                  <a:lnTo>
                    <a:pt x="7563" y="5265"/>
                  </a:lnTo>
                  <a:lnTo>
                    <a:pt x="8135" y="4694"/>
                  </a:lnTo>
                  <a:close/>
                  <a:moveTo>
                    <a:pt x="7259" y="5570"/>
                  </a:moveTo>
                  <a:lnTo>
                    <a:pt x="7588" y="5893"/>
                  </a:lnTo>
                  <a:lnTo>
                    <a:pt x="7545" y="5936"/>
                  </a:lnTo>
                  <a:lnTo>
                    <a:pt x="7017" y="6464"/>
                  </a:lnTo>
                  <a:lnTo>
                    <a:pt x="6694" y="6141"/>
                  </a:lnTo>
                  <a:lnTo>
                    <a:pt x="7222" y="5613"/>
                  </a:lnTo>
                  <a:lnTo>
                    <a:pt x="7259" y="5570"/>
                  </a:lnTo>
                  <a:close/>
                  <a:moveTo>
                    <a:pt x="6390" y="6445"/>
                  </a:moveTo>
                  <a:lnTo>
                    <a:pt x="6712" y="6768"/>
                  </a:lnTo>
                  <a:lnTo>
                    <a:pt x="4831" y="8656"/>
                  </a:lnTo>
                  <a:lnTo>
                    <a:pt x="4502" y="8327"/>
                  </a:lnTo>
                  <a:lnTo>
                    <a:pt x="6390" y="6445"/>
                  </a:lnTo>
                  <a:close/>
                  <a:moveTo>
                    <a:pt x="11739" y="1"/>
                  </a:moveTo>
                  <a:cubicBezTo>
                    <a:pt x="11685" y="1"/>
                    <a:pt x="11631" y="21"/>
                    <a:pt x="11587" y="62"/>
                  </a:cubicBezTo>
                  <a:lnTo>
                    <a:pt x="11258" y="397"/>
                  </a:lnTo>
                  <a:lnTo>
                    <a:pt x="11003" y="142"/>
                  </a:lnTo>
                  <a:cubicBezTo>
                    <a:pt x="10956" y="94"/>
                    <a:pt x="10902" y="74"/>
                    <a:pt x="10851" y="74"/>
                  </a:cubicBezTo>
                  <a:cubicBezTo>
                    <a:pt x="10684" y="74"/>
                    <a:pt x="10542" y="290"/>
                    <a:pt x="10699" y="447"/>
                  </a:cubicBezTo>
                  <a:lnTo>
                    <a:pt x="10954" y="701"/>
                  </a:lnTo>
                  <a:lnTo>
                    <a:pt x="10730" y="931"/>
                  </a:lnTo>
                  <a:cubicBezTo>
                    <a:pt x="10674" y="981"/>
                    <a:pt x="10656" y="1049"/>
                    <a:pt x="10668" y="1123"/>
                  </a:cubicBezTo>
                  <a:lnTo>
                    <a:pt x="10649" y="1136"/>
                  </a:lnTo>
                  <a:lnTo>
                    <a:pt x="10327" y="819"/>
                  </a:lnTo>
                  <a:cubicBezTo>
                    <a:pt x="10280" y="771"/>
                    <a:pt x="10228" y="751"/>
                    <a:pt x="10178" y="751"/>
                  </a:cubicBezTo>
                  <a:cubicBezTo>
                    <a:pt x="10013" y="751"/>
                    <a:pt x="9870" y="966"/>
                    <a:pt x="10022" y="1123"/>
                  </a:cubicBezTo>
                  <a:lnTo>
                    <a:pt x="10327" y="1421"/>
                  </a:lnTo>
                  <a:lnTo>
                    <a:pt x="9935" y="1769"/>
                  </a:lnTo>
                  <a:lnTo>
                    <a:pt x="9656" y="1490"/>
                  </a:lnTo>
                  <a:cubicBezTo>
                    <a:pt x="9609" y="1444"/>
                    <a:pt x="9557" y="1425"/>
                    <a:pt x="9507" y="1425"/>
                  </a:cubicBezTo>
                  <a:cubicBezTo>
                    <a:pt x="9338" y="1425"/>
                    <a:pt x="9194" y="1641"/>
                    <a:pt x="9352" y="1794"/>
                  </a:cubicBezTo>
                  <a:lnTo>
                    <a:pt x="9612" y="2055"/>
                  </a:lnTo>
                  <a:lnTo>
                    <a:pt x="9408" y="2229"/>
                  </a:lnTo>
                  <a:cubicBezTo>
                    <a:pt x="9321" y="2303"/>
                    <a:pt x="9265" y="2415"/>
                    <a:pt x="9258" y="2533"/>
                  </a:cubicBezTo>
                  <a:cubicBezTo>
                    <a:pt x="9252" y="2620"/>
                    <a:pt x="9283" y="2701"/>
                    <a:pt x="9345" y="2763"/>
                  </a:cubicBezTo>
                  <a:lnTo>
                    <a:pt x="9408" y="2825"/>
                  </a:lnTo>
                  <a:lnTo>
                    <a:pt x="8811" y="3415"/>
                  </a:lnTo>
                  <a:cubicBezTo>
                    <a:pt x="8675" y="3545"/>
                    <a:pt x="8768" y="3781"/>
                    <a:pt x="8967" y="3781"/>
                  </a:cubicBezTo>
                  <a:lnTo>
                    <a:pt x="8985" y="3781"/>
                  </a:lnTo>
                  <a:lnTo>
                    <a:pt x="9345" y="4141"/>
                  </a:lnTo>
                  <a:lnTo>
                    <a:pt x="8774" y="4713"/>
                  </a:lnTo>
                  <a:lnTo>
                    <a:pt x="8451" y="4390"/>
                  </a:lnTo>
                  <a:lnTo>
                    <a:pt x="8470" y="4365"/>
                  </a:lnTo>
                  <a:cubicBezTo>
                    <a:pt x="8623" y="4212"/>
                    <a:pt x="8477" y="3996"/>
                    <a:pt x="8312" y="3996"/>
                  </a:cubicBezTo>
                  <a:cubicBezTo>
                    <a:pt x="8262" y="3996"/>
                    <a:pt x="8211" y="4015"/>
                    <a:pt x="8166" y="4061"/>
                  </a:cubicBezTo>
                  <a:lnTo>
                    <a:pt x="7023" y="5203"/>
                  </a:lnTo>
                  <a:cubicBezTo>
                    <a:pt x="6439" y="4980"/>
                    <a:pt x="5837" y="4831"/>
                    <a:pt x="5216" y="4762"/>
                  </a:cubicBezTo>
                  <a:cubicBezTo>
                    <a:pt x="5104" y="4753"/>
                    <a:pt x="4992" y="4748"/>
                    <a:pt x="4881" y="4748"/>
                  </a:cubicBezTo>
                  <a:cubicBezTo>
                    <a:pt x="4770" y="4748"/>
                    <a:pt x="4660" y="4753"/>
                    <a:pt x="4551" y="4762"/>
                  </a:cubicBezTo>
                  <a:lnTo>
                    <a:pt x="1894" y="2105"/>
                  </a:lnTo>
                  <a:cubicBezTo>
                    <a:pt x="1847" y="2059"/>
                    <a:pt x="1794" y="2040"/>
                    <a:pt x="1744" y="2040"/>
                  </a:cubicBezTo>
                  <a:cubicBezTo>
                    <a:pt x="1576" y="2040"/>
                    <a:pt x="1431" y="2256"/>
                    <a:pt x="1589" y="2409"/>
                  </a:cubicBezTo>
                  <a:lnTo>
                    <a:pt x="2154" y="2974"/>
                  </a:lnTo>
                  <a:lnTo>
                    <a:pt x="1931" y="3197"/>
                  </a:lnTo>
                  <a:lnTo>
                    <a:pt x="1819" y="3086"/>
                  </a:lnTo>
                  <a:cubicBezTo>
                    <a:pt x="1771" y="3038"/>
                    <a:pt x="1718" y="3018"/>
                    <a:pt x="1667" y="3018"/>
                  </a:cubicBezTo>
                  <a:cubicBezTo>
                    <a:pt x="1500" y="3018"/>
                    <a:pt x="1358" y="3233"/>
                    <a:pt x="1515" y="3390"/>
                  </a:cubicBezTo>
                  <a:lnTo>
                    <a:pt x="1782" y="3657"/>
                  </a:lnTo>
                  <a:lnTo>
                    <a:pt x="2595" y="4470"/>
                  </a:lnTo>
                  <a:lnTo>
                    <a:pt x="3353" y="5228"/>
                  </a:lnTo>
                  <a:cubicBezTo>
                    <a:pt x="3278" y="5290"/>
                    <a:pt x="3216" y="5358"/>
                    <a:pt x="3154" y="5433"/>
                  </a:cubicBezTo>
                  <a:cubicBezTo>
                    <a:pt x="2943" y="5688"/>
                    <a:pt x="2645" y="6141"/>
                    <a:pt x="2626" y="6160"/>
                  </a:cubicBezTo>
                  <a:cubicBezTo>
                    <a:pt x="2608" y="6197"/>
                    <a:pt x="2595" y="6234"/>
                    <a:pt x="2595" y="6278"/>
                  </a:cubicBezTo>
                  <a:cubicBezTo>
                    <a:pt x="2589" y="6464"/>
                    <a:pt x="2577" y="6644"/>
                    <a:pt x="2552" y="6824"/>
                  </a:cubicBezTo>
                  <a:cubicBezTo>
                    <a:pt x="2490" y="7296"/>
                    <a:pt x="2378" y="7470"/>
                    <a:pt x="2316" y="7538"/>
                  </a:cubicBezTo>
                  <a:cubicBezTo>
                    <a:pt x="2100" y="7750"/>
                    <a:pt x="1802" y="7859"/>
                    <a:pt x="1467" y="7859"/>
                  </a:cubicBezTo>
                  <a:cubicBezTo>
                    <a:pt x="1235" y="7859"/>
                    <a:pt x="985" y="7807"/>
                    <a:pt x="732" y="7700"/>
                  </a:cubicBezTo>
                  <a:cubicBezTo>
                    <a:pt x="655" y="7665"/>
                    <a:pt x="571" y="7648"/>
                    <a:pt x="487" y="7648"/>
                  </a:cubicBezTo>
                  <a:cubicBezTo>
                    <a:pt x="403" y="7648"/>
                    <a:pt x="319" y="7665"/>
                    <a:pt x="242" y="7700"/>
                  </a:cubicBezTo>
                  <a:lnTo>
                    <a:pt x="236" y="7700"/>
                  </a:lnTo>
                  <a:cubicBezTo>
                    <a:pt x="1" y="7798"/>
                    <a:pt x="102" y="8117"/>
                    <a:pt x="307" y="8117"/>
                  </a:cubicBezTo>
                  <a:cubicBezTo>
                    <a:pt x="335" y="8117"/>
                    <a:pt x="365" y="8111"/>
                    <a:pt x="397" y="8097"/>
                  </a:cubicBezTo>
                  <a:lnTo>
                    <a:pt x="410" y="8097"/>
                  </a:lnTo>
                  <a:cubicBezTo>
                    <a:pt x="434" y="8088"/>
                    <a:pt x="461" y="8083"/>
                    <a:pt x="487" y="8083"/>
                  </a:cubicBezTo>
                  <a:cubicBezTo>
                    <a:pt x="514" y="8083"/>
                    <a:pt x="540" y="8088"/>
                    <a:pt x="565" y="8097"/>
                  </a:cubicBezTo>
                  <a:cubicBezTo>
                    <a:pt x="850" y="8221"/>
                    <a:pt x="1155" y="8289"/>
                    <a:pt x="1471" y="8296"/>
                  </a:cubicBezTo>
                  <a:cubicBezTo>
                    <a:pt x="1479" y="8296"/>
                    <a:pt x="1487" y="8296"/>
                    <a:pt x="1495" y="8296"/>
                  </a:cubicBezTo>
                  <a:cubicBezTo>
                    <a:pt x="1915" y="8296"/>
                    <a:pt x="2315" y="8135"/>
                    <a:pt x="2620" y="7842"/>
                  </a:cubicBezTo>
                  <a:cubicBezTo>
                    <a:pt x="2980" y="7482"/>
                    <a:pt x="3024" y="6613"/>
                    <a:pt x="3024" y="6352"/>
                  </a:cubicBezTo>
                  <a:cubicBezTo>
                    <a:pt x="3111" y="6222"/>
                    <a:pt x="3328" y="5899"/>
                    <a:pt x="3490" y="5706"/>
                  </a:cubicBezTo>
                  <a:cubicBezTo>
                    <a:pt x="3738" y="5402"/>
                    <a:pt x="4092" y="5253"/>
                    <a:pt x="4483" y="5203"/>
                  </a:cubicBezTo>
                  <a:cubicBezTo>
                    <a:pt x="4496" y="5203"/>
                    <a:pt x="4502" y="5197"/>
                    <a:pt x="4514" y="5197"/>
                  </a:cubicBezTo>
                  <a:cubicBezTo>
                    <a:pt x="4624" y="5184"/>
                    <a:pt x="4736" y="5178"/>
                    <a:pt x="4849" y="5178"/>
                  </a:cubicBezTo>
                  <a:cubicBezTo>
                    <a:pt x="5497" y="5178"/>
                    <a:pt x="6191" y="5370"/>
                    <a:pt x="6688" y="5545"/>
                  </a:cubicBezTo>
                  <a:lnTo>
                    <a:pt x="4055" y="8178"/>
                  </a:lnTo>
                  <a:cubicBezTo>
                    <a:pt x="3968" y="8258"/>
                    <a:pt x="3968" y="8395"/>
                    <a:pt x="4055" y="8482"/>
                  </a:cubicBezTo>
                  <a:lnTo>
                    <a:pt x="4682" y="9109"/>
                  </a:lnTo>
                  <a:cubicBezTo>
                    <a:pt x="4725" y="9153"/>
                    <a:pt x="4780" y="9174"/>
                    <a:pt x="4834" y="9174"/>
                  </a:cubicBezTo>
                  <a:cubicBezTo>
                    <a:pt x="4888" y="9174"/>
                    <a:pt x="4943" y="9153"/>
                    <a:pt x="4986" y="9109"/>
                  </a:cubicBezTo>
                  <a:lnTo>
                    <a:pt x="7166" y="6930"/>
                  </a:lnTo>
                  <a:lnTo>
                    <a:pt x="7172" y="6923"/>
                  </a:lnTo>
                  <a:lnTo>
                    <a:pt x="7184" y="6917"/>
                  </a:lnTo>
                  <a:lnTo>
                    <a:pt x="7619" y="6476"/>
                  </a:lnTo>
                  <a:cubicBezTo>
                    <a:pt x="7725" y="6781"/>
                    <a:pt x="7812" y="7085"/>
                    <a:pt x="7880" y="7395"/>
                  </a:cubicBezTo>
                  <a:cubicBezTo>
                    <a:pt x="7906" y="7514"/>
                    <a:pt x="7997" y="7566"/>
                    <a:pt x="8089" y="7566"/>
                  </a:cubicBezTo>
                  <a:cubicBezTo>
                    <a:pt x="8213" y="7566"/>
                    <a:pt x="8338" y="7469"/>
                    <a:pt x="8302" y="7308"/>
                  </a:cubicBezTo>
                  <a:cubicBezTo>
                    <a:pt x="8215" y="6911"/>
                    <a:pt x="8097" y="6520"/>
                    <a:pt x="7954" y="6141"/>
                  </a:cubicBezTo>
                  <a:lnTo>
                    <a:pt x="8048" y="6054"/>
                  </a:lnTo>
                  <a:lnTo>
                    <a:pt x="8054" y="6048"/>
                  </a:lnTo>
                  <a:lnTo>
                    <a:pt x="8054" y="6042"/>
                  </a:lnTo>
                  <a:lnTo>
                    <a:pt x="8923" y="5172"/>
                  </a:lnTo>
                  <a:lnTo>
                    <a:pt x="9799" y="4297"/>
                  </a:lnTo>
                  <a:lnTo>
                    <a:pt x="10339" y="3750"/>
                  </a:lnTo>
                  <a:lnTo>
                    <a:pt x="10401" y="3812"/>
                  </a:lnTo>
                  <a:cubicBezTo>
                    <a:pt x="10457" y="3868"/>
                    <a:pt x="10538" y="3899"/>
                    <a:pt x="10618" y="3899"/>
                  </a:cubicBezTo>
                  <a:lnTo>
                    <a:pt x="10631" y="3899"/>
                  </a:lnTo>
                  <a:cubicBezTo>
                    <a:pt x="10749" y="3893"/>
                    <a:pt x="10854" y="3837"/>
                    <a:pt x="10929" y="3744"/>
                  </a:cubicBezTo>
                  <a:lnTo>
                    <a:pt x="11103" y="3545"/>
                  </a:lnTo>
                  <a:lnTo>
                    <a:pt x="11364" y="3806"/>
                  </a:lnTo>
                  <a:cubicBezTo>
                    <a:pt x="11412" y="3854"/>
                    <a:pt x="11465" y="3874"/>
                    <a:pt x="11516" y="3874"/>
                  </a:cubicBezTo>
                  <a:cubicBezTo>
                    <a:pt x="11683" y="3874"/>
                    <a:pt x="11825" y="3659"/>
                    <a:pt x="11668" y="3502"/>
                  </a:cubicBezTo>
                  <a:lnTo>
                    <a:pt x="11388" y="3222"/>
                  </a:lnTo>
                  <a:lnTo>
                    <a:pt x="11736" y="2831"/>
                  </a:lnTo>
                  <a:lnTo>
                    <a:pt x="12040" y="3135"/>
                  </a:lnTo>
                  <a:cubicBezTo>
                    <a:pt x="12086" y="3181"/>
                    <a:pt x="12137" y="3200"/>
                    <a:pt x="12187" y="3200"/>
                  </a:cubicBezTo>
                  <a:cubicBezTo>
                    <a:pt x="12352" y="3200"/>
                    <a:pt x="12498" y="2984"/>
                    <a:pt x="12345" y="2831"/>
                  </a:cubicBezTo>
                  <a:lnTo>
                    <a:pt x="12022" y="2502"/>
                  </a:lnTo>
                  <a:lnTo>
                    <a:pt x="12034" y="2490"/>
                  </a:lnTo>
                  <a:cubicBezTo>
                    <a:pt x="12049" y="2492"/>
                    <a:pt x="12063" y="2493"/>
                    <a:pt x="12078" y="2493"/>
                  </a:cubicBezTo>
                  <a:cubicBezTo>
                    <a:pt x="12137" y="2493"/>
                    <a:pt x="12193" y="2472"/>
                    <a:pt x="12233" y="2427"/>
                  </a:cubicBezTo>
                  <a:lnTo>
                    <a:pt x="12457" y="2204"/>
                  </a:lnTo>
                  <a:lnTo>
                    <a:pt x="12711" y="2459"/>
                  </a:lnTo>
                  <a:cubicBezTo>
                    <a:pt x="12759" y="2506"/>
                    <a:pt x="12812" y="2527"/>
                    <a:pt x="12863" y="2527"/>
                  </a:cubicBezTo>
                  <a:cubicBezTo>
                    <a:pt x="13031" y="2527"/>
                    <a:pt x="13172" y="2311"/>
                    <a:pt x="13015" y="2154"/>
                  </a:cubicBezTo>
                  <a:lnTo>
                    <a:pt x="12761" y="1900"/>
                  </a:lnTo>
                  <a:lnTo>
                    <a:pt x="13096" y="1564"/>
                  </a:lnTo>
                  <a:cubicBezTo>
                    <a:pt x="13133" y="1527"/>
                    <a:pt x="13158" y="1477"/>
                    <a:pt x="13158" y="1421"/>
                  </a:cubicBezTo>
                  <a:cubicBezTo>
                    <a:pt x="13164" y="1366"/>
                    <a:pt x="13140" y="1310"/>
                    <a:pt x="13096" y="1266"/>
                  </a:cubicBezTo>
                  <a:lnTo>
                    <a:pt x="11891" y="62"/>
                  </a:lnTo>
                  <a:cubicBezTo>
                    <a:pt x="11848" y="21"/>
                    <a:pt x="11794" y="1"/>
                    <a:pt x="11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 name="Google Shape;425;p42"/>
          <p:cNvGrpSpPr/>
          <p:nvPr/>
        </p:nvGrpSpPr>
        <p:grpSpPr>
          <a:xfrm>
            <a:off x="1931925" y="768721"/>
            <a:ext cx="462472" cy="374915"/>
            <a:chOff x="1321616" y="1398150"/>
            <a:chExt cx="367625" cy="298025"/>
          </a:xfrm>
        </p:grpSpPr>
        <p:sp>
          <p:nvSpPr>
            <p:cNvPr id="426" name="Google Shape;426;p42"/>
            <p:cNvSpPr/>
            <p:nvPr/>
          </p:nvSpPr>
          <p:spPr>
            <a:xfrm>
              <a:off x="1321616" y="1398150"/>
              <a:ext cx="367625" cy="298025"/>
            </a:xfrm>
            <a:custGeom>
              <a:avLst/>
              <a:gdLst/>
              <a:ahLst/>
              <a:cxnLst/>
              <a:rect l="l" t="t" r="r" b="b"/>
              <a:pathLst>
                <a:path w="14705" h="11921" extrusionOk="0">
                  <a:moveTo>
                    <a:pt x="2583" y="805"/>
                  </a:moveTo>
                  <a:cubicBezTo>
                    <a:pt x="3124" y="805"/>
                    <a:pt x="3440" y="935"/>
                    <a:pt x="3620" y="1065"/>
                  </a:cubicBezTo>
                  <a:lnTo>
                    <a:pt x="1528" y="1065"/>
                  </a:lnTo>
                  <a:cubicBezTo>
                    <a:pt x="1720" y="929"/>
                    <a:pt x="2049" y="805"/>
                    <a:pt x="2583" y="805"/>
                  </a:cubicBezTo>
                  <a:close/>
                  <a:moveTo>
                    <a:pt x="12146" y="805"/>
                  </a:moveTo>
                  <a:cubicBezTo>
                    <a:pt x="12687" y="805"/>
                    <a:pt x="13003" y="935"/>
                    <a:pt x="13183" y="1065"/>
                  </a:cubicBezTo>
                  <a:lnTo>
                    <a:pt x="11091" y="1065"/>
                  </a:lnTo>
                  <a:cubicBezTo>
                    <a:pt x="11283" y="929"/>
                    <a:pt x="11606" y="805"/>
                    <a:pt x="12146" y="805"/>
                  </a:cubicBezTo>
                  <a:close/>
                  <a:moveTo>
                    <a:pt x="12451" y="2674"/>
                  </a:moveTo>
                  <a:lnTo>
                    <a:pt x="12451" y="2928"/>
                  </a:lnTo>
                  <a:lnTo>
                    <a:pt x="8861" y="2928"/>
                  </a:lnTo>
                  <a:lnTo>
                    <a:pt x="8861" y="2674"/>
                  </a:lnTo>
                  <a:close/>
                  <a:moveTo>
                    <a:pt x="5670" y="3363"/>
                  </a:moveTo>
                  <a:lnTo>
                    <a:pt x="5670" y="3624"/>
                  </a:lnTo>
                  <a:cubicBezTo>
                    <a:pt x="4924" y="4009"/>
                    <a:pt x="4328" y="4636"/>
                    <a:pt x="3987" y="5400"/>
                  </a:cubicBezTo>
                  <a:lnTo>
                    <a:pt x="2428" y="5400"/>
                  </a:lnTo>
                  <a:lnTo>
                    <a:pt x="2428" y="3363"/>
                  </a:lnTo>
                  <a:close/>
                  <a:moveTo>
                    <a:pt x="7352" y="3649"/>
                  </a:moveTo>
                  <a:cubicBezTo>
                    <a:pt x="8669" y="3649"/>
                    <a:pt x="9861" y="4444"/>
                    <a:pt x="10364" y="5661"/>
                  </a:cubicBezTo>
                  <a:cubicBezTo>
                    <a:pt x="10867" y="6878"/>
                    <a:pt x="10588" y="8281"/>
                    <a:pt x="9656" y="9213"/>
                  </a:cubicBezTo>
                  <a:cubicBezTo>
                    <a:pt x="9033" y="9836"/>
                    <a:pt x="8198" y="10168"/>
                    <a:pt x="7348" y="10168"/>
                  </a:cubicBezTo>
                  <a:cubicBezTo>
                    <a:pt x="6929" y="10168"/>
                    <a:pt x="6507" y="10087"/>
                    <a:pt x="6104" y="9921"/>
                  </a:cubicBezTo>
                  <a:cubicBezTo>
                    <a:pt x="4887" y="9418"/>
                    <a:pt x="4092" y="8225"/>
                    <a:pt x="4092" y="6909"/>
                  </a:cubicBezTo>
                  <a:cubicBezTo>
                    <a:pt x="4092" y="5108"/>
                    <a:pt x="5552" y="3649"/>
                    <a:pt x="7352" y="3649"/>
                  </a:cubicBezTo>
                  <a:close/>
                  <a:moveTo>
                    <a:pt x="2372" y="10287"/>
                  </a:moveTo>
                  <a:lnTo>
                    <a:pt x="2372" y="10629"/>
                  </a:lnTo>
                  <a:lnTo>
                    <a:pt x="2099" y="10629"/>
                  </a:lnTo>
                  <a:lnTo>
                    <a:pt x="2372" y="10287"/>
                  </a:lnTo>
                  <a:close/>
                  <a:moveTo>
                    <a:pt x="2801" y="10287"/>
                  </a:moveTo>
                  <a:lnTo>
                    <a:pt x="3074" y="10629"/>
                  </a:lnTo>
                  <a:lnTo>
                    <a:pt x="2801" y="10629"/>
                  </a:lnTo>
                  <a:lnTo>
                    <a:pt x="2801" y="10287"/>
                  </a:lnTo>
                  <a:close/>
                  <a:moveTo>
                    <a:pt x="3819" y="5828"/>
                  </a:moveTo>
                  <a:cubicBezTo>
                    <a:pt x="3366" y="7313"/>
                    <a:pt x="3887" y="8915"/>
                    <a:pt x="5123" y="9852"/>
                  </a:cubicBezTo>
                  <a:lnTo>
                    <a:pt x="4620" y="10629"/>
                  </a:lnTo>
                  <a:lnTo>
                    <a:pt x="3633" y="10629"/>
                  </a:lnTo>
                  <a:lnTo>
                    <a:pt x="2801" y="9604"/>
                  </a:lnTo>
                  <a:lnTo>
                    <a:pt x="2801" y="5828"/>
                  </a:lnTo>
                  <a:close/>
                  <a:moveTo>
                    <a:pt x="9222" y="10088"/>
                  </a:moveTo>
                  <a:lnTo>
                    <a:pt x="9569" y="10629"/>
                  </a:lnTo>
                  <a:lnTo>
                    <a:pt x="5136" y="10629"/>
                  </a:lnTo>
                  <a:lnTo>
                    <a:pt x="5477" y="10088"/>
                  </a:lnTo>
                  <a:cubicBezTo>
                    <a:pt x="6055" y="10427"/>
                    <a:pt x="6702" y="10596"/>
                    <a:pt x="7349" y="10596"/>
                  </a:cubicBezTo>
                  <a:cubicBezTo>
                    <a:pt x="7997" y="10596"/>
                    <a:pt x="8644" y="10427"/>
                    <a:pt x="9222" y="10088"/>
                  </a:cubicBezTo>
                  <a:close/>
                  <a:moveTo>
                    <a:pt x="11904" y="5828"/>
                  </a:moveTo>
                  <a:lnTo>
                    <a:pt x="11904" y="9604"/>
                  </a:lnTo>
                  <a:lnTo>
                    <a:pt x="11072" y="10629"/>
                  </a:lnTo>
                  <a:lnTo>
                    <a:pt x="10085" y="10629"/>
                  </a:lnTo>
                  <a:lnTo>
                    <a:pt x="9582" y="9852"/>
                  </a:lnTo>
                  <a:cubicBezTo>
                    <a:pt x="10811" y="8915"/>
                    <a:pt x="11333" y="7313"/>
                    <a:pt x="10880" y="5835"/>
                  </a:cubicBezTo>
                  <a:lnTo>
                    <a:pt x="10880" y="5828"/>
                  </a:lnTo>
                  <a:close/>
                  <a:moveTo>
                    <a:pt x="11904" y="10287"/>
                  </a:moveTo>
                  <a:lnTo>
                    <a:pt x="11904" y="10629"/>
                  </a:lnTo>
                  <a:lnTo>
                    <a:pt x="11625" y="10629"/>
                  </a:lnTo>
                  <a:lnTo>
                    <a:pt x="11904" y="10287"/>
                  </a:lnTo>
                  <a:close/>
                  <a:moveTo>
                    <a:pt x="12333" y="10287"/>
                  </a:moveTo>
                  <a:lnTo>
                    <a:pt x="12612" y="10629"/>
                  </a:lnTo>
                  <a:lnTo>
                    <a:pt x="12333" y="10629"/>
                  </a:lnTo>
                  <a:lnTo>
                    <a:pt x="12333" y="10287"/>
                  </a:lnTo>
                  <a:close/>
                  <a:moveTo>
                    <a:pt x="14270" y="11057"/>
                  </a:moveTo>
                  <a:lnTo>
                    <a:pt x="14270" y="11485"/>
                  </a:lnTo>
                  <a:lnTo>
                    <a:pt x="428" y="11485"/>
                  </a:lnTo>
                  <a:lnTo>
                    <a:pt x="428" y="11057"/>
                  </a:lnTo>
                  <a:close/>
                  <a:moveTo>
                    <a:pt x="2584" y="1"/>
                  </a:moveTo>
                  <a:cubicBezTo>
                    <a:pt x="2476" y="1"/>
                    <a:pt x="2369" y="72"/>
                    <a:pt x="2372" y="215"/>
                  </a:cubicBezTo>
                  <a:lnTo>
                    <a:pt x="2372" y="382"/>
                  </a:lnTo>
                  <a:cubicBezTo>
                    <a:pt x="1130" y="457"/>
                    <a:pt x="869" y="1177"/>
                    <a:pt x="857" y="1208"/>
                  </a:cubicBezTo>
                  <a:cubicBezTo>
                    <a:pt x="813" y="1351"/>
                    <a:pt x="913" y="1494"/>
                    <a:pt x="1062" y="1494"/>
                  </a:cubicBezTo>
                  <a:lnTo>
                    <a:pt x="2372" y="1494"/>
                  </a:lnTo>
                  <a:lnTo>
                    <a:pt x="2372" y="2245"/>
                  </a:lnTo>
                  <a:lnTo>
                    <a:pt x="2037" y="2245"/>
                  </a:lnTo>
                  <a:cubicBezTo>
                    <a:pt x="1919" y="2245"/>
                    <a:pt x="1826" y="2338"/>
                    <a:pt x="1826" y="2456"/>
                  </a:cubicBezTo>
                  <a:lnTo>
                    <a:pt x="1826" y="3146"/>
                  </a:lnTo>
                  <a:cubicBezTo>
                    <a:pt x="1826" y="3251"/>
                    <a:pt x="1894" y="3338"/>
                    <a:pt x="2000" y="3357"/>
                  </a:cubicBezTo>
                  <a:lnTo>
                    <a:pt x="2000" y="5617"/>
                  </a:lnTo>
                  <a:cubicBezTo>
                    <a:pt x="2000" y="5735"/>
                    <a:pt x="2093" y="5835"/>
                    <a:pt x="2211" y="5835"/>
                  </a:cubicBezTo>
                  <a:lnTo>
                    <a:pt x="2366" y="5835"/>
                  </a:lnTo>
                  <a:lnTo>
                    <a:pt x="2366" y="9610"/>
                  </a:lnTo>
                  <a:lnTo>
                    <a:pt x="1540" y="10629"/>
                  </a:lnTo>
                  <a:lnTo>
                    <a:pt x="217" y="10629"/>
                  </a:lnTo>
                  <a:cubicBezTo>
                    <a:pt x="214" y="10628"/>
                    <a:pt x="210" y="10628"/>
                    <a:pt x="207" y="10628"/>
                  </a:cubicBezTo>
                  <a:cubicBezTo>
                    <a:pt x="94" y="10628"/>
                    <a:pt x="0" y="10725"/>
                    <a:pt x="0" y="10840"/>
                  </a:cubicBezTo>
                  <a:lnTo>
                    <a:pt x="0" y="11703"/>
                  </a:lnTo>
                  <a:cubicBezTo>
                    <a:pt x="0" y="11821"/>
                    <a:pt x="99" y="11920"/>
                    <a:pt x="217" y="11920"/>
                  </a:cubicBezTo>
                  <a:lnTo>
                    <a:pt x="14487" y="11920"/>
                  </a:lnTo>
                  <a:cubicBezTo>
                    <a:pt x="14605" y="11920"/>
                    <a:pt x="14699" y="11821"/>
                    <a:pt x="14705" y="11703"/>
                  </a:cubicBezTo>
                  <a:lnTo>
                    <a:pt x="14705" y="10840"/>
                  </a:lnTo>
                  <a:cubicBezTo>
                    <a:pt x="14705" y="10725"/>
                    <a:pt x="14611" y="10628"/>
                    <a:pt x="14498" y="10628"/>
                  </a:cubicBezTo>
                  <a:cubicBezTo>
                    <a:pt x="14494" y="10628"/>
                    <a:pt x="14491" y="10628"/>
                    <a:pt x="14487" y="10629"/>
                  </a:cubicBezTo>
                  <a:lnTo>
                    <a:pt x="13165" y="10629"/>
                  </a:lnTo>
                  <a:lnTo>
                    <a:pt x="12333" y="9604"/>
                  </a:lnTo>
                  <a:lnTo>
                    <a:pt x="12333" y="5828"/>
                  </a:lnTo>
                  <a:lnTo>
                    <a:pt x="12488" y="5828"/>
                  </a:lnTo>
                  <a:cubicBezTo>
                    <a:pt x="12612" y="5828"/>
                    <a:pt x="12705" y="5735"/>
                    <a:pt x="12705" y="5617"/>
                  </a:cubicBezTo>
                  <a:lnTo>
                    <a:pt x="12705" y="5040"/>
                  </a:lnTo>
                  <a:cubicBezTo>
                    <a:pt x="12705" y="4894"/>
                    <a:pt x="12598" y="4821"/>
                    <a:pt x="12491" y="4821"/>
                  </a:cubicBezTo>
                  <a:cubicBezTo>
                    <a:pt x="12384" y="4821"/>
                    <a:pt x="12277" y="4894"/>
                    <a:pt x="12277" y="5040"/>
                  </a:cubicBezTo>
                  <a:lnTo>
                    <a:pt x="12277" y="5400"/>
                  </a:lnTo>
                  <a:lnTo>
                    <a:pt x="10718" y="5400"/>
                  </a:lnTo>
                  <a:cubicBezTo>
                    <a:pt x="10377" y="4630"/>
                    <a:pt x="9780" y="4009"/>
                    <a:pt x="9029" y="3624"/>
                  </a:cubicBezTo>
                  <a:lnTo>
                    <a:pt x="9029" y="3363"/>
                  </a:lnTo>
                  <a:lnTo>
                    <a:pt x="12277" y="3363"/>
                  </a:lnTo>
                  <a:lnTo>
                    <a:pt x="12277" y="4121"/>
                  </a:lnTo>
                  <a:cubicBezTo>
                    <a:pt x="12277" y="4264"/>
                    <a:pt x="12384" y="4335"/>
                    <a:pt x="12491" y="4335"/>
                  </a:cubicBezTo>
                  <a:cubicBezTo>
                    <a:pt x="12598" y="4335"/>
                    <a:pt x="12705" y="4264"/>
                    <a:pt x="12705" y="4121"/>
                  </a:cubicBezTo>
                  <a:lnTo>
                    <a:pt x="12705" y="3357"/>
                  </a:lnTo>
                  <a:cubicBezTo>
                    <a:pt x="12805" y="3338"/>
                    <a:pt x="12879" y="3245"/>
                    <a:pt x="12879" y="3146"/>
                  </a:cubicBezTo>
                  <a:lnTo>
                    <a:pt x="12879" y="2456"/>
                  </a:lnTo>
                  <a:cubicBezTo>
                    <a:pt x="12879" y="2342"/>
                    <a:pt x="12786" y="2245"/>
                    <a:pt x="12672" y="2245"/>
                  </a:cubicBezTo>
                  <a:cubicBezTo>
                    <a:pt x="12669" y="2245"/>
                    <a:pt x="12665" y="2245"/>
                    <a:pt x="12662" y="2245"/>
                  </a:cubicBezTo>
                  <a:lnTo>
                    <a:pt x="12333" y="2245"/>
                  </a:lnTo>
                  <a:lnTo>
                    <a:pt x="12333" y="1494"/>
                  </a:lnTo>
                  <a:lnTo>
                    <a:pt x="13612" y="1494"/>
                  </a:lnTo>
                  <a:cubicBezTo>
                    <a:pt x="13748" y="1494"/>
                    <a:pt x="13848" y="1364"/>
                    <a:pt x="13817" y="1227"/>
                  </a:cubicBezTo>
                  <a:cubicBezTo>
                    <a:pt x="13811" y="1196"/>
                    <a:pt x="13606" y="445"/>
                    <a:pt x="12333" y="382"/>
                  </a:cubicBezTo>
                  <a:lnTo>
                    <a:pt x="12333" y="215"/>
                  </a:lnTo>
                  <a:cubicBezTo>
                    <a:pt x="12333" y="72"/>
                    <a:pt x="12224" y="1"/>
                    <a:pt x="12115" y="1"/>
                  </a:cubicBezTo>
                  <a:cubicBezTo>
                    <a:pt x="12007" y="1"/>
                    <a:pt x="11898" y="72"/>
                    <a:pt x="11898" y="215"/>
                  </a:cubicBezTo>
                  <a:lnTo>
                    <a:pt x="11898" y="382"/>
                  </a:lnTo>
                  <a:cubicBezTo>
                    <a:pt x="10681" y="463"/>
                    <a:pt x="10426" y="1177"/>
                    <a:pt x="10420" y="1208"/>
                  </a:cubicBezTo>
                  <a:cubicBezTo>
                    <a:pt x="10370" y="1345"/>
                    <a:pt x="10476" y="1494"/>
                    <a:pt x="10619" y="1494"/>
                  </a:cubicBezTo>
                  <a:lnTo>
                    <a:pt x="11898" y="1494"/>
                  </a:lnTo>
                  <a:lnTo>
                    <a:pt x="11898" y="2245"/>
                  </a:lnTo>
                  <a:lnTo>
                    <a:pt x="8638" y="2245"/>
                  </a:lnTo>
                  <a:cubicBezTo>
                    <a:pt x="8520" y="2245"/>
                    <a:pt x="8427" y="2338"/>
                    <a:pt x="8427" y="2456"/>
                  </a:cubicBezTo>
                  <a:lnTo>
                    <a:pt x="8427" y="3146"/>
                  </a:lnTo>
                  <a:cubicBezTo>
                    <a:pt x="8427" y="3251"/>
                    <a:pt x="8495" y="3338"/>
                    <a:pt x="8594" y="3357"/>
                  </a:cubicBezTo>
                  <a:lnTo>
                    <a:pt x="8594" y="3438"/>
                  </a:lnTo>
                  <a:cubicBezTo>
                    <a:pt x="8191" y="3292"/>
                    <a:pt x="7768" y="3219"/>
                    <a:pt x="7346" y="3219"/>
                  </a:cubicBezTo>
                  <a:cubicBezTo>
                    <a:pt x="6924" y="3219"/>
                    <a:pt x="6502" y="3292"/>
                    <a:pt x="6098" y="3438"/>
                  </a:cubicBezTo>
                  <a:lnTo>
                    <a:pt x="6098" y="3357"/>
                  </a:lnTo>
                  <a:cubicBezTo>
                    <a:pt x="6197" y="3338"/>
                    <a:pt x="6272" y="3251"/>
                    <a:pt x="6272" y="3146"/>
                  </a:cubicBezTo>
                  <a:lnTo>
                    <a:pt x="6272" y="2456"/>
                  </a:lnTo>
                  <a:cubicBezTo>
                    <a:pt x="6272" y="2338"/>
                    <a:pt x="6179" y="2245"/>
                    <a:pt x="6061" y="2245"/>
                  </a:cubicBezTo>
                  <a:lnTo>
                    <a:pt x="4601" y="2245"/>
                  </a:lnTo>
                  <a:cubicBezTo>
                    <a:pt x="4316" y="2245"/>
                    <a:pt x="4316" y="2674"/>
                    <a:pt x="4601" y="2674"/>
                  </a:cubicBezTo>
                  <a:lnTo>
                    <a:pt x="5843" y="2674"/>
                  </a:lnTo>
                  <a:lnTo>
                    <a:pt x="5843" y="2935"/>
                  </a:lnTo>
                  <a:lnTo>
                    <a:pt x="2254" y="2935"/>
                  </a:lnTo>
                  <a:lnTo>
                    <a:pt x="2254" y="2674"/>
                  </a:lnTo>
                  <a:lnTo>
                    <a:pt x="3676" y="2674"/>
                  </a:lnTo>
                  <a:cubicBezTo>
                    <a:pt x="3962" y="2674"/>
                    <a:pt x="3962" y="2239"/>
                    <a:pt x="3676" y="2239"/>
                  </a:cubicBezTo>
                  <a:lnTo>
                    <a:pt x="2801" y="2239"/>
                  </a:lnTo>
                  <a:lnTo>
                    <a:pt x="2801" y="1494"/>
                  </a:lnTo>
                  <a:lnTo>
                    <a:pt x="4049" y="1494"/>
                  </a:lnTo>
                  <a:cubicBezTo>
                    <a:pt x="4192" y="1494"/>
                    <a:pt x="4291" y="1364"/>
                    <a:pt x="4260" y="1227"/>
                  </a:cubicBezTo>
                  <a:cubicBezTo>
                    <a:pt x="4248" y="1196"/>
                    <a:pt x="4049" y="457"/>
                    <a:pt x="2801" y="382"/>
                  </a:cubicBezTo>
                  <a:lnTo>
                    <a:pt x="2801" y="215"/>
                  </a:lnTo>
                  <a:cubicBezTo>
                    <a:pt x="2801" y="72"/>
                    <a:pt x="2692" y="1"/>
                    <a:pt x="2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2"/>
            <p:cNvSpPr/>
            <p:nvPr/>
          </p:nvSpPr>
          <p:spPr>
            <a:xfrm>
              <a:off x="1431816" y="1497275"/>
              <a:ext cx="167850" cy="147200"/>
            </a:xfrm>
            <a:custGeom>
              <a:avLst/>
              <a:gdLst/>
              <a:ahLst/>
              <a:cxnLst/>
              <a:rect l="l" t="t" r="r" b="b"/>
              <a:pathLst>
                <a:path w="6714" h="5888" extrusionOk="0">
                  <a:moveTo>
                    <a:pt x="2944" y="0"/>
                  </a:moveTo>
                  <a:cubicBezTo>
                    <a:pt x="1317" y="0"/>
                    <a:pt x="1" y="1317"/>
                    <a:pt x="1" y="2944"/>
                  </a:cubicBezTo>
                  <a:lnTo>
                    <a:pt x="1" y="3006"/>
                  </a:lnTo>
                  <a:cubicBezTo>
                    <a:pt x="4" y="3147"/>
                    <a:pt x="110" y="3217"/>
                    <a:pt x="216" y="3217"/>
                  </a:cubicBezTo>
                  <a:cubicBezTo>
                    <a:pt x="325" y="3217"/>
                    <a:pt x="433" y="3144"/>
                    <a:pt x="429" y="3000"/>
                  </a:cubicBezTo>
                  <a:lnTo>
                    <a:pt x="429" y="2944"/>
                  </a:lnTo>
                  <a:cubicBezTo>
                    <a:pt x="429" y="1640"/>
                    <a:pt x="1423" y="559"/>
                    <a:pt x="2715" y="441"/>
                  </a:cubicBezTo>
                  <a:cubicBezTo>
                    <a:pt x="2792" y="434"/>
                    <a:pt x="2868" y="431"/>
                    <a:pt x="2944" y="431"/>
                  </a:cubicBezTo>
                  <a:cubicBezTo>
                    <a:pt x="4148" y="431"/>
                    <a:pt x="5194" y="1294"/>
                    <a:pt x="5410" y="2497"/>
                  </a:cubicBezTo>
                  <a:cubicBezTo>
                    <a:pt x="5646" y="3776"/>
                    <a:pt x="4863" y="5018"/>
                    <a:pt x="3609" y="5366"/>
                  </a:cubicBezTo>
                  <a:cubicBezTo>
                    <a:pt x="3387" y="5428"/>
                    <a:pt x="3162" y="5457"/>
                    <a:pt x="2941" y="5457"/>
                  </a:cubicBezTo>
                  <a:cubicBezTo>
                    <a:pt x="1921" y="5457"/>
                    <a:pt x="969" y="4826"/>
                    <a:pt x="591" y="3826"/>
                  </a:cubicBezTo>
                  <a:cubicBezTo>
                    <a:pt x="552" y="3728"/>
                    <a:pt x="475" y="3687"/>
                    <a:pt x="397" y="3687"/>
                  </a:cubicBezTo>
                  <a:cubicBezTo>
                    <a:pt x="261" y="3687"/>
                    <a:pt x="124" y="3811"/>
                    <a:pt x="187" y="3981"/>
                  </a:cubicBezTo>
                  <a:cubicBezTo>
                    <a:pt x="656" y="5225"/>
                    <a:pt x="1798" y="5887"/>
                    <a:pt x="2949" y="5887"/>
                  </a:cubicBezTo>
                  <a:cubicBezTo>
                    <a:pt x="3856" y="5887"/>
                    <a:pt x="4770" y="5476"/>
                    <a:pt x="5366" y="4614"/>
                  </a:cubicBezTo>
                  <a:cubicBezTo>
                    <a:pt x="6714" y="2664"/>
                    <a:pt x="5317" y="0"/>
                    <a:pt x="29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 name="Google Shape;428;p42"/>
          <p:cNvGrpSpPr/>
          <p:nvPr/>
        </p:nvGrpSpPr>
        <p:grpSpPr>
          <a:xfrm>
            <a:off x="6505802" y="764787"/>
            <a:ext cx="384055" cy="382877"/>
            <a:chOff x="2552391" y="1363000"/>
            <a:chExt cx="368575" cy="367550"/>
          </a:xfrm>
        </p:grpSpPr>
        <p:sp>
          <p:nvSpPr>
            <p:cNvPr id="429" name="Google Shape;429;p42"/>
            <p:cNvSpPr/>
            <p:nvPr/>
          </p:nvSpPr>
          <p:spPr>
            <a:xfrm>
              <a:off x="2552391" y="1482250"/>
              <a:ext cx="276200" cy="248300"/>
            </a:xfrm>
            <a:custGeom>
              <a:avLst/>
              <a:gdLst/>
              <a:ahLst/>
              <a:cxnLst/>
              <a:rect l="l" t="t" r="r" b="b"/>
              <a:pathLst>
                <a:path w="11048" h="9932" extrusionOk="0">
                  <a:moveTo>
                    <a:pt x="10808" y="1"/>
                  </a:moveTo>
                  <a:cubicBezTo>
                    <a:pt x="10754" y="1"/>
                    <a:pt x="10700" y="21"/>
                    <a:pt x="10656" y="61"/>
                  </a:cubicBezTo>
                  <a:lnTo>
                    <a:pt x="2403" y="8320"/>
                  </a:lnTo>
                  <a:cubicBezTo>
                    <a:pt x="2361" y="8292"/>
                    <a:pt x="2318" y="8280"/>
                    <a:pt x="2278" y="8280"/>
                  </a:cubicBezTo>
                  <a:cubicBezTo>
                    <a:pt x="2106" y="8280"/>
                    <a:pt x="1979" y="8503"/>
                    <a:pt x="2130" y="8649"/>
                  </a:cubicBezTo>
                  <a:lnTo>
                    <a:pt x="2167" y="8687"/>
                  </a:lnTo>
                  <a:lnTo>
                    <a:pt x="1441" y="9413"/>
                  </a:lnTo>
                  <a:lnTo>
                    <a:pt x="541" y="8513"/>
                  </a:lnTo>
                  <a:lnTo>
                    <a:pt x="1267" y="7786"/>
                  </a:lnTo>
                  <a:lnTo>
                    <a:pt x="1466" y="7991"/>
                  </a:lnTo>
                  <a:cubicBezTo>
                    <a:pt x="1513" y="8037"/>
                    <a:pt x="1565" y="8056"/>
                    <a:pt x="1615" y="8056"/>
                  </a:cubicBezTo>
                  <a:cubicBezTo>
                    <a:pt x="1783" y="8056"/>
                    <a:pt x="1928" y="7840"/>
                    <a:pt x="1770" y="7687"/>
                  </a:cubicBezTo>
                  <a:lnTo>
                    <a:pt x="1640" y="7550"/>
                  </a:lnTo>
                  <a:lnTo>
                    <a:pt x="2956" y="6228"/>
                  </a:lnTo>
                  <a:cubicBezTo>
                    <a:pt x="3114" y="6074"/>
                    <a:pt x="2970" y="5859"/>
                    <a:pt x="2801" y="5859"/>
                  </a:cubicBezTo>
                  <a:cubicBezTo>
                    <a:pt x="2751" y="5859"/>
                    <a:pt x="2699" y="5878"/>
                    <a:pt x="2652" y="5923"/>
                  </a:cubicBezTo>
                  <a:lnTo>
                    <a:pt x="1304" y="7271"/>
                  </a:lnTo>
                  <a:cubicBezTo>
                    <a:pt x="1291" y="7268"/>
                    <a:pt x="1277" y="7267"/>
                    <a:pt x="1264" y="7267"/>
                  </a:cubicBezTo>
                  <a:cubicBezTo>
                    <a:pt x="1208" y="7267"/>
                    <a:pt x="1152" y="7288"/>
                    <a:pt x="1112" y="7333"/>
                  </a:cubicBezTo>
                  <a:lnTo>
                    <a:pt x="81" y="8364"/>
                  </a:lnTo>
                  <a:cubicBezTo>
                    <a:pt x="0" y="8444"/>
                    <a:pt x="0" y="8581"/>
                    <a:pt x="81" y="8668"/>
                  </a:cubicBezTo>
                  <a:lnTo>
                    <a:pt x="1286" y="9866"/>
                  </a:lnTo>
                  <a:cubicBezTo>
                    <a:pt x="1329" y="9910"/>
                    <a:pt x="1385" y="9932"/>
                    <a:pt x="1440" y="9932"/>
                  </a:cubicBezTo>
                  <a:cubicBezTo>
                    <a:pt x="1495" y="9932"/>
                    <a:pt x="1550" y="9910"/>
                    <a:pt x="1590" y="9866"/>
                  </a:cubicBezTo>
                  <a:lnTo>
                    <a:pt x="2621" y="8842"/>
                  </a:lnTo>
                  <a:cubicBezTo>
                    <a:pt x="2670" y="8786"/>
                    <a:pt x="2695" y="8718"/>
                    <a:pt x="2683" y="8643"/>
                  </a:cubicBezTo>
                  <a:lnTo>
                    <a:pt x="10961" y="365"/>
                  </a:lnTo>
                  <a:cubicBezTo>
                    <a:pt x="11047" y="285"/>
                    <a:pt x="11047" y="148"/>
                    <a:pt x="10961" y="61"/>
                  </a:cubicBezTo>
                  <a:cubicBezTo>
                    <a:pt x="10917" y="21"/>
                    <a:pt x="10863" y="1"/>
                    <a:pt x="108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2"/>
            <p:cNvSpPr/>
            <p:nvPr/>
          </p:nvSpPr>
          <p:spPr>
            <a:xfrm>
              <a:off x="2631016" y="1363000"/>
              <a:ext cx="289950" cy="260425"/>
            </a:xfrm>
            <a:custGeom>
              <a:avLst/>
              <a:gdLst/>
              <a:ahLst/>
              <a:cxnLst/>
              <a:rect l="l" t="t" r="r" b="b"/>
              <a:pathLst>
                <a:path w="11598" h="10417" extrusionOk="0">
                  <a:moveTo>
                    <a:pt x="10585" y="491"/>
                  </a:moveTo>
                  <a:lnTo>
                    <a:pt x="11094" y="994"/>
                  </a:lnTo>
                  <a:cubicBezTo>
                    <a:pt x="10933" y="1242"/>
                    <a:pt x="10802" y="1503"/>
                    <a:pt x="10691" y="1776"/>
                  </a:cubicBezTo>
                  <a:cubicBezTo>
                    <a:pt x="10635" y="1919"/>
                    <a:pt x="10082" y="2409"/>
                    <a:pt x="9554" y="2832"/>
                  </a:cubicBezTo>
                  <a:lnTo>
                    <a:pt x="8753" y="2031"/>
                  </a:lnTo>
                  <a:cubicBezTo>
                    <a:pt x="9169" y="1497"/>
                    <a:pt x="9660" y="944"/>
                    <a:pt x="9803" y="888"/>
                  </a:cubicBezTo>
                  <a:cubicBezTo>
                    <a:pt x="10076" y="776"/>
                    <a:pt x="10337" y="646"/>
                    <a:pt x="10585" y="491"/>
                  </a:cubicBezTo>
                  <a:close/>
                  <a:moveTo>
                    <a:pt x="10619" y="1"/>
                  </a:moveTo>
                  <a:cubicBezTo>
                    <a:pt x="10580" y="1"/>
                    <a:pt x="10540" y="11"/>
                    <a:pt x="10504" y="31"/>
                  </a:cubicBezTo>
                  <a:cubicBezTo>
                    <a:pt x="10349" y="130"/>
                    <a:pt x="9883" y="410"/>
                    <a:pt x="9666" y="484"/>
                  </a:cubicBezTo>
                  <a:cubicBezTo>
                    <a:pt x="9337" y="596"/>
                    <a:pt x="8610" y="1503"/>
                    <a:pt x="8300" y="1900"/>
                  </a:cubicBezTo>
                  <a:lnTo>
                    <a:pt x="159" y="10047"/>
                  </a:lnTo>
                  <a:cubicBezTo>
                    <a:pt x="1" y="10201"/>
                    <a:pt x="145" y="10416"/>
                    <a:pt x="314" y="10416"/>
                  </a:cubicBezTo>
                  <a:cubicBezTo>
                    <a:pt x="364" y="10416"/>
                    <a:pt x="416" y="10397"/>
                    <a:pt x="463" y="10352"/>
                  </a:cubicBezTo>
                  <a:lnTo>
                    <a:pt x="8461" y="2347"/>
                  </a:lnTo>
                  <a:lnTo>
                    <a:pt x="9231" y="3117"/>
                  </a:lnTo>
                  <a:lnTo>
                    <a:pt x="8163" y="4185"/>
                  </a:lnTo>
                  <a:cubicBezTo>
                    <a:pt x="8005" y="4339"/>
                    <a:pt x="8150" y="4554"/>
                    <a:pt x="8318" y="4554"/>
                  </a:cubicBezTo>
                  <a:cubicBezTo>
                    <a:pt x="8368" y="4554"/>
                    <a:pt x="8421" y="4535"/>
                    <a:pt x="8468" y="4490"/>
                  </a:cubicBezTo>
                  <a:lnTo>
                    <a:pt x="9679" y="3279"/>
                  </a:lnTo>
                  <a:cubicBezTo>
                    <a:pt x="10076" y="2968"/>
                    <a:pt x="10983" y="2242"/>
                    <a:pt x="11094" y="1913"/>
                  </a:cubicBezTo>
                  <a:cubicBezTo>
                    <a:pt x="11175" y="1695"/>
                    <a:pt x="11448" y="1230"/>
                    <a:pt x="11548" y="1074"/>
                  </a:cubicBezTo>
                  <a:cubicBezTo>
                    <a:pt x="11597" y="987"/>
                    <a:pt x="11585" y="876"/>
                    <a:pt x="11517" y="807"/>
                  </a:cubicBezTo>
                  <a:lnTo>
                    <a:pt x="10771" y="62"/>
                  </a:lnTo>
                  <a:cubicBezTo>
                    <a:pt x="10731" y="22"/>
                    <a:pt x="10675" y="1"/>
                    <a:pt x="10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2"/>
            <p:cNvSpPr/>
            <p:nvPr/>
          </p:nvSpPr>
          <p:spPr>
            <a:xfrm>
              <a:off x="2794416" y="1478325"/>
              <a:ext cx="10900" cy="10750"/>
            </a:xfrm>
            <a:custGeom>
              <a:avLst/>
              <a:gdLst/>
              <a:ahLst/>
              <a:cxnLst/>
              <a:rect l="l" t="t" r="r" b="b"/>
              <a:pathLst>
                <a:path w="436" h="430" extrusionOk="0">
                  <a:moveTo>
                    <a:pt x="218" y="1"/>
                  </a:moveTo>
                  <a:cubicBezTo>
                    <a:pt x="100" y="1"/>
                    <a:pt x="0" y="100"/>
                    <a:pt x="0" y="218"/>
                  </a:cubicBezTo>
                  <a:cubicBezTo>
                    <a:pt x="0" y="336"/>
                    <a:pt x="100" y="429"/>
                    <a:pt x="218" y="429"/>
                  </a:cubicBezTo>
                  <a:cubicBezTo>
                    <a:pt x="336" y="429"/>
                    <a:pt x="435" y="336"/>
                    <a:pt x="435" y="218"/>
                  </a:cubicBezTo>
                  <a:cubicBezTo>
                    <a:pt x="435" y="100"/>
                    <a:pt x="336"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2"/>
            <p:cNvSpPr/>
            <p:nvPr/>
          </p:nvSpPr>
          <p:spPr>
            <a:xfrm>
              <a:off x="2761816" y="1511100"/>
              <a:ext cx="10725" cy="10725"/>
            </a:xfrm>
            <a:custGeom>
              <a:avLst/>
              <a:gdLst/>
              <a:ahLst/>
              <a:cxnLst/>
              <a:rect l="l" t="t" r="r" b="b"/>
              <a:pathLst>
                <a:path w="429" h="429" extrusionOk="0">
                  <a:moveTo>
                    <a:pt x="211" y="0"/>
                  </a:moveTo>
                  <a:cubicBezTo>
                    <a:pt x="93" y="0"/>
                    <a:pt x="0" y="93"/>
                    <a:pt x="0" y="211"/>
                  </a:cubicBezTo>
                  <a:cubicBezTo>
                    <a:pt x="0" y="329"/>
                    <a:pt x="93" y="429"/>
                    <a:pt x="211" y="429"/>
                  </a:cubicBezTo>
                  <a:cubicBezTo>
                    <a:pt x="329" y="429"/>
                    <a:pt x="429" y="329"/>
                    <a:pt x="429" y="211"/>
                  </a:cubicBezTo>
                  <a:cubicBezTo>
                    <a:pt x="429" y="93"/>
                    <a:pt x="329"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2"/>
            <p:cNvSpPr/>
            <p:nvPr/>
          </p:nvSpPr>
          <p:spPr>
            <a:xfrm>
              <a:off x="2729066" y="1543700"/>
              <a:ext cx="10725" cy="10875"/>
            </a:xfrm>
            <a:custGeom>
              <a:avLst/>
              <a:gdLst/>
              <a:ahLst/>
              <a:cxnLst/>
              <a:rect l="l" t="t" r="r" b="b"/>
              <a:pathLst>
                <a:path w="429" h="435" extrusionOk="0">
                  <a:moveTo>
                    <a:pt x="217" y="0"/>
                  </a:moveTo>
                  <a:cubicBezTo>
                    <a:pt x="99" y="0"/>
                    <a:pt x="0" y="100"/>
                    <a:pt x="0" y="218"/>
                  </a:cubicBezTo>
                  <a:cubicBezTo>
                    <a:pt x="0" y="336"/>
                    <a:pt x="99" y="435"/>
                    <a:pt x="217" y="435"/>
                  </a:cubicBezTo>
                  <a:cubicBezTo>
                    <a:pt x="335" y="435"/>
                    <a:pt x="428" y="336"/>
                    <a:pt x="428" y="218"/>
                  </a:cubicBezTo>
                  <a:cubicBezTo>
                    <a:pt x="428" y="100"/>
                    <a:pt x="335" y="0"/>
                    <a:pt x="2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2"/>
            <p:cNvSpPr/>
            <p:nvPr/>
          </p:nvSpPr>
          <p:spPr>
            <a:xfrm>
              <a:off x="2696291" y="1576450"/>
              <a:ext cx="10900" cy="10725"/>
            </a:xfrm>
            <a:custGeom>
              <a:avLst/>
              <a:gdLst/>
              <a:ahLst/>
              <a:cxnLst/>
              <a:rect l="l" t="t" r="r" b="b"/>
              <a:pathLst>
                <a:path w="436" h="429" extrusionOk="0">
                  <a:moveTo>
                    <a:pt x="218" y="0"/>
                  </a:moveTo>
                  <a:cubicBezTo>
                    <a:pt x="100" y="0"/>
                    <a:pt x="1" y="100"/>
                    <a:pt x="1" y="218"/>
                  </a:cubicBezTo>
                  <a:cubicBezTo>
                    <a:pt x="1" y="336"/>
                    <a:pt x="100" y="429"/>
                    <a:pt x="218" y="429"/>
                  </a:cubicBezTo>
                  <a:cubicBezTo>
                    <a:pt x="336" y="429"/>
                    <a:pt x="435" y="336"/>
                    <a:pt x="435" y="218"/>
                  </a:cubicBezTo>
                  <a:cubicBezTo>
                    <a:pt x="435" y="100"/>
                    <a:pt x="336" y="0"/>
                    <a:pt x="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2"/>
            <p:cNvSpPr/>
            <p:nvPr/>
          </p:nvSpPr>
          <p:spPr>
            <a:xfrm>
              <a:off x="2663691" y="1609200"/>
              <a:ext cx="10750" cy="10750"/>
            </a:xfrm>
            <a:custGeom>
              <a:avLst/>
              <a:gdLst/>
              <a:ahLst/>
              <a:cxnLst/>
              <a:rect l="l" t="t" r="r" b="b"/>
              <a:pathLst>
                <a:path w="430" h="430" extrusionOk="0">
                  <a:moveTo>
                    <a:pt x="212" y="1"/>
                  </a:moveTo>
                  <a:cubicBezTo>
                    <a:pt x="94" y="1"/>
                    <a:pt x="1" y="94"/>
                    <a:pt x="1" y="212"/>
                  </a:cubicBezTo>
                  <a:cubicBezTo>
                    <a:pt x="1" y="330"/>
                    <a:pt x="94" y="429"/>
                    <a:pt x="212" y="429"/>
                  </a:cubicBezTo>
                  <a:cubicBezTo>
                    <a:pt x="330" y="429"/>
                    <a:pt x="429" y="330"/>
                    <a:pt x="429" y="212"/>
                  </a:cubicBezTo>
                  <a:cubicBezTo>
                    <a:pt x="429" y="94"/>
                    <a:pt x="330"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39"/>
        <p:cNvGrpSpPr/>
        <p:nvPr/>
      </p:nvGrpSpPr>
      <p:grpSpPr>
        <a:xfrm>
          <a:off x="0" y="0"/>
          <a:ext cx="0" cy="0"/>
          <a:chOff x="0" y="0"/>
          <a:chExt cx="0" cy="0"/>
        </a:xfrm>
      </p:grpSpPr>
      <p:sp>
        <p:nvSpPr>
          <p:cNvPr id="440" name="Google Shape;440;p43"/>
          <p:cNvSpPr/>
          <p:nvPr/>
        </p:nvSpPr>
        <p:spPr>
          <a:xfrm>
            <a:off x="6573084" y="876517"/>
            <a:ext cx="528600" cy="528600"/>
          </a:xfrm>
          <a:prstGeom prst="ellipse">
            <a:avLst/>
          </a:prstGeom>
          <a:solidFill>
            <a:srgbClr val="A9CEC6">
              <a:alpha val="4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3"/>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THIS IS A GRAPH</a:t>
            </a:r>
            <a:endParaRPr/>
          </a:p>
        </p:txBody>
      </p:sp>
      <p:pic>
        <p:nvPicPr>
          <p:cNvPr id="442" name="Google Shape;442;p43" title="Gráfico">
            <a:hlinkClick r:id="rId3"/>
          </p:cNvPr>
          <p:cNvPicPr preferRelativeResize="0"/>
          <p:nvPr/>
        </p:nvPicPr>
        <p:blipFill>
          <a:blip r:embed="rId4">
            <a:alphaModFix/>
          </a:blip>
          <a:stretch>
            <a:fillRect/>
          </a:stretch>
        </p:blipFill>
        <p:spPr>
          <a:xfrm>
            <a:off x="3287714" y="1007750"/>
            <a:ext cx="3276975" cy="3128000"/>
          </a:xfrm>
          <a:prstGeom prst="rect">
            <a:avLst/>
          </a:prstGeom>
          <a:noFill/>
          <a:ln>
            <a:noFill/>
          </a:ln>
        </p:spPr>
      </p:pic>
      <p:sp>
        <p:nvSpPr>
          <p:cNvPr id="443" name="Google Shape;443;p43"/>
          <p:cNvSpPr txBox="1">
            <a:spLocks noGrp="1"/>
          </p:cNvSpPr>
          <p:nvPr>
            <p:ph type="ctrTitle" idx="4294967295"/>
          </p:nvPr>
        </p:nvSpPr>
        <p:spPr>
          <a:xfrm>
            <a:off x="6472463" y="1363206"/>
            <a:ext cx="1704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a:t>NEPTUNE</a:t>
            </a:r>
            <a:endParaRPr sz="1600"/>
          </a:p>
        </p:txBody>
      </p:sp>
      <p:sp>
        <p:nvSpPr>
          <p:cNvPr id="444" name="Google Shape;444;p43"/>
          <p:cNvSpPr txBox="1">
            <a:spLocks noGrp="1"/>
          </p:cNvSpPr>
          <p:nvPr>
            <p:ph type="subTitle" idx="4294967295"/>
          </p:nvPr>
        </p:nvSpPr>
        <p:spPr>
          <a:xfrm>
            <a:off x="6467281" y="1697362"/>
            <a:ext cx="1931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a:t>Neptune is the fourth-largest planet in our Solar System and the farthest from the Sun</a:t>
            </a:r>
            <a:endParaRPr sz="1100"/>
          </a:p>
        </p:txBody>
      </p:sp>
      <p:sp>
        <p:nvSpPr>
          <p:cNvPr id="445" name="Google Shape;445;p43"/>
          <p:cNvSpPr txBox="1">
            <a:spLocks noGrp="1"/>
          </p:cNvSpPr>
          <p:nvPr>
            <p:ph type="ctrTitle" idx="4294967295"/>
          </p:nvPr>
        </p:nvSpPr>
        <p:spPr>
          <a:xfrm>
            <a:off x="6472463" y="3387995"/>
            <a:ext cx="1704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a:t>MARS</a:t>
            </a:r>
            <a:endParaRPr sz="1600"/>
          </a:p>
        </p:txBody>
      </p:sp>
      <p:sp>
        <p:nvSpPr>
          <p:cNvPr id="446" name="Google Shape;446;p43"/>
          <p:cNvSpPr txBox="1">
            <a:spLocks noGrp="1"/>
          </p:cNvSpPr>
          <p:nvPr>
            <p:ph type="subTitle" idx="4294967295"/>
          </p:nvPr>
        </p:nvSpPr>
        <p:spPr>
          <a:xfrm>
            <a:off x="6467281" y="3722151"/>
            <a:ext cx="1931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a:t>Despite being red, Mars is actually a cold place. It’s full of iron oxide dust</a:t>
            </a:r>
            <a:endParaRPr sz="1100"/>
          </a:p>
        </p:txBody>
      </p:sp>
      <p:sp>
        <p:nvSpPr>
          <p:cNvPr id="447" name="Google Shape;447;p43"/>
          <p:cNvSpPr txBox="1">
            <a:spLocks noGrp="1"/>
          </p:cNvSpPr>
          <p:nvPr>
            <p:ph type="ctrTitle" idx="4294967295"/>
          </p:nvPr>
        </p:nvSpPr>
        <p:spPr>
          <a:xfrm>
            <a:off x="1673346" y="1363206"/>
            <a:ext cx="17040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600"/>
              <a:t>SATURN</a:t>
            </a:r>
            <a:endParaRPr sz="1600"/>
          </a:p>
        </p:txBody>
      </p:sp>
      <p:sp>
        <p:nvSpPr>
          <p:cNvPr id="448" name="Google Shape;448;p43"/>
          <p:cNvSpPr txBox="1">
            <a:spLocks noGrp="1"/>
          </p:cNvSpPr>
          <p:nvPr>
            <p:ph type="subTitle" idx="4294967295"/>
          </p:nvPr>
        </p:nvSpPr>
        <p:spPr>
          <a:xfrm>
            <a:off x="1445646" y="1697362"/>
            <a:ext cx="19317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100"/>
              <a:t>Yes, this is the ringed one. It’s a gas giant, composed of hydrogen and helium</a:t>
            </a:r>
            <a:endParaRPr sz="1100"/>
          </a:p>
        </p:txBody>
      </p:sp>
      <p:sp>
        <p:nvSpPr>
          <p:cNvPr id="449" name="Google Shape;449;p43"/>
          <p:cNvSpPr txBox="1">
            <a:spLocks noGrp="1"/>
          </p:cNvSpPr>
          <p:nvPr>
            <p:ph type="ctrTitle" idx="4294967295"/>
          </p:nvPr>
        </p:nvSpPr>
        <p:spPr>
          <a:xfrm>
            <a:off x="1678533" y="3387995"/>
            <a:ext cx="17040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600"/>
              <a:t>MERCURY</a:t>
            </a:r>
            <a:endParaRPr sz="1600"/>
          </a:p>
        </p:txBody>
      </p:sp>
      <p:sp>
        <p:nvSpPr>
          <p:cNvPr id="450" name="Google Shape;450;p43"/>
          <p:cNvSpPr txBox="1">
            <a:spLocks noGrp="1"/>
          </p:cNvSpPr>
          <p:nvPr>
            <p:ph type="subTitle" idx="4294967295"/>
          </p:nvPr>
        </p:nvSpPr>
        <p:spPr>
          <a:xfrm>
            <a:off x="1445646" y="3722151"/>
            <a:ext cx="19317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100"/>
              <a:t>Mercury is the closest planet to the Sun and the smallest in our Solar System</a:t>
            </a:r>
            <a:endParaRPr sz="1100"/>
          </a:p>
        </p:txBody>
      </p:sp>
      <p:sp>
        <p:nvSpPr>
          <p:cNvPr id="451" name="Google Shape;451;p43"/>
          <p:cNvSpPr/>
          <p:nvPr/>
        </p:nvSpPr>
        <p:spPr>
          <a:xfrm>
            <a:off x="6573084" y="2883267"/>
            <a:ext cx="528600" cy="5286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3"/>
          <p:cNvSpPr/>
          <p:nvPr/>
        </p:nvSpPr>
        <p:spPr>
          <a:xfrm>
            <a:off x="2772374" y="876517"/>
            <a:ext cx="528600" cy="528600"/>
          </a:xfrm>
          <a:prstGeom prst="ellipse">
            <a:avLst/>
          </a:prstGeom>
          <a:solidFill>
            <a:srgbClr val="3C3B39">
              <a:alpha val="5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3"/>
          <p:cNvSpPr/>
          <p:nvPr/>
        </p:nvSpPr>
        <p:spPr>
          <a:xfrm>
            <a:off x="2772374" y="2883267"/>
            <a:ext cx="528600" cy="5286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3"/>
          <p:cNvSpPr txBox="1">
            <a:spLocks noGrp="1"/>
          </p:cNvSpPr>
          <p:nvPr>
            <p:ph type="ctrTitle" idx="4294967295"/>
          </p:nvPr>
        </p:nvSpPr>
        <p:spPr>
          <a:xfrm>
            <a:off x="5125825" y="1820150"/>
            <a:ext cx="10149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a:solidFill>
                  <a:schemeClr val="lt1"/>
                </a:solidFill>
              </a:rPr>
              <a:t>35%</a:t>
            </a:r>
            <a:endParaRPr sz="3000">
              <a:solidFill>
                <a:schemeClr val="lt1"/>
              </a:solidFill>
            </a:endParaRPr>
          </a:p>
        </p:txBody>
      </p:sp>
      <p:sp>
        <p:nvSpPr>
          <p:cNvPr id="455" name="Google Shape;455;p43"/>
          <p:cNvSpPr txBox="1">
            <a:spLocks noGrp="1"/>
          </p:cNvSpPr>
          <p:nvPr>
            <p:ph type="ctrTitle" idx="4294967295"/>
          </p:nvPr>
        </p:nvSpPr>
        <p:spPr>
          <a:xfrm>
            <a:off x="4682125" y="3047900"/>
            <a:ext cx="10149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a:solidFill>
                  <a:schemeClr val="lt1"/>
                </a:solidFill>
              </a:rPr>
              <a:t>30%</a:t>
            </a:r>
            <a:endParaRPr sz="3000">
              <a:solidFill>
                <a:schemeClr val="lt1"/>
              </a:solidFill>
            </a:endParaRPr>
          </a:p>
        </p:txBody>
      </p:sp>
      <p:sp>
        <p:nvSpPr>
          <p:cNvPr id="456" name="Google Shape;456;p43"/>
          <p:cNvSpPr txBox="1">
            <a:spLocks noGrp="1"/>
          </p:cNvSpPr>
          <p:nvPr>
            <p:ph type="ctrTitle" idx="4294967295"/>
          </p:nvPr>
        </p:nvSpPr>
        <p:spPr>
          <a:xfrm>
            <a:off x="3818575" y="1727450"/>
            <a:ext cx="10149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a:solidFill>
                  <a:schemeClr val="lt1"/>
                </a:solidFill>
              </a:rPr>
              <a:t>20%</a:t>
            </a:r>
            <a:endParaRPr sz="3000">
              <a:solidFill>
                <a:schemeClr val="lt1"/>
              </a:solidFill>
            </a:endParaRPr>
          </a:p>
        </p:txBody>
      </p:sp>
      <p:sp>
        <p:nvSpPr>
          <p:cNvPr id="457" name="Google Shape;457;p43"/>
          <p:cNvSpPr txBox="1">
            <a:spLocks noGrp="1"/>
          </p:cNvSpPr>
          <p:nvPr>
            <p:ph type="ctrTitle" idx="4294967295"/>
          </p:nvPr>
        </p:nvSpPr>
        <p:spPr>
          <a:xfrm>
            <a:off x="3649705" y="2551900"/>
            <a:ext cx="10149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a:solidFill>
                  <a:schemeClr val="lt1"/>
                </a:solidFill>
              </a:rPr>
              <a:t>10%</a:t>
            </a:r>
            <a:endParaRPr sz="3000">
              <a:solidFill>
                <a:schemeClr val="lt1"/>
              </a:solidFill>
            </a:endParaRPr>
          </a:p>
        </p:txBody>
      </p:sp>
      <p:sp>
        <p:nvSpPr>
          <p:cNvPr id="458" name="Google Shape;458;p43"/>
          <p:cNvSpPr txBox="1"/>
          <p:nvPr/>
        </p:nvSpPr>
        <p:spPr>
          <a:xfrm>
            <a:off x="3679849" y="4272125"/>
            <a:ext cx="2544000" cy="43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a:solidFill>
                  <a:srgbClr val="2E1B11"/>
                </a:solidFill>
                <a:latin typeface="Lato Light"/>
                <a:ea typeface="Lato Light"/>
                <a:cs typeface="Lato Light"/>
                <a:sym typeface="Lato Light"/>
              </a:rPr>
              <a:t>If you want to modify this graph, click on it, follow the link, change the data and replace it </a:t>
            </a:r>
            <a:endParaRPr sz="900">
              <a:solidFill>
                <a:srgbClr val="2E1B11"/>
              </a:solidFill>
              <a:latin typeface="Lato Light"/>
              <a:ea typeface="Lato Light"/>
              <a:cs typeface="Lato Light"/>
              <a:sym typeface="Lato Light"/>
            </a:endParaRPr>
          </a:p>
          <a:p>
            <a:pPr marL="0" lvl="0" indent="0" algn="ctr" rtl="0">
              <a:spcBef>
                <a:spcPts val="0"/>
              </a:spcBef>
              <a:spcAft>
                <a:spcPts val="0"/>
              </a:spcAft>
              <a:buNone/>
            </a:pPr>
            <a:endParaRPr>
              <a:solidFill>
                <a:srgbClr val="2E1B11"/>
              </a:solidFill>
              <a:latin typeface="Lato Light"/>
              <a:ea typeface="Lato Light"/>
              <a:cs typeface="Lato Light"/>
              <a:sym typeface="Lato Light"/>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62"/>
        <p:cNvGrpSpPr/>
        <p:nvPr/>
      </p:nvGrpSpPr>
      <p:grpSpPr>
        <a:xfrm>
          <a:off x="0" y="0"/>
          <a:ext cx="0" cy="0"/>
          <a:chOff x="0" y="0"/>
          <a:chExt cx="0" cy="0"/>
        </a:xfrm>
      </p:grpSpPr>
      <p:sp>
        <p:nvSpPr>
          <p:cNvPr id="463" name="Google Shape;463;p44"/>
          <p:cNvSpPr/>
          <p:nvPr/>
        </p:nvSpPr>
        <p:spPr>
          <a:xfrm>
            <a:off x="1431000" y="1473400"/>
            <a:ext cx="3112500" cy="31125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64" name="Google Shape;464;p44"/>
          <p:cNvPicPr preferRelativeResize="0"/>
          <p:nvPr/>
        </p:nvPicPr>
        <p:blipFill rotWithShape="1">
          <a:blip r:embed="rId3">
            <a:alphaModFix/>
          </a:blip>
          <a:srcRect l="38909" t="14638" r="13945" b="14645"/>
          <a:stretch/>
        </p:blipFill>
        <p:spPr>
          <a:xfrm>
            <a:off x="1431000" y="1473400"/>
            <a:ext cx="3112500" cy="3112500"/>
          </a:xfrm>
          <a:prstGeom prst="ellipse">
            <a:avLst/>
          </a:prstGeom>
          <a:noFill/>
          <a:ln>
            <a:noFill/>
          </a:ln>
        </p:spPr>
      </p:pic>
      <p:sp>
        <p:nvSpPr>
          <p:cNvPr id="465" name="Google Shape;465;p44"/>
          <p:cNvSpPr txBox="1">
            <a:spLocks noGrp="1"/>
          </p:cNvSpPr>
          <p:nvPr>
            <p:ph type="ctrTitle"/>
          </p:nvPr>
        </p:nvSpPr>
        <p:spPr>
          <a:xfrm>
            <a:off x="1512000" y="326718"/>
            <a:ext cx="28059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PROBLEM</a:t>
            </a:r>
            <a:endParaRPr/>
          </a:p>
        </p:txBody>
      </p:sp>
      <p:sp>
        <p:nvSpPr>
          <p:cNvPr id="466" name="Google Shape;466;p44"/>
          <p:cNvSpPr txBox="1">
            <a:spLocks noGrp="1"/>
          </p:cNvSpPr>
          <p:nvPr>
            <p:ph type="subTitle" idx="1"/>
          </p:nvPr>
        </p:nvSpPr>
        <p:spPr>
          <a:xfrm>
            <a:off x="2358300" y="791027"/>
            <a:ext cx="1959600" cy="721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Venus has a beautiful name and is the second planet from the Sun</a:t>
            </a:r>
            <a:endParaRPr/>
          </a:p>
          <a:p>
            <a:pPr marL="0" lvl="0" indent="0" algn="r" rtl="0">
              <a:spcBef>
                <a:spcPts val="1600"/>
              </a:spcBef>
              <a:spcAft>
                <a:spcPts val="0"/>
              </a:spcAft>
              <a:buClr>
                <a:schemeClr val="dk1"/>
              </a:buClr>
              <a:buSzPts val="1100"/>
              <a:buFont typeface="Arial"/>
              <a:buNone/>
            </a:pPr>
            <a:endParaRPr/>
          </a:p>
          <a:p>
            <a:pPr marL="0" lvl="0" indent="0" algn="r" rtl="0">
              <a:spcBef>
                <a:spcPts val="1600"/>
              </a:spcBef>
              <a:spcAft>
                <a:spcPts val="1600"/>
              </a:spcAft>
              <a:buNone/>
            </a:pPr>
            <a:endParaRPr/>
          </a:p>
        </p:txBody>
      </p:sp>
      <p:sp>
        <p:nvSpPr>
          <p:cNvPr id="467" name="Google Shape;467;p44"/>
          <p:cNvSpPr txBox="1">
            <a:spLocks noGrp="1"/>
          </p:cNvSpPr>
          <p:nvPr>
            <p:ph type="ctrTitle" idx="2"/>
          </p:nvPr>
        </p:nvSpPr>
        <p:spPr>
          <a:xfrm>
            <a:off x="5613289" y="3535425"/>
            <a:ext cx="2626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SOLUTION</a:t>
            </a:r>
            <a:endParaRPr/>
          </a:p>
        </p:txBody>
      </p:sp>
      <p:sp>
        <p:nvSpPr>
          <p:cNvPr id="468" name="Google Shape;468;p44"/>
          <p:cNvSpPr txBox="1">
            <a:spLocks noGrp="1"/>
          </p:cNvSpPr>
          <p:nvPr>
            <p:ph type="subTitle" idx="3"/>
          </p:nvPr>
        </p:nvSpPr>
        <p:spPr>
          <a:xfrm>
            <a:off x="5613289" y="3999738"/>
            <a:ext cx="19596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 It’s full of iron oxide dust</a:t>
            </a:r>
            <a:endParaRPr/>
          </a:p>
        </p:txBody>
      </p:sp>
      <p:sp>
        <p:nvSpPr>
          <p:cNvPr id="469" name="Google Shape;469;p44"/>
          <p:cNvSpPr txBox="1">
            <a:spLocks noGrp="1"/>
          </p:cNvSpPr>
          <p:nvPr>
            <p:ph type="title" idx="4"/>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PROBLEM VS SOLUTION</a:t>
            </a:r>
            <a:endParaRPr/>
          </a:p>
        </p:txBody>
      </p:sp>
      <p:sp>
        <p:nvSpPr>
          <p:cNvPr id="470" name="Google Shape;470;p44"/>
          <p:cNvSpPr/>
          <p:nvPr/>
        </p:nvSpPr>
        <p:spPr>
          <a:xfrm>
            <a:off x="5319575" y="540000"/>
            <a:ext cx="3112500" cy="31125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71" name="Google Shape;471;p44"/>
          <p:cNvPicPr preferRelativeResize="0"/>
          <p:nvPr/>
        </p:nvPicPr>
        <p:blipFill rotWithShape="1">
          <a:blip r:embed="rId4">
            <a:alphaModFix/>
          </a:blip>
          <a:srcRect l="6635" r="6626"/>
          <a:stretch/>
        </p:blipFill>
        <p:spPr>
          <a:xfrm>
            <a:off x="5319575" y="540000"/>
            <a:ext cx="3112500" cy="3112500"/>
          </a:xfrm>
          <a:prstGeom prst="ellipse">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6" name="Google Shape;476;p45"/>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PROCESS</a:t>
            </a:r>
            <a:endParaRPr/>
          </a:p>
        </p:txBody>
      </p:sp>
      <p:sp>
        <p:nvSpPr>
          <p:cNvPr id="477" name="Google Shape;477;p45"/>
          <p:cNvSpPr/>
          <p:nvPr/>
        </p:nvSpPr>
        <p:spPr>
          <a:xfrm>
            <a:off x="1364325" y="2986602"/>
            <a:ext cx="1169400" cy="75300"/>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5"/>
          <p:cNvSpPr/>
          <p:nvPr/>
        </p:nvSpPr>
        <p:spPr>
          <a:xfrm>
            <a:off x="2438475" y="2835102"/>
            <a:ext cx="1169400" cy="75300"/>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5"/>
          <p:cNvSpPr/>
          <p:nvPr/>
        </p:nvSpPr>
        <p:spPr>
          <a:xfrm>
            <a:off x="3524325" y="2683602"/>
            <a:ext cx="1169400" cy="75300"/>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5"/>
          <p:cNvSpPr/>
          <p:nvPr/>
        </p:nvSpPr>
        <p:spPr>
          <a:xfrm>
            <a:off x="4693725" y="2532102"/>
            <a:ext cx="1169400" cy="75300"/>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5"/>
          <p:cNvSpPr/>
          <p:nvPr/>
        </p:nvSpPr>
        <p:spPr>
          <a:xfrm>
            <a:off x="5767875" y="2380602"/>
            <a:ext cx="1169400" cy="75300"/>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5"/>
          <p:cNvSpPr/>
          <p:nvPr/>
        </p:nvSpPr>
        <p:spPr>
          <a:xfrm>
            <a:off x="6853725" y="2229102"/>
            <a:ext cx="1169400" cy="75300"/>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5"/>
          <p:cNvSpPr txBox="1">
            <a:spLocks noGrp="1"/>
          </p:cNvSpPr>
          <p:nvPr>
            <p:ph type="ctrTitle" idx="4294967295"/>
          </p:nvPr>
        </p:nvSpPr>
        <p:spPr>
          <a:xfrm>
            <a:off x="1449210" y="1534056"/>
            <a:ext cx="1704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2"/>
                </a:solidFill>
              </a:rPr>
              <a:t>JUPITER</a:t>
            </a:r>
            <a:endParaRPr sz="1400">
              <a:solidFill>
                <a:schemeClr val="accent2"/>
              </a:solidFill>
            </a:endParaRPr>
          </a:p>
        </p:txBody>
      </p:sp>
      <p:sp>
        <p:nvSpPr>
          <p:cNvPr id="484" name="Google Shape;484;p45"/>
          <p:cNvSpPr txBox="1">
            <a:spLocks noGrp="1"/>
          </p:cNvSpPr>
          <p:nvPr>
            <p:ph type="subTitle" idx="4294967295"/>
          </p:nvPr>
        </p:nvSpPr>
        <p:spPr>
          <a:xfrm>
            <a:off x="1449215" y="1785850"/>
            <a:ext cx="11694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t> Jupiter is the fourth-brightest object in the sky</a:t>
            </a:r>
            <a:endParaRPr sz="1000"/>
          </a:p>
        </p:txBody>
      </p:sp>
      <p:cxnSp>
        <p:nvCxnSpPr>
          <p:cNvPr id="485" name="Google Shape;485;p45"/>
          <p:cNvCxnSpPr/>
          <p:nvPr/>
        </p:nvCxnSpPr>
        <p:spPr>
          <a:xfrm rot="10800000">
            <a:off x="1449215" y="1571425"/>
            <a:ext cx="0" cy="1243800"/>
          </a:xfrm>
          <a:prstGeom prst="straightConnector1">
            <a:avLst/>
          </a:prstGeom>
          <a:noFill/>
          <a:ln w="9525" cap="flat" cmpd="sng">
            <a:solidFill>
              <a:schemeClr val="dk1"/>
            </a:solidFill>
            <a:prstDash val="solid"/>
            <a:round/>
            <a:headEnd type="none" w="med" len="med"/>
            <a:tailEnd type="none" w="med" len="med"/>
          </a:ln>
        </p:spPr>
      </p:cxnSp>
      <p:sp>
        <p:nvSpPr>
          <p:cNvPr id="486" name="Google Shape;486;p45"/>
          <p:cNvSpPr txBox="1">
            <a:spLocks noGrp="1"/>
          </p:cNvSpPr>
          <p:nvPr>
            <p:ph type="ctrTitle" idx="4294967295"/>
          </p:nvPr>
        </p:nvSpPr>
        <p:spPr>
          <a:xfrm>
            <a:off x="1345274" y="2985700"/>
            <a:ext cx="4455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1"/>
                </a:solidFill>
              </a:rPr>
              <a:t>1</a:t>
            </a:r>
            <a:endParaRPr sz="1400">
              <a:solidFill>
                <a:schemeClr val="accent1"/>
              </a:solidFill>
            </a:endParaRPr>
          </a:p>
        </p:txBody>
      </p:sp>
      <p:sp>
        <p:nvSpPr>
          <p:cNvPr id="487" name="Google Shape;487;p45"/>
          <p:cNvSpPr txBox="1">
            <a:spLocks noGrp="1"/>
          </p:cNvSpPr>
          <p:nvPr>
            <p:ph type="ctrTitle" idx="4294967295"/>
          </p:nvPr>
        </p:nvSpPr>
        <p:spPr>
          <a:xfrm>
            <a:off x="2533724" y="2488560"/>
            <a:ext cx="4455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1"/>
                </a:solidFill>
              </a:rPr>
              <a:t>2</a:t>
            </a:r>
            <a:endParaRPr sz="1400">
              <a:solidFill>
                <a:schemeClr val="accent1"/>
              </a:solidFill>
            </a:endParaRPr>
          </a:p>
        </p:txBody>
      </p:sp>
      <p:sp>
        <p:nvSpPr>
          <p:cNvPr id="488" name="Google Shape;488;p45"/>
          <p:cNvSpPr txBox="1">
            <a:spLocks noGrp="1"/>
          </p:cNvSpPr>
          <p:nvPr>
            <p:ph type="ctrTitle" idx="4294967295"/>
          </p:nvPr>
        </p:nvSpPr>
        <p:spPr>
          <a:xfrm>
            <a:off x="3607874" y="2683600"/>
            <a:ext cx="4455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1"/>
                </a:solidFill>
              </a:rPr>
              <a:t>3</a:t>
            </a:r>
            <a:endParaRPr sz="1400">
              <a:solidFill>
                <a:schemeClr val="accent1"/>
              </a:solidFill>
            </a:endParaRPr>
          </a:p>
        </p:txBody>
      </p:sp>
      <p:sp>
        <p:nvSpPr>
          <p:cNvPr id="489" name="Google Shape;489;p45"/>
          <p:cNvSpPr txBox="1">
            <a:spLocks noGrp="1"/>
          </p:cNvSpPr>
          <p:nvPr>
            <p:ph type="ctrTitle" idx="4294967295"/>
          </p:nvPr>
        </p:nvSpPr>
        <p:spPr>
          <a:xfrm>
            <a:off x="4682024" y="2187091"/>
            <a:ext cx="4455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1"/>
                </a:solidFill>
              </a:rPr>
              <a:t>4</a:t>
            </a:r>
            <a:endParaRPr sz="1400">
              <a:solidFill>
                <a:schemeClr val="accent1"/>
              </a:solidFill>
            </a:endParaRPr>
          </a:p>
        </p:txBody>
      </p:sp>
      <p:sp>
        <p:nvSpPr>
          <p:cNvPr id="490" name="Google Shape;490;p45"/>
          <p:cNvSpPr txBox="1">
            <a:spLocks noGrp="1"/>
          </p:cNvSpPr>
          <p:nvPr>
            <p:ph type="ctrTitle" idx="4294967295"/>
          </p:nvPr>
        </p:nvSpPr>
        <p:spPr>
          <a:xfrm>
            <a:off x="5863124" y="2366575"/>
            <a:ext cx="4455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1"/>
                </a:solidFill>
              </a:rPr>
              <a:t>5</a:t>
            </a:r>
            <a:endParaRPr sz="1400">
              <a:solidFill>
                <a:schemeClr val="accent1"/>
              </a:solidFill>
            </a:endParaRPr>
          </a:p>
        </p:txBody>
      </p:sp>
      <p:sp>
        <p:nvSpPr>
          <p:cNvPr id="491" name="Google Shape;491;p45"/>
          <p:cNvSpPr txBox="1">
            <a:spLocks noGrp="1"/>
          </p:cNvSpPr>
          <p:nvPr>
            <p:ph type="ctrTitle" idx="4294967295"/>
          </p:nvPr>
        </p:nvSpPr>
        <p:spPr>
          <a:xfrm>
            <a:off x="6937274" y="1888013"/>
            <a:ext cx="4455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1"/>
                </a:solidFill>
              </a:rPr>
              <a:t>6</a:t>
            </a:r>
            <a:endParaRPr sz="1400">
              <a:solidFill>
                <a:schemeClr val="accent1"/>
              </a:solidFill>
            </a:endParaRPr>
          </a:p>
        </p:txBody>
      </p:sp>
      <p:sp>
        <p:nvSpPr>
          <p:cNvPr id="492" name="Google Shape;492;p45"/>
          <p:cNvSpPr txBox="1">
            <a:spLocks noGrp="1"/>
          </p:cNvSpPr>
          <p:nvPr>
            <p:ph type="ctrTitle" idx="4294967295"/>
          </p:nvPr>
        </p:nvSpPr>
        <p:spPr>
          <a:xfrm>
            <a:off x="3706728" y="1250694"/>
            <a:ext cx="1704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2"/>
                </a:solidFill>
              </a:rPr>
              <a:t>MERCURY</a:t>
            </a:r>
            <a:endParaRPr sz="1400">
              <a:solidFill>
                <a:schemeClr val="accent2"/>
              </a:solidFill>
            </a:endParaRPr>
          </a:p>
        </p:txBody>
      </p:sp>
      <p:sp>
        <p:nvSpPr>
          <p:cNvPr id="493" name="Google Shape;493;p45"/>
          <p:cNvSpPr txBox="1">
            <a:spLocks noGrp="1"/>
          </p:cNvSpPr>
          <p:nvPr>
            <p:ph type="subTitle" idx="4294967295"/>
          </p:nvPr>
        </p:nvSpPr>
        <p:spPr>
          <a:xfrm>
            <a:off x="3706734" y="1502488"/>
            <a:ext cx="1334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t>Mercury is the closest planet to the Sun</a:t>
            </a:r>
            <a:endParaRPr sz="1000"/>
          </a:p>
        </p:txBody>
      </p:sp>
      <p:cxnSp>
        <p:nvCxnSpPr>
          <p:cNvPr id="494" name="Google Shape;494;p45"/>
          <p:cNvCxnSpPr/>
          <p:nvPr/>
        </p:nvCxnSpPr>
        <p:spPr>
          <a:xfrm rot="10800000">
            <a:off x="3706734" y="1288200"/>
            <a:ext cx="0" cy="1226400"/>
          </a:xfrm>
          <a:prstGeom prst="straightConnector1">
            <a:avLst/>
          </a:prstGeom>
          <a:noFill/>
          <a:ln w="9525" cap="flat" cmpd="sng">
            <a:solidFill>
              <a:schemeClr val="dk1"/>
            </a:solidFill>
            <a:prstDash val="solid"/>
            <a:round/>
            <a:headEnd type="none" w="med" len="med"/>
            <a:tailEnd type="none" w="med" len="med"/>
          </a:ln>
        </p:spPr>
      </p:cxnSp>
      <p:sp>
        <p:nvSpPr>
          <p:cNvPr id="495" name="Google Shape;495;p45"/>
          <p:cNvSpPr txBox="1">
            <a:spLocks noGrp="1"/>
          </p:cNvSpPr>
          <p:nvPr>
            <p:ph type="ctrTitle" idx="4294967295"/>
          </p:nvPr>
        </p:nvSpPr>
        <p:spPr>
          <a:xfrm>
            <a:off x="5937483" y="924781"/>
            <a:ext cx="1704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2"/>
                </a:solidFill>
              </a:rPr>
              <a:t>MARS</a:t>
            </a:r>
            <a:endParaRPr sz="1400">
              <a:solidFill>
                <a:schemeClr val="accent2"/>
              </a:solidFill>
            </a:endParaRPr>
          </a:p>
        </p:txBody>
      </p:sp>
      <p:sp>
        <p:nvSpPr>
          <p:cNvPr id="496" name="Google Shape;496;p45"/>
          <p:cNvSpPr txBox="1">
            <a:spLocks noGrp="1"/>
          </p:cNvSpPr>
          <p:nvPr>
            <p:ph type="subTitle" idx="4294967295"/>
          </p:nvPr>
        </p:nvSpPr>
        <p:spPr>
          <a:xfrm>
            <a:off x="5937489" y="1176575"/>
            <a:ext cx="1334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t>Despite being red, Mars is actually a cold place </a:t>
            </a:r>
            <a:endParaRPr sz="1000"/>
          </a:p>
        </p:txBody>
      </p:sp>
      <p:cxnSp>
        <p:nvCxnSpPr>
          <p:cNvPr id="497" name="Google Shape;497;p45"/>
          <p:cNvCxnSpPr/>
          <p:nvPr/>
        </p:nvCxnSpPr>
        <p:spPr>
          <a:xfrm rot="10800000">
            <a:off x="5937489" y="962225"/>
            <a:ext cx="0" cy="1233300"/>
          </a:xfrm>
          <a:prstGeom prst="straightConnector1">
            <a:avLst/>
          </a:prstGeom>
          <a:noFill/>
          <a:ln w="9525" cap="flat" cmpd="sng">
            <a:solidFill>
              <a:schemeClr val="dk1"/>
            </a:solidFill>
            <a:prstDash val="solid"/>
            <a:round/>
            <a:headEnd type="none" w="med" len="med"/>
            <a:tailEnd type="none" w="med" len="med"/>
          </a:ln>
        </p:spPr>
      </p:cxnSp>
      <p:sp>
        <p:nvSpPr>
          <p:cNvPr id="498" name="Google Shape;498;p45"/>
          <p:cNvSpPr txBox="1">
            <a:spLocks noGrp="1"/>
          </p:cNvSpPr>
          <p:nvPr>
            <p:ph type="ctrTitle" idx="4294967295"/>
          </p:nvPr>
        </p:nvSpPr>
        <p:spPr>
          <a:xfrm>
            <a:off x="2618299" y="3399425"/>
            <a:ext cx="1704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2"/>
                </a:solidFill>
              </a:rPr>
              <a:t>VENUS</a:t>
            </a:r>
            <a:endParaRPr sz="1400">
              <a:solidFill>
                <a:schemeClr val="accent2"/>
              </a:solidFill>
            </a:endParaRPr>
          </a:p>
        </p:txBody>
      </p:sp>
      <p:sp>
        <p:nvSpPr>
          <p:cNvPr id="499" name="Google Shape;499;p45"/>
          <p:cNvSpPr txBox="1">
            <a:spLocks noGrp="1"/>
          </p:cNvSpPr>
          <p:nvPr>
            <p:ph type="subTitle" idx="4294967295"/>
          </p:nvPr>
        </p:nvSpPr>
        <p:spPr>
          <a:xfrm>
            <a:off x="2618305" y="3651213"/>
            <a:ext cx="1334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t>Venus has a beautiful name, but it’s terribly hot</a:t>
            </a:r>
            <a:endParaRPr sz="1000"/>
          </a:p>
        </p:txBody>
      </p:sp>
      <p:cxnSp>
        <p:nvCxnSpPr>
          <p:cNvPr id="500" name="Google Shape;500;p45"/>
          <p:cNvCxnSpPr/>
          <p:nvPr/>
        </p:nvCxnSpPr>
        <p:spPr>
          <a:xfrm>
            <a:off x="2618305" y="3079250"/>
            <a:ext cx="0" cy="1164000"/>
          </a:xfrm>
          <a:prstGeom prst="straightConnector1">
            <a:avLst/>
          </a:prstGeom>
          <a:noFill/>
          <a:ln w="9525" cap="flat" cmpd="sng">
            <a:solidFill>
              <a:schemeClr val="dk1"/>
            </a:solidFill>
            <a:prstDash val="solid"/>
            <a:round/>
            <a:headEnd type="none" w="med" len="med"/>
            <a:tailEnd type="none" w="med" len="med"/>
          </a:ln>
        </p:spPr>
      </p:cxnSp>
      <p:sp>
        <p:nvSpPr>
          <p:cNvPr id="501" name="Google Shape;501;p45"/>
          <p:cNvSpPr txBox="1">
            <a:spLocks noGrp="1"/>
          </p:cNvSpPr>
          <p:nvPr>
            <p:ph type="ctrTitle" idx="4294967295"/>
          </p:nvPr>
        </p:nvSpPr>
        <p:spPr>
          <a:xfrm>
            <a:off x="4762769" y="3105950"/>
            <a:ext cx="1704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2"/>
                </a:solidFill>
              </a:rPr>
              <a:t>SATURN</a:t>
            </a:r>
            <a:endParaRPr sz="1400">
              <a:solidFill>
                <a:schemeClr val="accent2"/>
              </a:solidFill>
            </a:endParaRPr>
          </a:p>
        </p:txBody>
      </p:sp>
      <p:sp>
        <p:nvSpPr>
          <p:cNvPr id="502" name="Google Shape;502;p45"/>
          <p:cNvSpPr txBox="1">
            <a:spLocks noGrp="1"/>
          </p:cNvSpPr>
          <p:nvPr>
            <p:ph type="subTitle" idx="4294967295"/>
          </p:nvPr>
        </p:nvSpPr>
        <p:spPr>
          <a:xfrm>
            <a:off x="4762775" y="3341813"/>
            <a:ext cx="1334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t>Saturn is composed of hydrogen and helium</a:t>
            </a:r>
            <a:endParaRPr sz="1000"/>
          </a:p>
        </p:txBody>
      </p:sp>
      <p:cxnSp>
        <p:nvCxnSpPr>
          <p:cNvPr id="503" name="Google Shape;503;p45"/>
          <p:cNvCxnSpPr/>
          <p:nvPr/>
        </p:nvCxnSpPr>
        <p:spPr>
          <a:xfrm>
            <a:off x="4762775" y="2788750"/>
            <a:ext cx="0" cy="1121400"/>
          </a:xfrm>
          <a:prstGeom prst="straightConnector1">
            <a:avLst/>
          </a:prstGeom>
          <a:noFill/>
          <a:ln w="9525" cap="flat" cmpd="sng">
            <a:solidFill>
              <a:schemeClr val="dk1"/>
            </a:solidFill>
            <a:prstDash val="solid"/>
            <a:round/>
            <a:headEnd type="none" w="med" len="med"/>
            <a:tailEnd type="none" w="med" len="med"/>
          </a:ln>
        </p:spPr>
      </p:cxnSp>
      <p:sp>
        <p:nvSpPr>
          <p:cNvPr id="504" name="Google Shape;504;p45"/>
          <p:cNvSpPr txBox="1">
            <a:spLocks noGrp="1"/>
          </p:cNvSpPr>
          <p:nvPr>
            <p:ph type="ctrTitle" idx="4294967295"/>
          </p:nvPr>
        </p:nvSpPr>
        <p:spPr>
          <a:xfrm>
            <a:off x="7051018" y="2801900"/>
            <a:ext cx="1704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2"/>
                </a:solidFill>
              </a:rPr>
              <a:t>NEPTUNE</a:t>
            </a:r>
            <a:endParaRPr sz="1400">
              <a:solidFill>
                <a:schemeClr val="accent2"/>
              </a:solidFill>
            </a:endParaRPr>
          </a:p>
        </p:txBody>
      </p:sp>
      <p:sp>
        <p:nvSpPr>
          <p:cNvPr id="505" name="Google Shape;505;p45"/>
          <p:cNvSpPr txBox="1">
            <a:spLocks noGrp="1"/>
          </p:cNvSpPr>
          <p:nvPr>
            <p:ph type="subTitle" idx="4294967295"/>
          </p:nvPr>
        </p:nvSpPr>
        <p:spPr>
          <a:xfrm>
            <a:off x="7051024" y="3053688"/>
            <a:ext cx="1334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t>Neptune is the farthest planet from the Sun</a:t>
            </a:r>
            <a:endParaRPr sz="1000"/>
          </a:p>
        </p:txBody>
      </p:sp>
      <p:cxnSp>
        <p:nvCxnSpPr>
          <p:cNvPr id="506" name="Google Shape;506;p45"/>
          <p:cNvCxnSpPr/>
          <p:nvPr/>
        </p:nvCxnSpPr>
        <p:spPr>
          <a:xfrm>
            <a:off x="7036723" y="2474425"/>
            <a:ext cx="0" cy="1117500"/>
          </a:xfrm>
          <a:prstGeom prst="straightConnector1">
            <a:avLst/>
          </a:prstGeom>
          <a:noFill/>
          <a:ln w="9525" cap="flat" cmpd="sng">
            <a:solidFill>
              <a:schemeClr val="dk1"/>
            </a:solidFill>
            <a:prstDash val="solid"/>
            <a:round/>
            <a:headEnd type="none" w="med" len="med"/>
            <a:tailEnd type="none" w="med" len="med"/>
          </a:ln>
        </p:spPr>
      </p:cxnSp>
      <p:sp>
        <p:nvSpPr>
          <p:cNvPr id="507" name="Google Shape;507;p45"/>
          <p:cNvSpPr/>
          <p:nvPr/>
        </p:nvSpPr>
        <p:spPr>
          <a:xfrm>
            <a:off x="3703400" y="860462"/>
            <a:ext cx="262550" cy="367675"/>
          </a:xfrm>
          <a:custGeom>
            <a:avLst/>
            <a:gdLst/>
            <a:ahLst/>
            <a:cxnLst/>
            <a:rect l="l" t="t" r="r" b="b"/>
            <a:pathLst>
              <a:path w="10502" h="14707" extrusionOk="0">
                <a:moveTo>
                  <a:pt x="1727" y="511"/>
                </a:moveTo>
                <a:cubicBezTo>
                  <a:pt x="2074" y="653"/>
                  <a:pt x="2832" y="1001"/>
                  <a:pt x="4136" y="1722"/>
                </a:cubicBezTo>
                <a:cubicBezTo>
                  <a:pt x="4446" y="1895"/>
                  <a:pt x="5018" y="2479"/>
                  <a:pt x="5434" y="2901"/>
                </a:cubicBezTo>
                <a:cubicBezTo>
                  <a:pt x="5626" y="3113"/>
                  <a:pt x="5837" y="3317"/>
                  <a:pt x="6055" y="3510"/>
                </a:cubicBezTo>
                <a:cubicBezTo>
                  <a:pt x="6732" y="4032"/>
                  <a:pt x="7278" y="4448"/>
                  <a:pt x="9029" y="4622"/>
                </a:cubicBezTo>
                <a:cubicBezTo>
                  <a:pt x="8992" y="4895"/>
                  <a:pt x="8924" y="5168"/>
                  <a:pt x="8818" y="5423"/>
                </a:cubicBezTo>
                <a:cubicBezTo>
                  <a:pt x="8017" y="5336"/>
                  <a:pt x="7409" y="5193"/>
                  <a:pt x="6912" y="4975"/>
                </a:cubicBezTo>
                <a:cubicBezTo>
                  <a:pt x="6446" y="4777"/>
                  <a:pt x="6123" y="4528"/>
                  <a:pt x="5751" y="4236"/>
                </a:cubicBezTo>
                <a:lnTo>
                  <a:pt x="5738" y="4230"/>
                </a:lnTo>
                <a:lnTo>
                  <a:pt x="5602" y="4125"/>
                </a:lnTo>
                <a:cubicBezTo>
                  <a:pt x="5285" y="3876"/>
                  <a:pt x="4943" y="3653"/>
                  <a:pt x="4589" y="3460"/>
                </a:cubicBezTo>
                <a:cubicBezTo>
                  <a:pt x="4478" y="3398"/>
                  <a:pt x="4366" y="3336"/>
                  <a:pt x="4248" y="3286"/>
                </a:cubicBezTo>
                <a:lnTo>
                  <a:pt x="4242" y="3286"/>
                </a:lnTo>
                <a:cubicBezTo>
                  <a:pt x="3794" y="3081"/>
                  <a:pt x="3323" y="2939"/>
                  <a:pt x="2832" y="2864"/>
                </a:cubicBezTo>
                <a:cubicBezTo>
                  <a:pt x="2570" y="2824"/>
                  <a:pt x="2304" y="2806"/>
                  <a:pt x="2040" y="2806"/>
                </a:cubicBezTo>
                <a:cubicBezTo>
                  <a:pt x="1935" y="2806"/>
                  <a:pt x="1831" y="2809"/>
                  <a:pt x="1727" y="2814"/>
                </a:cubicBezTo>
                <a:lnTo>
                  <a:pt x="1727" y="511"/>
                </a:lnTo>
                <a:close/>
                <a:moveTo>
                  <a:pt x="5688" y="4733"/>
                </a:moveTo>
                <a:cubicBezTo>
                  <a:pt x="5974" y="4957"/>
                  <a:pt x="6285" y="5156"/>
                  <a:pt x="6614" y="5317"/>
                </a:cubicBezTo>
                <a:lnTo>
                  <a:pt x="6614" y="5975"/>
                </a:lnTo>
                <a:cubicBezTo>
                  <a:pt x="6614" y="6118"/>
                  <a:pt x="6721" y="6189"/>
                  <a:pt x="6828" y="6189"/>
                </a:cubicBezTo>
                <a:cubicBezTo>
                  <a:pt x="6935" y="6189"/>
                  <a:pt x="7042" y="6118"/>
                  <a:pt x="7042" y="5975"/>
                </a:cubicBezTo>
                <a:lnTo>
                  <a:pt x="7042" y="5491"/>
                </a:lnTo>
                <a:cubicBezTo>
                  <a:pt x="7551" y="5659"/>
                  <a:pt x="8079" y="5777"/>
                  <a:pt x="8619" y="5832"/>
                </a:cubicBezTo>
                <a:cubicBezTo>
                  <a:pt x="8340" y="6342"/>
                  <a:pt x="7862" y="6969"/>
                  <a:pt x="7048" y="7770"/>
                </a:cubicBezTo>
                <a:lnTo>
                  <a:pt x="7042" y="7770"/>
                </a:lnTo>
                <a:lnTo>
                  <a:pt x="7042" y="6894"/>
                </a:lnTo>
                <a:cubicBezTo>
                  <a:pt x="7042" y="6748"/>
                  <a:pt x="6935" y="6675"/>
                  <a:pt x="6828" y="6675"/>
                </a:cubicBezTo>
                <a:cubicBezTo>
                  <a:pt x="6721" y="6675"/>
                  <a:pt x="6614" y="6748"/>
                  <a:pt x="6614" y="6894"/>
                </a:cubicBezTo>
                <a:lnTo>
                  <a:pt x="6614" y="8180"/>
                </a:lnTo>
                <a:cubicBezTo>
                  <a:pt x="6508" y="8273"/>
                  <a:pt x="6403" y="8366"/>
                  <a:pt x="6285" y="8472"/>
                </a:cubicBezTo>
                <a:cubicBezTo>
                  <a:pt x="6080" y="8658"/>
                  <a:pt x="5881" y="8844"/>
                  <a:pt x="5688" y="9043"/>
                </a:cubicBezTo>
                <a:lnTo>
                  <a:pt x="5688" y="4733"/>
                </a:lnTo>
                <a:close/>
                <a:moveTo>
                  <a:pt x="4378" y="3827"/>
                </a:moveTo>
                <a:lnTo>
                  <a:pt x="4384" y="3833"/>
                </a:lnTo>
                <a:cubicBezTo>
                  <a:pt x="4689" y="4001"/>
                  <a:pt x="4981" y="4193"/>
                  <a:pt x="5254" y="4404"/>
                </a:cubicBezTo>
                <a:lnTo>
                  <a:pt x="5260" y="9515"/>
                </a:lnTo>
                <a:cubicBezTo>
                  <a:pt x="4931" y="9887"/>
                  <a:pt x="4639" y="10291"/>
                  <a:pt x="4378" y="10713"/>
                </a:cubicBezTo>
                <a:lnTo>
                  <a:pt x="4378" y="3827"/>
                </a:lnTo>
                <a:close/>
                <a:moveTo>
                  <a:pt x="2034" y="3233"/>
                </a:moveTo>
                <a:cubicBezTo>
                  <a:pt x="2217" y="3233"/>
                  <a:pt x="2400" y="3244"/>
                  <a:pt x="2584" y="3268"/>
                </a:cubicBezTo>
                <a:lnTo>
                  <a:pt x="2584" y="12949"/>
                </a:lnTo>
                <a:lnTo>
                  <a:pt x="1727" y="12949"/>
                </a:lnTo>
                <a:lnTo>
                  <a:pt x="1727" y="3243"/>
                </a:lnTo>
                <a:cubicBezTo>
                  <a:pt x="1829" y="3236"/>
                  <a:pt x="1932" y="3233"/>
                  <a:pt x="2034" y="3233"/>
                </a:cubicBezTo>
                <a:close/>
                <a:moveTo>
                  <a:pt x="3012" y="3336"/>
                </a:moveTo>
                <a:cubicBezTo>
                  <a:pt x="3335" y="3398"/>
                  <a:pt x="3645" y="3498"/>
                  <a:pt x="3944" y="3622"/>
                </a:cubicBezTo>
                <a:lnTo>
                  <a:pt x="3944" y="11490"/>
                </a:lnTo>
                <a:cubicBezTo>
                  <a:pt x="3714" y="11955"/>
                  <a:pt x="3527" y="12446"/>
                  <a:pt x="3403" y="12955"/>
                </a:cubicBezTo>
                <a:lnTo>
                  <a:pt x="3012" y="12955"/>
                </a:lnTo>
                <a:lnTo>
                  <a:pt x="3012" y="3336"/>
                </a:lnTo>
                <a:close/>
                <a:moveTo>
                  <a:pt x="4881" y="13383"/>
                </a:moveTo>
                <a:lnTo>
                  <a:pt x="4881" y="14271"/>
                </a:lnTo>
                <a:lnTo>
                  <a:pt x="435" y="14271"/>
                </a:lnTo>
                <a:lnTo>
                  <a:pt x="435" y="13383"/>
                </a:lnTo>
                <a:close/>
                <a:moveTo>
                  <a:pt x="1510" y="1"/>
                </a:moveTo>
                <a:cubicBezTo>
                  <a:pt x="1503" y="1"/>
                  <a:pt x="1497" y="1"/>
                  <a:pt x="1491" y="1"/>
                </a:cubicBezTo>
                <a:lnTo>
                  <a:pt x="646" y="1"/>
                </a:lnTo>
                <a:cubicBezTo>
                  <a:pt x="528" y="1"/>
                  <a:pt x="435" y="101"/>
                  <a:pt x="435" y="219"/>
                </a:cubicBezTo>
                <a:lnTo>
                  <a:pt x="435" y="1833"/>
                </a:lnTo>
                <a:cubicBezTo>
                  <a:pt x="435" y="1976"/>
                  <a:pt x="542" y="2048"/>
                  <a:pt x="649" y="2048"/>
                </a:cubicBezTo>
                <a:cubicBezTo>
                  <a:pt x="756" y="2048"/>
                  <a:pt x="863" y="1976"/>
                  <a:pt x="863" y="1833"/>
                </a:cubicBezTo>
                <a:lnTo>
                  <a:pt x="863" y="436"/>
                </a:lnTo>
                <a:lnTo>
                  <a:pt x="1292" y="436"/>
                </a:lnTo>
                <a:lnTo>
                  <a:pt x="1292" y="12930"/>
                </a:lnTo>
                <a:lnTo>
                  <a:pt x="863" y="12930"/>
                </a:lnTo>
                <a:lnTo>
                  <a:pt x="863" y="2765"/>
                </a:lnTo>
                <a:cubicBezTo>
                  <a:pt x="863" y="2619"/>
                  <a:pt x="756" y="2546"/>
                  <a:pt x="649" y="2546"/>
                </a:cubicBezTo>
                <a:cubicBezTo>
                  <a:pt x="542" y="2546"/>
                  <a:pt x="435" y="2619"/>
                  <a:pt x="435" y="2765"/>
                </a:cubicBezTo>
                <a:lnTo>
                  <a:pt x="435" y="12949"/>
                </a:lnTo>
                <a:lnTo>
                  <a:pt x="392" y="12949"/>
                </a:lnTo>
                <a:cubicBezTo>
                  <a:pt x="174" y="12949"/>
                  <a:pt x="0" y="13123"/>
                  <a:pt x="0" y="13340"/>
                </a:cubicBezTo>
                <a:lnTo>
                  <a:pt x="0" y="14489"/>
                </a:lnTo>
                <a:cubicBezTo>
                  <a:pt x="0" y="14607"/>
                  <a:pt x="100" y="14706"/>
                  <a:pt x="218" y="14706"/>
                </a:cubicBezTo>
                <a:lnTo>
                  <a:pt x="5099" y="14706"/>
                </a:lnTo>
                <a:cubicBezTo>
                  <a:pt x="5217" y="14706"/>
                  <a:pt x="5316" y="14607"/>
                  <a:pt x="5316" y="14489"/>
                </a:cubicBezTo>
                <a:lnTo>
                  <a:pt x="5316" y="13340"/>
                </a:lnTo>
                <a:cubicBezTo>
                  <a:pt x="5316" y="13123"/>
                  <a:pt x="5142" y="12949"/>
                  <a:pt x="4925" y="12949"/>
                </a:cubicBezTo>
                <a:lnTo>
                  <a:pt x="4745" y="12949"/>
                </a:lnTo>
                <a:cubicBezTo>
                  <a:pt x="4776" y="12849"/>
                  <a:pt x="4813" y="12731"/>
                  <a:pt x="4863" y="12607"/>
                </a:cubicBezTo>
                <a:cubicBezTo>
                  <a:pt x="4930" y="12438"/>
                  <a:pt x="4791" y="12313"/>
                  <a:pt x="4655" y="12313"/>
                </a:cubicBezTo>
                <a:cubicBezTo>
                  <a:pt x="4576" y="12313"/>
                  <a:pt x="4497" y="12355"/>
                  <a:pt x="4459" y="12452"/>
                </a:cubicBezTo>
                <a:cubicBezTo>
                  <a:pt x="4397" y="12620"/>
                  <a:pt x="4341" y="12787"/>
                  <a:pt x="4291" y="12949"/>
                </a:cubicBezTo>
                <a:lnTo>
                  <a:pt x="3850" y="12949"/>
                </a:lnTo>
                <a:cubicBezTo>
                  <a:pt x="3968" y="12495"/>
                  <a:pt x="4142" y="12055"/>
                  <a:pt x="4353" y="11632"/>
                </a:cubicBezTo>
                <a:cubicBezTo>
                  <a:pt x="4695" y="10943"/>
                  <a:pt x="5130" y="10303"/>
                  <a:pt x="5633" y="9732"/>
                </a:cubicBezTo>
                <a:cubicBezTo>
                  <a:pt x="5924" y="9397"/>
                  <a:pt x="6241" y="9086"/>
                  <a:pt x="6570" y="8794"/>
                </a:cubicBezTo>
                <a:cubicBezTo>
                  <a:pt x="6719" y="8664"/>
                  <a:pt x="6850" y="8546"/>
                  <a:pt x="6974" y="8428"/>
                </a:cubicBezTo>
                <a:cubicBezTo>
                  <a:pt x="7974" y="7497"/>
                  <a:pt x="8651" y="6689"/>
                  <a:pt x="9042" y="5950"/>
                </a:cubicBezTo>
                <a:cubicBezTo>
                  <a:pt x="9079" y="5882"/>
                  <a:pt x="9110" y="5814"/>
                  <a:pt x="9141" y="5752"/>
                </a:cubicBezTo>
                <a:cubicBezTo>
                  <a:pt x="9327" y="5354"/>
                  <a:pt x="9445" y="4932"/>
                  <a:pt x="9483" y="4497"/>
                </a:cubicBezTo>
                <a:lnTo>
                  <a:pt x="9483" y="4479"/>
                </a:lnTo>
                <a:cubicBezTo>
                  <a:pt x="9557" y="4398"/>
                  <a:pt x="9837" y="4268"/>
                  <a:pt x="10029" y="4224"/>
                </a:cubicBezTo>
                <a:lnTo>
                  <a:pt x="10029" y="4224"/>
                </a:lnTo>
                <a:cubicBezTo>
                  <a:pt x="9911" y="5019"/>
                  <a:pt x="9514" y="6770"/>
                  <a:pt x="6850" y="9117"/>
                </a:cubicBezTo>
                <a:cubicBezTo>
                  <a:pt x="6049" y="9819"/>
                  <a:pt x="5372" y="10651"/>
                  <a:pt x="4863" y="11583"/>
                </a:cubicBezTo>
                <a:cubicBezTo>
                  <a:pt x="4770" y="11751"/>
                  <a:pt x="4915" y="11903"/>
                  <a:pt x="5060" y="11903"/>
                </a:cubicBezTo>
                <a:cubicBezTo>
                  <a:pt x="5129" y="11903"/>
                  <a:pt x="5198" y="11869"/>
                  <a:pt x="5241" y="11788"/>
                </a:cubicBezTo>
                <a:cubicBezTo>
                  <a:pt x="5732" y="10900"/>
                  <a:pt x="6372" y="10105"/>
                  <a:pt x="7135" y="9440"/>
                </a:cubicBezTo>
                <a:cubicBezTo>
                  <a:pt x="10141" y="6789"/>
                  <a:pt x="10389" y="4833"/>
                  <a:pt x="10476" y="4100"/>
                </a:cubicBezTo>
                <a:cubicBezTo>
                  <a:pt x="10501" y="3932"/>
                  <a:pt x="10377" y="3789"/>
                  <a:pt x="10209" y="3783"/>
                </a:cubicBezTo>
                <a:cubicBezTo>
                  <a:pt x="10192" y="3781"/>
                  <a:pt x="10173" y="3780"/>
                  <a:pt x="10153" y="3780"/>
                </a:cubicBezTo>
                <a:cubicBezTo>
                  <a:pt x="9899" y="3780"/>
                  <a:pt x="9378" y="3952"/>
                  <a:pt x="9160" y="4199"/>
                </a:cubicBezTo>
                <a:cubicBezTo>
                  <a:pt x="7464" y="4044"/>
                  <a:pt x="6980" y="3671"/>
                  <a:pt x="6316" y="3162"/>
                </a:cubicBezTo>
                <a:cubicBezTo>
                  <a:pt x="6210" y="3081"/>
                  <a:pt x="5980" y="2846"/>
                  <a:pt x="5738" y="2597"/>
                </a:cubicBezTo>
                <a:cubicBezTo>
                  <a:pt x="5260" y="2107"/>
                  <a:pt x="4714" y="1548"/>
                  <a:pt x="4347" y="1343"/>
                </a:cubicBezTo>
                <a:cubicBezTo>
                  <a:pt x="3354" y="796"/>
                  <a:pt x="2695" y="473"/>
                  <a:pt x="2317" y="299"/>
                </a:cubicBezTo>
                <a:cubicBezTo>
                  <a:pt x="1750" y="39"/>
                  <a:pt x="1587" y="1"/>
                  <a:pt x="15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 name="Google Shape;508;p45"/>
          <p:cNvGrpSpPr/>
          <p:nvPr/>
        </p:nvGrpSpPr>
        <p:grpSpPr>
          <a:xfrm>
            <a:off x="4698891" y="4044038"/>
            <a:ext cx="368100" cy="177450"/>
            <a:chOff x="3174766" y="2010850"/>
            <a:chExt cx="368100" cy="177450"/>
          </a:xfrm>
        </p:grpSpPr>
        <p:sp>
          <p:nvSpPr>
            <p:cNvPr id="509" name="Google Shape;509;p45"/>
            <p:cNvSpPr/>
            <p:nvPr/>
          </p:nvSpPr>
          <p:spPr>
            <a:xfrm>
              <a:off x="3174766" y="2010850"/>
              <a:ext cx="368100" cy="149975"/>
            </a:xfrm>
            <a:custGeom>
              <a:avLst/>
              <a:gdLst/>
              <a:ahLst/>
              <a:cxnLst/>
              <a:rect l="l" t="t" r="r" b="b"/>
              <a:pathLst>
                <a:path w="14724" h="5999" extrusionOk="0">
                  <a:moveTo>
                    <a:pt x="5012" y="1409"/>
                  </a:moveTo>
                  <a:lnTo>
                    <a:pt x="5012" y="1552"/>
                  </a:lnTo>
                  <a:lnTo>
                    <a:pt x="4583" y="1552"/>
                  </a:lnTo>
                  <a:lnTo>
                    <a:pt x="4583" y="1409"/>
                  </a:lnTo>
                  <a:close/>
                  <a:moveTo>
                    <a:pt x="6508" y="1409"/>
                  </a:moveTo>
                  <a:lnTo>
                    <a:pt x="6508" y="1552"/>
                  </a:lnTo>
                  <a:lnTo>
                    <a:pt x="6080" y="1552"/>
                  </a:lnTo>
                  <a:lnTo>
                    <a:pt x="6080" y="1409"/>
                  </a:lnTo>
                  <a:close/>
                  <a:moveTo>
                    <a:pt x="7999" y="1409"/>
                  </a:moveTo>
                  <a:lnTo>
                    <a:pt x="7999" y="1552"/>
                  </a:lnTo>
                  <a:lnTo>
                    <a:pt x="7570" y="1552"/>
                  </a:lnTo>
                  <a:lnTo>
                    <a:pt x="7570" y="1409"/>
                  </a:lnTo>
                  <a:close/>
                  <a:moveTo>
                    <a:pt x="1925" y="1987"/>
                  </a:moveTo>
                  <a:cubicBezTo>
                    <a:pt x="1845" y="2111"/>
                    <a:pt x="1795" y="2260"/>
                    <a:pt x="1789" y="2415"/>
                  </a:cubicBezTo>
                  <a:lnTo>
                    <a:pt x="1298" y="2415"/>
                  </a:lnTo>
                  <a:lnTo>
                    <a:pt x="1298" y="1987"/>
                  </a:lnTo>
                  <a:close/>
                  <a:moveTo>
                    <a:pt x="864" y="1707"/>
                  </a:moveTo>
                  <a:lnTo>
                    <a:pt x="864" y="1769"/>
                  </a:lnTo>
                  <a:lnTo>
                    <a:pt x="864" y="2657"/>
                  </a:lnTo>
                  <a:lnTo>
                    <a:pt x="435" y="2657"/>
                  </a:lnTo>
                  <a:lnTo>
                    <a:pt x="435" y="1707"/>
                  </a:lnTo>
                  <a:close/>
                  <a:moveTo>
                    <a:pt x="14411" y="0"/>
                  </a:moveTo>
                  <a:cubicBezTo>
                    <a:pt x="14312" y="0"/>
                    <a:pt x="14221" y="59"/>
                    <a:pt x="14184" y="148"/>
                  </a:cubicBezTo>
                  <a:cubicBezTo>
                    <a:pt x="13948" y="658"/>
                    <a:pt x="13078" y="1055"/>
                    <a:pt x="11662" y="1310"/>
                  </a:cubicBezTo>
                  <a:cubicBezTo>
                    <a:pt x="10830" y="1452"/>
                    <a:pt x="9998" y="1533"/>
                    <a:pt x="9160" y="1558"/>
                  </a:cubicBezTo>
                  <a:lnTo>
                    <a:pt x="8433" y="1558"/>
                  </a:lnTo>
                  <a:lnTo>
                    <a:pt x="8433" y="1198"/>
                  </a:lnTo>
                  <a:cubicBezTo>
                    <a:pt x="8433" y="1080"/>
                    <a:pt x="8334" y="981"/>
                    <a:pt x="8216" y="981"/>
                  </a:cubicBezTo>
                  <a:lnTo>
                    <a:pt x="7999" y="981"/>
                  </a:lnTo>
                  <a:lnTo>
                    <a:pt x="7999" y="633"/>
                  </a:lnTo>
                  <a:lnTo>
                    <a:pt x="8216" y="633"/>
                  </a:lnTo>
                  <a:cubicBezTo>
                    <a:pt x="8502" y="633"/>
                    <a:pt x="8502" y="204"/>
                    <a:pt x="8216" y="204"/>
                  </a:cubicBezTo>
                  <a:lnTo>
                    <a:pt x="7353" y="204"/>
                  </a:lnTo>
                  <a:cubicBezTo>
                    <a:pt x="7067" y="204"/>
                    <a:pt x="7067" y="633"/>
                    <a:pt x="7353" y="633"/>
                  </a:cubicBezTo>
                  <a:lnTo>
                    <a:pt x="7570" y="633"/>
                  </a:lnTo>
                  <a:lnTo>
                    <a:pt x="7570" y="981"/>
                  </a:lnTo>
                  <a:lnTo>
                    <a:pt x="7353" y="981"/>
                  </a:lnTo>
                  <a:cubicBezTo>
                    <a:pt x="7235" y="981"/>
                    <a:pt x="7135" y="1074"/>
                    <a:pt x="7135" y="1192"/>
                  </a:cubicBezTo>
                  <a:lnTo>
                    <a:pt x="7135" y="1552"/>
                  </a:lnTo>
                  <a:lnTo>
                    <a:pt x="6937" y="1552"/>
                  </a:lnTo>
                  <a:lnTo>
                    <a:pt x="6937" y="1192"/>
                  </a:lnTo>
                  <a:cubicBezTo>
                    <a:pt x="6937" y="1074"/>
                    <a:pt x="6837" y="981"/>
                    <a:pt x="6719" y="981"/>
                  </a:cubicBezTo>
                  <a:lnTo>
                    <a:pt x="6508" y="981"/>
                  </a:lnTo>
                  <a:lnTo>
                    <a:pt x="6508" y="633"/>
                  </a:lnTo>
                  <a:lnTo>
                    <a:pt x="6719" y="633"/>
                  </a:lnTo>
                  <a:cubicBezTo>
                    <a:pt x="7005" y="633"/>
                    <a:pt x="7005" y="204"/>
                    <a:pt x="6719" y="204"/>
                  </a:cubicBezTo>
                  <a:lnTo>
                    <a:pt x="5862" y="204"/>
                  </a:lnTo>
                  <a:cubicBezTo>
                    <a:pt x="5571" y="204"/>
                    <a:pt x="5571" y="633"/>
                    <a:pt x="5862" y="633"/>
                  </a:cubicBezTo>
                  <a:lnTo>
                    <a:pt x="6074" y="633"/>
                  </a:lnTo>
                  <a:lnTo>
                    <a:pt x="6074" y="981"/>
                  </a:lnTo>
                  <a:lnTo>
                    <a:pt x="5862" y="981"/>
                  </a:lnTo>
                  <a:cubicBezTo>
                    <a:pt x="5738" y="981"/>
                    <a:pt x="5645" y="1074"/>
                    <a:pt x="5645" y="1192"/>
                  </a:cubicBezTo>
                  <a:lnTo>
                    <a:pt x="5645" y="1552"/>
                  </a:lnTo>
                  <a:lnTo>
                    <a:pt x="5446" y="1552"/>
                  </a:lnTo>
                  <a:lnTo>
                    <a:pt x="5446" y="1192"/>
                  </a:lnTo>
                  <a:cubicBezTo>
                    <a:pt x="5446" y="1074"/>
                    <a:pt x="5347" y="981"/>
                    <a:pt x="5229" y="981"/>
                  </a:cubicBezTo>
                  <a:lnTo>
                    <a:pt x="5012" y="981"/>
                  </a:lnTo>
                  <a:lnTo>
                    <a:pt x="5012" y="633"/>
                  </a:lnTo>
                  <a:lnTo>
                    <a:pt x="5229" y="633"/>
                  </a:lnTo>
                  <a:cubicBezTo>
                    <a:pt x="5515" y="633"/>
                    <a:pt x="5515" y="204"/>
                    <a:pt x="5229" y="204"/>
                  </a:cubicBezTo>
                  <a:lnTo>
                    <a:pt x="4366" y="204"/>
                  </a:lnTo>
                  <a:cubicBezTo>
                    <a:pt x="4080" y="204"/>
                    <a:pt x="4080" y="633"/>
                    <a:pt x="4366" y="633"/>
                  </a:cubicBezTo>
                  <a:lnTo>
                    <a:pt x="4583" y="633"/>
                  </a:lnTo>
                  <a:lnTo>
                    <a:pt x="4583" y="981"/>
                  </a:lnTo>
                  <a:lnTo>
                    <a:pt x="4366" y="981"/>
                  </a:lnTo>
                  <a:cubicBezTo>
                    <a:pt x="4248" y="981"/>
                    <a:pt x="4155" y="1074"/>
                    <a:pt x="4155" y="1192"/>
                  </a:cubicBezTo>
                  <a:lnTo>
                    <a:pt x="4155" y="1552"/>
                  </a:lnTo>
                  <a:lnTo>
                    <a:pt x="1292" y="1552"/>
                  </a:lnTo>
                  <a:lnTo>
                    <a:pt x="1292" y="1490"/>
                  </a:lnTo>
                  <a:cubicBezTo>
                    <a:pt x="1292" y="1372"/>
                    <a:pt x="1199" y="1279"/>
                    <a:pt x="1081" y="1279"/>
                  </a:cubicBezTo>
                  <a:lnTo>
                    <a:pt x="218" y="1279"/>
                  </a:lnTo>
                  <a:cubicBezTo>
                    <a:pt x="100" y="1279"/>
                    <a:pt x="0" y="1372"/>
                    <a:pt x="0" y="1490"/>
                  </a:cubicBezTo>
                  <a:lnTo>
                    <a:pt x="0" y="2868"/>
                  </a:lnTo>
                  <a:cubicBezTo>
                    <a:pt x="0" y="2986"/>
                    <a:pt x="100" y="3086"/>
                    <a:pt x="218" y="3086"/>
                  </a:cubicBezTo>
                  <a:lnTo>
                    <a:pt x="1081" y="3086"/>
                  </a:lnTo>
                  <a:cubicBezTo>
                    <a:pt x="1199" y="3086"/>
                    <a:pt x="1292" y="2986"/>
                    <a:pt x="1292" y="2868"/>
                  </a:cubicBezTo>
                  <a:lnTo>
                    <a:pt x="1292" y="2843"/>
                  </a:lnTo>
                  <a:lnTo>
                    <a:pt x="1789" y="2843"/>
                  </a:lnTo>
                  <a:lnTo>
                    <a:pt x="1789" y="2955"/>
                  </a:lnTo>
                  <a:cubicBezTo>
                    <a:pt x="1789" y="3098"/>
                    <a:pt x="1896" y="3169"/>
                    <a:pt x="2003" y="3169"/>
                  </a:cubicBezTo>
                  <a:cubicBezTo>
                    <a:pt x="2110" y="3169"/>
                    <a:pt x="2217" y="3098"/>
                    <a:pt x="2217" y="2955"/>
                  </a:cubicBezTo>
                  <a:lnTo>
                    <a:pt x="2217" y="2632"/>
                  </a:lnTo>
                  <a:lnTo>
                    <a:pt x="2217" y="2458"/>
                  </a:lnTo>
                  <a:cubicBezTo>
                    <a:pt x="2217" y="2198"/>
                    <a:pt x="2435" y="1987"/>
                    <a:pt x="2695" y="1987"/>
                  </a:cubicBezTo>
                  <a:lnTo>
                    <a:pt x="9930" y="1987"/>
                  </a:lnTo>
                  <a:cubicBezTo>
                    <a:pt x="10191" y="1987"/>
                    <a:pt x="10402" y="2198"/>
                    <a:pt x="10402" y="2458"/>
                  </a:cubicBezTo>
                  <a:lnTo>
                    <a:pt x="10402" y="5098"/>
                  </a:lnTo>
                  <a:cubicBezTo>
                    <a:pt x="10402" y="5358"/>
                    <a:pt x="10191" y="5570"/>
                    <a:pt x="9930" y="5570"/>
                  </a:cubicBezTo>
                  <a:lnTo>
                    <a:pt x="9551" y="5570"/>
                  </a:lnTo>
                  <a:cubicBezTo>
                    <a:pt x="9265" y="5570"/>
                    <a:pt x="9265" y="5998"/>
                    <a:pt x="9551" y="5998"/>
                  </a:cubicBezTo>
                  <a:lnTo>
                    <a:pt x="9930" y="5998"/>
                  </a:lnTo>
                  <a:cubicBezTo>
                    <a:pt x="10433" y="5998"/>
                    <a:pt x="10836" y="5594"/>
                    <a:pt x="10836" y="5098"/>
                  </a:cubicBezTo>
                  <a:lnTo>
                    <a:pt x="10836" y="2924"/>
                  </a:lnTo>
                  <a:cubicBezTo>
                    <a:pt x="11221" y="2961"/>
                    <a:pt x="11588" y="3011"/>
                    <a:pt x="11917" y="3079"/>
                  </a:cubicBezTo>
                  <a:cubicBezTo>
                    <a:pt x="11934" y="3083"/>
                    <a:pt x="11950" y="3084"/>
                    <a:pt x="11966" y="3084"/>
                  </a:cubicBezTo>
                  <a:cubicBezTo>
                    <a:pt x="12206" y="3084"/>
                    <a:pt x="12266" y="2704"/>
                    <a:pt x="11998" y="2657"/>
                  </a:cubicBezTo>
                  <a:cubicBezTo>
                    <a:pt x="11644" y="2589"/>
                    <a:pt x="11259" y="2533"/>
                    <a:pt x="10836" y="2490"/>
                  </a:cubicBezTo>
                  <a:lnTo>
                    <a:pt x="10836" y="2452"/>
                  </a:lnTo>
                  <a:cubicBezTo>
                    <a:pt x="10836" y="2241"/>
                    <a:pt x="10762" y="2042"/>
                    <a:pt x="10632" y="1881"/>
                  </a:cubicBezTo>
                  <a:cubicBezTo>
                    <a:pt x="10979" y="1844"/>
                    <a:pt x="11358" y="1794"/>
                    <a:pt x="11737" y="1726"/>
                  </a:cubicBezTo>
                  <a:cubicBezTo>
                    <a:pt x="12960" y="1508"/>
                    <a:pt x="13811" y="1179"/>
                    <a:pt x="14270" y="738"/>
                  </a:cubicBezTo>
                  <a:lnTo>
                    <a:pt x="14270" y="738"/>
                  </a:lnTo>
                  <a:cubicBezTo>
                    <a:pt x="14277" y="1459"/>
                    <a:pt x="14283" y="2769"/>
                    <a:pt x="14258" y="3657"/>
                  </a:cubicBezTo>
                  <a:cubicBezTo>
                    <a:pt x="13954" y="3340"/>
                    <a:pt x="13507" y="3086"/>
                    <a:pt x="12917" y="2887"/>
                  </a:cubicBezTo>
                  <a:cubicBezTo>
                    <a:pt x="12891" y="2879"/>
                    <a:pt x="12866" y="2875"/>
                    <a:pt x="12843" y="2875"/>
                  </a:cubicBezTo>
                  <a:cubicBezTo>
                    <a:pt x="12621" y="2875"/>
                    <a:pt x="12533" y="3218"/>
                    <a:pt x="12780" y="3297"/>
                  </a:cubicBezTo>
                  <a:cubicBezTo>
                    <a:pt x="13494" y="3533"/>
                    <a:pt x="13960" y="3856"/>
                    <a:pt x="14165" y="4259"/>
                  </a:cubicBezTo>
                  <a:cubicBezTo>
                    <a:pt x="14208" y="4340"/>
                    <a:pt x="14295" y="4390"/>
                    <a:pt x="14382" y="4390"/>
                  </a:cubicBezTo>
                  <a:cubicBezTo>
                    <a:pt x="14401" y="4390"/>
                    <a:pt x="14419" y="4390"/>
                    <a:pt x="14438" y="4383"/>
                  </a:cubicBezTo>
                  <a:cubicBezTo>
                    <a:pt x="14569" y="4352"/>
                    <a:pt x="14662" y="4247"/>
                    <a:pt x="14668" y="4116"/>
                  </a:cubicBezTo>
                  <a:cubicBezTo>
                    <a:pt x="14724" y="3104"/>
                    <a:pt x="14699" y="931"/>
                    <a:pt x="14693" y="291"/>
                  </a:cubicBezTo>
                  <a:cubicBezTo>
                    <a:pt x="14687" y="155"/>
                    <a:pt x="14593" y="37"/>
                    <a:pt x="14463" y="6"/>
                  </a:cubicBezTo>
                  <a:cubicBezTo>
                    <a:pt x="14445" y="2"/>
                    <a:pt x="14428" y="0"/>
                    <a:pt x="14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5"/>
            <p:cNvSpPr/>
            <p:nvPr/>
          </p:nvSpPr>
          <p:spPr>
            <a:xfrm>
              <a:off x="3219466" y="2102800"/>
              <a:ext cx="177950" cy="85500"/>
            </a:xfrm>
            <a:custGeom>
              <a:avLst/>
              <a:gdLst/>
              <a:ahLst/>
              <a:cxnLst/>
              <a:rect l="l" t="t" r="r" b="b"/>
              <a:pathLst>
                <a:path w="7118" h="3420" extrusionOk="0">
                  <a:moveTo>
                    <a:pt x="3224" y="2326"/>
                  </a:moveTo>
                  <a:lnTo>
                    <a:pt x="3224" y="2984"/>
                  </a:lnTo>
                  <a:lnTo>
                    <a:pt x="2795" y="2984"/>
                  </a:lnTo>
                  <a:lnTo>
                    <a:pt x="2795" y="2326"/>
                  </a:lnTo>
                  <a:close/>
                  <a:moveTo>
                    <a:pt x="4720" y="2326"/>
                  </a:moveTo>
                  <a:lnTo>
                    <a:pt x="4720" y="2984"/>
                  </a:lnTo>
                  <a:lnTo>
                    <a:pt x="4286" y="2984"/>
                  </a:lnTo>
                  <a:lnTo>
                    <a:pt x="4286" y="2326"/>
                  </a:lnTo>
                  <a:close/>
                  <a:moveTo>
                    <a:pt x="6211" y="2326"/>
                  </a:moveTo>
                  <a:lnTo>
                    <a:pt x="6211" y="2984"/>
                  </a:lnTo>
                  <a:lnTo>
                    <a:pt x="5782" y="2984"/>
                  </a:lnTo>
                  <a:lnTo>
                    <a:pt x="5782" y="2326"/>
                  </a:lnTo>
                  <a:close/>
                  <a:moveTo>
                    <a:pt x="215" y="1"/>
                  </a:moveTo>
                  <a:cubicBezTo>
                    <a:pt x="108" y="1"/>
                    <a:pt x="1" y="72"/>
                    <a:pt x="1" y="215"/>
                  </a:cubicBezTo>
                  <a:lnTo>
                    <a:pt x="1" y="1426"/>
                  </a:lnTo>
                  <a:cubicBezTo>
                    <a:pt x="1" y="1923"/>
                    <a:pt x="404" y="2326"/>
                    <a:pt x="901" y="2326"/>
                  </a:cubicBezTo>
                  <a:lnTo>
                    <a:pt x="2367" y="2326"/>
                  </a:lnTo>
                  <a:lnTo>
                    <a:pt x="2367" y="3202"/>
                  </a:lnTo>
                  <a:cubicBezTo>
                    <a:pt x="2367" y="3320"/>
                    <a:pt x="2460" y="3419"/>
                    <a:pt x="2578" y="3419"/>
                  </a:cubicBezTo>
                  <a:lnTo>
                    <a:pt x="3441" y="3419"/>
                  </a:lnTo>
                  <a:cubicBezTo>
                    <a:pt x="3559" y="3419"/>
                    <a:pt x="3658" y="3320"/>
                    <a:pt x="3658" y="3202"/>
                  </a:cubicBezTo>
                  <a:lnTo>
                    <a:pt x="3658" y="2326"/>
                  </a:lnTo>
                  <a:lnTo>
                    <a:pt x="3857" y="2326"/>
                  </a:lnTo>
                  <a:lnTo>
                    <a:pt x="3857" y="3202"/>
                  </a:lnTo>
                  <a:cubicBezTo>
                    <a:pt x="3857" y="3320"/>
                    <a:pt x="3950" y="3413"/>
                    <a:pt x="4068" y="3413"/>
                  </a:cubicBezTo>
                  <a:lnTo>
                    <a:pt x="4931" y="3413"/>
                  </a:lnTo>
                  <a:cubicBezTo>
                    <a:pt x="5049" y="3413"/>
                    <a:pt x="5149" y="3320"/>
                    <a:pt x="5149" y="3202"/>
                  </a:cubicBezTo>
                  <a:lnTo>
                    <a:pt x="5149" y="2326"/>
                  </a:lnTo>
                  <a:lnTo>
                    <a:pt x="5347" y="2326"/>
                  </a:lnTo>
                  <a:lnTo>
                    <a:pt x="5347" y="3202"/>
                  </a:lnTo>
                  <a:cubicBezTo>
                    <a:pt x="5347" y="3320"/>
                    <a:pt x="5447" y="3413"/>
                    <a:pt x="5565" y="3413"/>
                  </a:cubicBezTo>
                  <a:lnTo>
                    <a:pt x="6428" y="3413"/>
                  </a:lnTo>
                  <a:cubicBezTo>
                    <a:pt x="6546" y="3413"/>
                    <a:pt x="6639" y="3320"/>
                    <a:pt x="6639" y="3202"/>
                  </a:cubicBezTo>
                  <a:lnTo>
                    <a:pt x="6639" y="2326"/>
                  </a:lnTo>
                  <a:lnTo>
                    <a:pt x="6832" y="2326"/>
                  </a:lnTo>
                  <a:cubicBezTo>
                    <a:pt x="7117" y="2326"/>
                    <a:pt x="7117" y="1898"/>
                    <a:pt x="6832" y="1898"/>
                  </a:cubicBezTo>
                  <a:lnTo>
                    <a:pt x="901" y="1898"/>
                  </a:lnTo>
                  <a:cubicBezTo>
                    <a:pt x="640" y="1892"/>
                    <a:pt x="429" y="1680"/>
                    <a:pt x="429" y="1420"/>
                  </a:cubicBezTo>
                  <a:lnTo>
                    <a:pt x="429" y="215"/>
                  </a:lnTo>
                  <a:cubicBezTo>
                    <a:pt x="429" y="72"/>
                    <a:pt x="322"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5"/>
            <p:cNvSpPr/>
            <p:nvPr/>
          </p:nvSpPr>
          <p:spPr>
            <a:xfrm>
              <a:off x="3241041" y="2071200"/>
              <a:ext cx="183075" cy="68200"/>
            </a:xfrm>
            <a:custGeom>
              <a:avLst/>
              <a:gdLst/>
              <a:ahLst/>
              <a:cxnLst/>
              <a:rect l="l" t="t" r="r" b="b"/>
              <a:pathLst>
                <a:path w="7323" h="2728" extrusionOk="0">
                  <a:moveTo>
                    <a:pt x="1504" y="429"/>
                  </a:moveTo>
                  <a:lnTo>
                    <a:pt x="1504" y="2292"/>
                  </a:lnTo>
                  <a:lnTo>
                    <a:pt x="429" y="2292"/>
                  </a:lnTo>
                  <a:lnTo>
                    <a:pt x="429" y="429"/>
                  </a:lnTo>
                  <a:close/>
                  <a:moveTo>
                    <a:pt x="2361" y="429"/>
                  </a:moveTo>
                  <a:lnTo>
                    <a:pt x="2361" y="2292"/>
                  </a:lnTo>
                  <a:lnTo>
                    <a:pt x="1932" y="2292"/>
                  </a:lnTo>
                  <a:lnTo>
                    <a:pt x="1932" y="429"/>
                  </a:lnTo>
                  <a:close/>
                  <a:moveTo>
                    <a:pt x="2994" y="429"/>
                  </a:moveTo>
                  <a:lnTo>
                    <a:pt x="2994" y="2292"/>
                  </a:lnTo>
                  <a:lnTo>
                    <a:pt x="2795" y="2292"/>
                  </a:lnTo>
                  <a:lnTo>
                    <a:pt x="2795" y="429"/>
                  </a:lnTo>
                  <a:close/>
                  <a:moveTo>
                    <a:pt x="3857" y="429"/>
                  </a:moveTo>
                  <a:lnTo>
                    <a:pt x="3857" y="2292"/>
                  </a:lnTo>
                  <a:lnTo>
                    <a:pt x="3423" y="2292"/>
                  </a:lnTo>
                  <a:lnTo>
                    <a:pt x="3423" y="429"/>
                  </a:lnTo>
                  <a:close/>
                  <a:moveTo>
                    <a:pt x="4491" y="429"/>
                  </a:moveTo>
                  <a:lnTo>
                    <a:pt x="4491" y="2292"/>
                  </a:lnTo>
                  <a:lnTo>
                    <a:pt x="4286" y="2292"/>
                  </a:lnTo>
                  <a:lnTo>
                    <a:pt x="4286" y="429"/>
                  </a:lnTo>
                  <a:close/>
                  <a:moveTo>
                    <a:pt x="5348" y="429"/>
                  </a:moveTo>
                  <a:lnTo>
                    <a:pt x="5348" y="2292"/>
                  </a:lnTo>
                  <a:lnTo>
                    <a:pt x="4919" y="2292"/>
                  </a:lnTo>
                  <a:lnTo>
                    <a:pt x="4919" y="429"/>
                  </a:lnTo>
                  <a:close/>
                  <a:moveTo>
                    <a:pt x="6888" y="429"/>
                  </a:moveTo>
                  <a:lnTo>
                    <a:pt x="6888" y="2292"/>
                  </a:lnTo>
                  <a:lnTo>
                    <a:pt x="5782" y="2292"/>
                  </a:lnTo>
                  <a:lnTo>
                    <a:pt x="5782" y="429"/>
                  </a:lnTo>
                  <a:close/>
                  <a:moveTo>
                    <a:pt x="212" y="1"/>
                  </a:moveTo>
                  <a:cubicBezTo>
                    <a:pt x="94" y="1"/>
                    <a:pt x="1" y="94"/>
                    <a:pt x="1" y="212"/>
                  </a:cubicBezTo>
                  <a:lnTo>
                    <a:pt x="1" y="2510"/>
                  </a:lnTo>
                  <a:cubicBezTo>
                    <a:pt x="1" y="2628"/>
                    <a:pt x="94" y="2727"/>
                    <a:pt x="212" y="2727"/>
                  </a:cubicBezTo>
                  <a:lnTo>
                    <a:pt x="7105" y="2727"/>
                  </a:lnTo>
                  <a:cubicBezTo>
                    <a:pt x="7223" y="2727"/>
                    <a:pt x="7322" y="2628"/>
                    <a:pt x="7322" y="2510"/>
                  </a:cubicBezTo>
                  <a:lnTo>
                    <a:pt x="7322" y="212"/>
                  </a:lnTo>
                  <a:cubicBezTo>
                    <a:pt x="7322" y="94"/>
                    <a:pt x="7223" y="1"/>
                    <a:pt x="7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 name="Google Shape;512;p45"/>
          <p:cNvGrpSpPr/>
          <p:nvPr/>
        </p:nvGrpSpPr>
        <p:grpSpPr>
          <a:xfrm>
            <a:off x="2592958" y="4371950"/>
            <a:ext cx="367475" cy="171575"/>
            <a:chOff x="3788141" y="2013775"/>
            <a:chExt cx="367475" cy="171575"/>
          </a:xfrm>
        </p:grpSpPr>
        <p:sp>
          <p:nvSpPr>
            <p:cNvPr id="513" name="Google Shape;513;p45"/>
            <p:cNvSpPr/>
            <p:nvPr/>
          </p:nvSpPr>
          <p:spPr>
            <a:xfrm>
              <a:off x="3815291" y="2156750"/>
              <a:ext cx="41800" cy="10750"/>
            </a:xfrm>
            <a:custGeom>
              <a:avLst/>
              <a:gdLst/>
              <a:ahLst/>
              <a:cxnLst/>
              <a:rect l="l" t="t" r="r" b="b"/>
              <a:pathLst>
                <a:path w="1672" h="430" extrusionOk="0">
                  <a:moveTo>
                    <a:pt x="293" y="1"/>
                  </a:moveTo>
                  <a:cubicBezTo>
                    <a:pt x="1" y="1"/>
                    <a:pt x="1" y="429"/>
                    <a:pt x="293" y="429"/>
                  </a:cubicBezTo>
                  <a:lnTo>
                    <a:pt x="1380" y="429"/>
                  </a:lnTo>
                  <a:cubicBezTo>
                    <a:pt x="1671" y="429"/>
                    <a:pt x="1671" y="1"/>
                    <a:pt x="1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5"/>
            <p:cNvSpPr/>
            <p:nvPr/>
          </p:nvSpPr>
          <p:spPr>
            <a:xfrm>
              <a:off x="3860641" y="2156750"/>
              <a:ext cx="41625" cy="10750"/>
            </a:xfrm>
            <a:custGeom>
              <a:avLst/>
              <a:gdLst/>
              <a:ahLst/>
              <a:cxnLst/>
              <a:rect l="l" t="t" r="r" b="b"/>
              <a:pathLst>
                <a:path w="1665" h="430" extrusionOk="0">
                  <a:moveTo>
                    <a:pt x="286" y="1"/>
                  </a:moveTo>
                  <a:cubicBezTo>
                    <a:pt x="0" y="1"/>
                    <a:pt x="0" y="429"/>
                    <a:pt x="286" y="429"/>
                  </a:cubicBezTo>
                  <a:lnTo>
                    <a:pt x="1379" y="429"/>
                  </a:lnTo>
                  <a:cubicBezTo>
                    <a:pt x="1664" y="429"/>
                    <a:pt x="166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5"/>
            <p:cNvSpPr/>
            <p:nvPr/>
          </p:nvSpPr>
          <p:spPr>
            <a:xfrm>
              <a:off x="3905816" y="2156750"/>
              <a:ext cx="41625" cy="10750"/>
            </a:xfrm>
            <a:custGeom>
              <a:avLst/>
              <a:gdLst/>
              <a:ahLst/>
              <a:cxnLst/>
              <a:rect l="l" t="t" r="r" b="b"/>
              <a:pathLst>
                <a:path w="1665" h="430" extrusionOk="0">
                  <a:moveTo>
                    <a:pt x="286" y="1"/>
                  </a:moveTo>
                  <a:cubicBezTo>
                    <a:pt x="0" y="1"/>
                    <a:pt x="0" y="429"/>
                    <a:pt x="286" y="429"/>
                  </a:cubicBezTo>
                  <a:lnTo>
                    <a:pt x="1379" y="429"/>
                  </a:lnTo>
                  <a:cubicBezTo>
                    <a:pt x="1665" y="429"/>
                    <a:pt x="1665"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5"/>
            <p:cNvSpPr/>
            <p:nvPr/>
          </p:nvSpPr>
          <p:spPr>
            <a:xfrm>
              <a:off x="3950991" y="2156750"/>
              <a:ext cx="41775" cy="10750"/>
            </a:xfrm>
            <a:custGeom>
              <a:avLst/>
              <a:gdLst/>
              <a:ahLst/>
              <a:cxnLst/>
              <a:rect l="l" t="t" r="r" b="b"/>
              <a:pathLst>
                <a:path w="1671" h="430" extrusionOk="0">
                  <a:moveTo>
                    <a:pt x="292" y="1"/>
                  </a:moveTo>
                  <a:cubicBezTo>
                    <a:pt x="0" y="1"/>
                    <a:pt x="0" y="429"/>
                    <a:pt x="292" y="429"/>
                  </a:cubicBezTo>
                  <a:lnTo>
                    <a:pt x="1379" y="429"/>
                  </a:lnTo>
                  <a:cubicBezTo>
                    <a:pt x="1671" y="429"/>
                    <a:pt x="1671"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5"/>
            <p:cNvSpPr/>
            <p:nvPr/>
          </p:nvSpPr>
          <p:spPr>
            <a:xfrm>
              <a:off x="3996316" y="2156750"/>
              <a:ext cx="41625" cy="10750"/>
            </a:xfrm>
            <a:custGeom>
              <a:avLst/>
              <a:gdLst/>
              <a:ahLst/>
              <a:cxnLst/>
              <a:rect l="l" t="t" r="r" b="b"/>
              <a:pathLst>
                <a:path w="1665" h="430" extrusionOk="0">
                  <a:moveTo>
                    <a:pt x="286" y="1"/>
                  </a:moveTo>
                  <a:cubicBezTo>
                    <a:pt x="1" y="1"/>
                    <a:pt x="1" y="429"/>
                    <a:pt x="286" y="429"/>
                  </a:cubicBezTo>
                  <a:lnTo>
                    <a:pt x="1379" y="429"/>
                  </a:lnTo>
                  <a:cubicBezTo>
                    <a:pt x="1665" y="429"/>
                    <a:pt x="1665"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5"/>
            <p:cNvSpPr/>
            <p:nvPr/>
          </p:nvSpPr>
          <p:spPr>
            <a:xfrm>
              <a:off x="4041491" y="2156750"/>
              <a:ext cx="41625" cy="10750"/>
            </a:xfrm>
            <a:custGeom>
              <a:avLst/>
              <a:gdLst/>
              <a:ahLst/>
              <a:cxnLst/>
              <a:rect l="l" t="t" r="r" b="b"/>
              <a:pathLst>
                <a:path w="1665" h="430" extrusionOk="0">
                  <a:moveTo>
                    <a:pt x="286" y="1"/>
                  </a:moveTo>
                  <a:cubicBezTo>
                    <a:pt x="1" y="1"/>
                    <a:pt x="1" y="429"/>
                    <a:pt x="286" y="429"/>
                  </a:cubicBezTo>
                  <a:lnTo>
                    <a:pt x="1379" y="429"/>
                  </a:lnTo>
                  <a:cubicBezTo>
                    <a:pt x="1665" y="429"/>
                    <a:pt x="1665"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5"/>
            <p:cNvSpPr/>
            <p:nvPr/>
          </p:nvSpPr>
          <p:spPr>
            <a:xfrm>
              <a:off x="4086666" y="2156750"/>
              <a:ext cx="41800" cy="10750"/>
            </a:xfrm>
            <a:custGeom>
              <a:avLst/>
              <a:gdLst/>
              <a:ahLst/>
              <a:cxnLst/>
              <a:rect l="l" t="t" r="r" b="b"/>
              <a:pathLst>
                <a:path w="1672" h="430" extrusionOk="0">
                  <a:moveTo>
                    <a:pt x="293" y="1"/>
                  </a:moveTo>
                  <a:cubicBezTo>
                    <a:pt x="1" y="1"/>
                    <a:pt x="1" y="429"/>
                    <a:pt x="293" y="429"/>
                  </a:cubicBezTo>
                  <a:lnTo>
                    <a:pt x="1379" y="429"/>
                  </a:lnTo>
                  <a:cubicBezTo>
                    <a:pt x="1671" y="429"/>
                    <a:pt x="1671"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5"/>
            <p:cNvSpPr/>
            <p:nvPr/>
          </p:nvSpPr>
          <p:spPr>
            <a:xfrm>
              <a:off x="3788141" y="2013775"/>
              <a:ext cx="367475" cy="171575"/>
            </a:xfrm>
            <a:custGeom>
              <a:avLst/>
              <a:gdLst/>
              <a:ahLst/>
              <a:cxnLst/>
              <a:rect l="l" t="t" r="r" b="b"/>
              <a:pathLst>
                <a:path w="14699" h="6863" extrusionOk="0">
                  <a:moveTo>
                    <a:pt x="13954" y="746"/>
                  </a:moveTo>
                  <a:lnTo>
                    <a:pt x="14270" y="1068"/>
                  </a:lnTo>
                  <a:lnTo>
                    <a:pt x="14270" y="4689"/>
                  </a:lnTo>
                  <a:lnTo>
                    <a:pt x="13954" y="4366"/>
                  </a:lnTo>
                  <a:lnTo>
                    <a:pt x="13954" y="746"/>
                  </a:lnTo>
                  <a:close/>
                  <a:moveTo>
                    <a:pt x="14270" y="5428"/>
                  </a:moveTo>
                  <a:lnTo>
                    <a:pt x="14270" y="6434"/>
                  </a:lnTo>
                  <a:lnTo>
                    <a:pt x="429" y="6434"/>
                  </a:lnTo>
                  <a:lnTo>
                    <a:pt x="429" y="5428"/>
                  </a:lnTo>
                  <a:close/>
                  <a:moveTo>
                    <a:pt x="950" y="0"/>
                  </a:moveTo>
                  <a:cubicBezTo>
                    <a:pt x="932" y="0"/>
                    <a:pt x="913" y="7"/>
                    <a:pt x="894" y="13"/>
                  </a:cubicBezTo>
                  <a:lnTo>
                    <a:pt x="888" y="13"/>
                  </a:lnTo>
                  <a:cubicBezTo>
                    <a:pt x="870" y="19"/>
                    <a:pt x="851" y="25"/>
                    <a:pt x="839" y="38"/>
                  </a:cubicBezTo>
                  <a:lnTo>
                    <a:pt x="832" y="38"/>
                  </a:lnTo>
                  <a:cubicBezTo>
                    <a:pt x="826" y="44"/>
                    <a:pt x="814" y="50"/>
                    <a:pt x="808" y="56"/>
                  </a:cubicBezTo>
                  <a:lnTo>
                    <a:pt x="62" y="820"/>
                  </a:lnTo>
                  <a:cubicBezTo>
                    <a:pt x="19" y="857"/>
                    <a:pt x="0" y="913"/>
                    <a:pt x="0" y="969"/>
                  </a:cubicBezTo>
                  <a:lnTo>
                    <a:pt x="0" y="3422"/>
                  </a:lnTo>
                  <a:cubicBezTo>
                    <a:pt x="0" y="3568"/>
                    <a:pt x="107" y="3641"/>
                    <a:pt x="214" y="3641"/>
                  </a:cubicBezTo>
                  <a:cubicBezTo>
                    <a:pt x="322" y="3641"/>
                    <a:pt x="429" y="3568"/>
                    <a:pt x="429" y="3422"/>
                  </a:cubicBezTo>
                  <a:lnTo>
                    <a:pt x="429" y="1056"/>
                  </a:lnTo>
                  <a:lnTo>
                    <a:pt x="745" y="733"/>
                  </a:lnTo>
                  <a:lnTo>
                    <a:pt x="745" y="4360"/>
                  </a:lnTo>
                  <a:lnTo>
                    <a:pt x="429" y="4683"/>
                  </a:lnTo>
                  <a:lnTo>
                    <a:pt x="429" y="4341"/>
                  </a:lnTo>
                  <a:cubicBezTo>
                    <a:pt x="429" y="4198"/>
                    <a:pt x="322" y="4127"/>
                    <a:pt x="214" y="4127"/>
                  </a:cubicBezTo>
                  <a:cubicBezTo>
                    <a:pt x="107" y="4127"/>
                    <a:pt x="0" y="4198"/>
                    <a:pt x="0" y="4341"/>
                  </a:cubicBezTo>
                  <a:lnTo>
                    <a:pt x="0" y="6651"/>
                  </a:lnTo>
                  <a:cubicBezTo>
                    <a:pt x="0" y="6769"/>
                    <a:pt x="93" y="6862"/>
                    <a:pt x="211" y="6862"/>
                  </a:cubicBezTo>
                  <a:lnTo>
                    <a:pt x="14488" y="6862"/>
                  </a:lnTo>
                  <a:cubicBezTo>
                    <a:pt x="14606" y="6862"/>
                    <a:pt x="14699" y="6769"/>
                    <a:pt x="14699" y="6651"/>
                  </a:cubicBezTo>
                  <a:lnTo>
                    <a:pt x="14699" y="975"/>
                  </a:lnTo>
                  <a:cubicBezTo>
                    <a:pt x="14699" y="919"/>
                    <a:pt x="14680" y="864"/>
                    <a:pt x="14637" y="826"/>
                  </a:cubicBezTo>
                  <a:lnTo>
                    <a:pt x="13892" y="69"/>
                  </a:lnTo>
                  <a:cubicBezTo>
                    <a:pt x="13885" y="56"/>
                    <a:pt x="13873" y="50"/>
                    <a:pt x="13867" y="50"/>
                  </a:cubicBezTo>
                  <a:lnTo>
                    <a:pt x="13861" y="44"/>
                  </a:lnTo>
                  <a:cubicBezTo>
                    <a:pt x="13854" y="38"/>
                    <a:pt x="13848" y="31"/>
                    <a:pt x="13836" y="25"/>
                  </a:cubicBezTo>
                  <a:cubicBezTo>
                    <a:pt x="13829" y="25"/>
                    <a:pt x="13823" y="19"/>
                    <a:pt x="13811" y="19"/>
                  </a:cubicBezTo>
                  <a:lnTo>
                    <a:pt x="13805" y="19"/>
                  </a:lnTo>
                  <a:cubicBezTo>
                    <a:pt x="13792" y="7"/>
                    <a:pt x="13774" y="7"/>
                    <a:pt x="13755" y="7"/>
                  </a:cubicBezTo>
                  <a:lnTo>
                    <a:pt x="2770" y="7"/>
                  </a:lnTo>
                  <a:cubicBezTo>
                    <a:pt x="2484" y="7"/>
                    <a:pt x="2484" y="435"/>
                    <a:pt x="2770" y="435"/>
                  </a:cubicBezTo>
                  <a:lnTo>
                    <a:pt x="13519" y="435"/>
                  </a:lnTo>
                  <a:lnTo>
                    <a:pt x="13519" y="4242"/>
                  </a:lnTo>
                  <a:lnTo>
                    <a:pt x="12886" y="4242"/>
                  </a:lnTo>
                  <a:cubicBezTo>
                    <a:pt x="12600" y="4242"/>
                    <a:pt x="12600" y="4670"/>
                    <a:pt x="12886" y="4670"/>
                  </a:cubicBezTo>
                  <a:lnTo>
                    <a:pt x="13643" y="4670"/>
                  </a:lnTo>
                  <a:lnTo>
                    <a:pt x="13972" y="5005"/>
                  </a:lnTo>
                  <a:lnTo>
                    <a:pt x="727" y="5005"/>
                  </a:lnTo>
                  <a:lnTo>
                    <a:pt x="1056" y="4670"/>
                  </a:lnTo>
                  <a:lnTo>
                    <a:pt x="11935" y="4670"/>
                  </a:lnTo>
                  <a:cubicBezTo>
                    <a:pt x="12221" y="4670"/>
                    <a:pt x="12221" y="4242"/>
                    <a:pt x="11935" y="4242"/>
                  </a:cubicBezTo>
                  <a:lnTo>
                    <a:pt x="1180" y="4242"/>
                  </a:lnTo>
                  <a:lnTo>
                    <a:pt x="1180" y="429"/>
                  </a:lnTo>
                  <a:lnTo>
                    <a:pt x="1838" y="429"/>
                  </a:lnTo>
                  <a:cubicBezTo>
                    <a:pt x="2124" y="429"/>
                    <a:pt x="2124" y="0"/>
                    <a:pt x="1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5"/>
            <p:cNvSpPr/>
            <p:nvPr/>
          </p:nvSpPr>
          <p:spPr>
            <a:xfrm>
              <a:off x="3923341" y="2050400"/>
              <a:ext cx="97075" cy="36675"/>
            </a:xfrm>
            <a:custGeom>
              <a:avLst/>
              <a:gdLst/>
              <a:ahLst/>
              <a:cxnLst/>
              <a:rect l="l" t="t" r="r" b="b"/>
              <a:pathLst>
                <a:path w="3883" h="1467" extrusionOk="0">
                  <a:moveTo>
                    <a:pt x="3447" y="429"/>
                  </a:moveTo>
                  <a:lnTo>
                    <a:pt x="3447" y="1038"/>
                  </a:lnTo>
                  <a:lnTo>
                    <a:pt x="436" y="1038"/>
                  </a:lnTo>
                  <a:lnTo>
                    <a:pt x="436" y="429"/>
                  </a:lnTo>
                  <a:close/>
                  <a:moveTo>
                    <a:pt x="336" y="1"/>
                  </a:moveTo>
                  <a:cubicBezTo>
                    <a:pt x="150" y="1"/>
                    <a:pt x="1" y="150"/>
                    <a:pt x="1" y="330"/>
                  </a:cubicBezTo>
                  <a:lnTo>
                    <a:pt x="1" y="1137"/>
                  </a:lnTo>
                  <a:cubicBezTo>
                    <a:pt x="1" y="1317"/>
                    <a:pt x="150" y="1466"/>
                    <a:pt x="336" y="1466"/>
                  </a:cubicBezTo>
                  <a:lnTo>
                    <a:pt x="3547" y="1466"/>
                  </a:lnTo>
                  <a:cubicBezTo>
                    <a:pt x="3733" y="1466"/>
                    <a:pt x="3876" y="1317"/>
                    <a:pt x="3882" y="1137"/>
                  </a:cubicBezTo>
                  <a:lnTo>
                    <a:pt x="3882" y="330"/>
                  </a:lnTo>
                  <a:cubicBezTo>
                    <a:pt x="3876" y="150"/>
                    <a:pt x="3733" y="1"/>
                    <a:pt x="3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 name="Google Shape;522;p45"/>
          <p:cNvGrpSpPr/>
          <p:nvPr/>
        </p:nvGrpSpPr>
        <p:grpSpPr>
          <a:xfrm>
            <a:off x="7029877" y="3769224"/>
            <a:ext cx="367475" cy="310950"/>
            <a:chOff x="3784266" y="1391725"/>
            <a:chExt cx="367475" cy="310950"/>
          </a:xfrm>
        </p:grpSpPr>
        <p:sp>
          <p:nvSpPr>
            <p:cNvPr id="523" name="Google Shape;523;p45"/>
            <p:cNvSpPr/>
            <p:nvPr/>
          </p:nvSpPr>
          <p:spPr>
            <a:xfrm>
              <a:off x="3947891" y="1527700"/>
              <a:ext cx="40225" cy="10750"/>
            </a:xfrm>
            <a:custGeom>
              <a:avLst/>
              <a:gdLst/>
              <a:ahLst/>
              <a:cxnLst/>
              <a:rect l="l" t="t" r="r" b="b"/>
              <a:pathLst>
                <a:path w="1609" h="430" extrusionOk="0">
                  <a:moveTo>
                    <a:pt x="286" y="1"/>
                  </a:moveTo>
                  <a:cubicBezTo>
                    <a:pt x="0" y="1"/>
                    <a:pt x="0" y="429"/>
                    <a:pt x="286" y="429"/>
                  </a:cubicBezTo>
                  <a:lnTo>
                    <a:pt x="1323" y="429"/>
                  </a:lnTo>
                  <a:cubicBezTo>
                    <a:pt x="1608" y="429"/>
                    <a:pt x="1608"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5"/>
            <p:cNvSpPr/>
            <p:nvPr/>
          </p:nvSpPr>
          <p:spPr>
            <a:xfrm>
              <a:off x="3784266" y="1391725"/>
              <a:ext cx="367475" cy="310950"/>
            </a:xfrm>
            <a:custGeom>
              <a:avLst/>
              <a:gdLst/>
              <a:ahLst/>
              <a:cxnLst/>
              <a:rect l="l" t="t" r="r" b="b"/>
              <a:pathLst>
                <a:path w="14699" h="12438" extrusionOk="0">
                  <a:moveTo>
                    <a:pt x="9296" y="4104"/>
                  </a:moveTo>
                  <a:lnTo>
                    <a:pt x="9296" y="4421"/>
                  </a:lnTo>
                  <a:lnTo>
                    <a:pt x="5403" y="4421"/>
                  </a:lnTo>
                  <a:lnTo>
                    <a:pt x="5403" y="4104"/>
                  </a:lnTo>
                  <a:close/>
                  <a:moveTo>
                    <a:pt x="12047" y="1552"/>
                  </a:moveTo>
                  <a:lnTo>
                    <a:pt x="13376" y="4421"/>
                  </a:lnTo>
                  <a:lnTo>
                    <a:pt x="9731" y="4421"/>
                  </a:lnTo>
                  <a:lnTo>
                    <a:pt x="9731" y="4005"/>
                  </a:lnTo>
                  <a:cubicBezTo>
                    <a:pt x="9731" y="3825"/>
                    <a:pt x="9582" y="3676"/>
                    <a:pt x="9402" y="3676"/>
                  </a:cubicBezTo>
                  <a:lnTo>
                    <a:pt x="5657" y="3676"/>
                  </a:lnTo>
                  <a:lnTo>
                    <a:pt x="12047" y="1552"/>
                  </a:lnTo>
                  <a:close/>
                  <a:moveTo>
                    <a:pt x="4993" y="3900"/>
                  </a:moveTo>
                  <a:cubicBezTo>
                    <a:pt x="4980" y="3931"/>
                    <a:pt x="4974" y="3968"/>
                    <a:pt x="4974" y="4011"/>
                  </a:cubicBezTo>
                  <a:lnTo>
                    <a:pt x="4974" y="4427"/>
                  </a:lnTo>
                  <a:lnTo>
                    <a:pt x="3403" y="4427"/>
                  </a:lnTo>
                  <a:lnTo>
                    <a:pt x="4993" y="3900"/>
                  </a:lnTo>
                  <a:close/>
                  <a:moveTo>
                    <a:pt x="13885" y="4850"/>
                  </a:moveTo>
                  <a:lnTo>
                    <a:pt x="13885" y="6234"/>
                  </a:lnTo>
                  <a:lnTo>
                    <a:pt x="3682" y="6234"/>
                  </a:lnTo>
                  <a:cubicBezTo>
                    <a:pt x="3397" y="6234"/>
                    <a:pt x="3397" y="6663"/>
                    <a:pt x="3682" y="6663"/>
                  </a:cubicBezTo>
                  <a:lnTo>
                    <a:pt x="13407" y="6663"/>
                  </a:lnTo>
                  <a:lnTo>
                    <a:pt x="13407" y="6980"/>
                  </a:lnTo>
                  <a:lnTo>
                    <a:pt x="1292" y="6980"/>
                  </a:lnTo>
                  <a:lnTo>
                    <a:pt x="1292" y="6663"/>
                  </a:lnTo>
                  <a:lnTo>
                    <a:pt x="2751" y="6663"/>
                  </a:lnTo>
                  <a:cubicBezTo>
                    <a:pt x="3037" y="6663"/>
                    <a:pt x="3037" y="6234"/>
                    <a:pt x="2751" y="6234"/>
                  </a:cubicBezTo>
                  <a:lnTo>
                    <a:pt x="820" y="6234"/>
                  </a:lnTo>
                  <a:lnTo>
                    <a:pt x="820" y="4850"/>
                  </a:lnTo>
                  <a:close/>
                  <a:moveTo>
                    <a:pt x="7570" y="8383"/>
                  </a:moveTo>
                  <a:lnTo>
                    <a:pt x="7570" y="10016"/>
                  </a:lnTo>
                  <a:cubicBezTo>
                    <a:pt x="7498" y="9991"/>
                    <a:pt x="7425" y="9979"/>
                    <a:pt x="7353" y="9979"/>
                  </a:cubicBezTo>
                  <a:cubicBezTo>
                    <a:pt x="7281" y="9979"/>
                    <a:pt x="7210" y="9991"/>
                    <a:pt x="7141" y="10016"/>
                  </a:cubicBezTo>
                  <a:lnTo>
                    <a:pt x="7141" y="8383"/>
                  </a:lnTo>
                  <a:close/>
                  <a:moveTo>
                    <a:pt x="6173" y="10404"/>
                  </a:moveTo>
                  <a:cubicBezTo>
                    <a:pt x="6281" y="10404"/>
                    <a:pt x="6390" y="10476"/>
                    <a:pt x="6390" y="10619"/>
                  </a:cubicBezTo>
                  <a:lnTo>
                    <a:pt x="6390" y="10836"/>
                  </a:lnTo>
                  <a:lnTo>
                    <a:pt x="5955" y="10836"/>
                  </a:lnTo>
                  <a:lnTo>
                    <a:pt x="5955" y="10619"/>
                  </a:lnTo>
                  <a:cubicBezTo>
                    <a:pt x="5955" y="10476"/>
                    <a:pt x="6064" y="10404"/>
                    <a:pt x="6173" y="10404"/>
                  </a:cubicBezTo>
                  <a:close/>
                  <a:moveTo>
                    <a:pt x="7356" y="10404"/>
                  </a:moveTo>
                  <a:cubicBezTo>
                    <a:pt x="7463" y="10404"/>
                    <a:pt x="7570" y="10476"/>
                    <a:pt x="7570" y="10619"/>
                  </a:cubicBezTo>
                  <a:lnTo>
                    <a:pt x="7570" y="10836"/>
                  </a:lnTo>
                  <a:lnTo>
                    <a:pt x="7141" y="10836"/>
                  </a:lnTo>
                  <a:lnTo>
                    <a:pt x="7141" y="10619"/>
                  </a:lnTo>
                  <a:cubicBezTo>
                    <a:pt x="7141" y="10476"/>
                    <a:pt x="7248" y="10404"/>
                    <a:pt x="7356" y="10404"/>
                  </a:cubicBezTo>
                  <a:close/>
                  <a:moveTo>
                    <a:pt x="8529" y="10404"/>
                  </a:moveTo>
                  <a:cubicBezTo>
                    <a:pt x="8636" y="10404"/>
                    <a:pt x="8743" y="10476"/>
                    <a:pt x="8743" y="10619"/>
                  </a:cubicBezTo>
                  <a:lnTo>
                    <a:pt x="8743" y="10836"/>
                  </a:lnTo>
                  <a:lnTo>
                    <a:pt x="8315" y="10836"/>
                  </a:lnTo>
                  <a:lnTo>
                    <a:pt x="8315" y="10619"/>
                  </a:lnTo>
                  <a:cubicBezTo>
                    <a:pt x="8315" y="10476"/>
                    <a:pt x="8422" y="10404"/>
                    <a:pt x="8529" y="10404"/>
                  </a:cubicBezTo>
                  <a:close/>
                  <a:moveTo>
                    <a:pt x="9172" y="11264"/>
                  </a:moveTo>
                  <a:lnTo>
                    <a:pt x="9172" y="11581"/>
                  </a:lnTo>
                  <a:lnTo>
                    <a:pt x="5527" y="11581"/>
                  </a:lnTo>
                  <a:lnTo>
                    <a:pt x="5527" y="11271"/>
                  </a:lnTo>
                  <a:lnTo>
                    <a:pt x="9172" y="11264"/>
                  </a:lnTo>
                  <a:close/>
                  <a:moveTo>
                    <a:pt x="1136" y="8383"/>
                  </a:moveTo>
                  <a:lnTo>
                    <a:pt x="1136" y="12003"/>
                  </a:lnTo>
                  <a:lnTo>
                    <a:pt x="708" y="12003"/>
                  </a:lnTo>
                  <a:lnTo>
                    <a:pt x="708" y="8383"/>
                  </a:lnTo>
                  <a:close/>
                  <a:moveTo>
                    <a:pt x="13997" y="8383"/>
                  </a:moveTo>
                  <a:lnTo>
                    <a:pt x="13997" y="12003"/>
                  </a:lnTo>
                  <a:lnTo>
                    <a:pt x="13568" y="12003"/>
                  </a:lnTo>
                  <a:lnTo>
                    <a:pt x="13568" y="8383"/>
                  </a:lnTo>
                  <a:close/>
                  <a:moveTo>
                    <a:pt x="13100" y="1"/>
                  </a:moveTo>
                  <a:cubicBezTo>
                    <a:pt x="13039" y="1"/>
                    <a:pt x="12977" y="11"/>
                    <a:pt x="12916" y="31"/>
                  </a:cubicBezTo>
                  <a:lnTo>
                    <a:pt x="11730" y="422"/>
                  </a:lnTo>
                  <a:cubicBezTo>
                    <a:pt x="11483" y="506"/>
                    <a:pt x="11571" y="844"/>
                    <a:pt x="11792" y="844"/>
                  </a:cubicBezTo>
                  <a:cubicBezTo>
                    <a:pt x="11816" y="844"/>
                    <a:pt x="11841" y="840"/>
                    <a:pt x="11867" y="832"/>
                  </a:cubicBezTo>
                  <a:lnTo>
                    <a:pt x="13053" y="441"/>
                  </a:lnTo>
                  <a:cubicBezTo>
                    <a:pt x="13070" y="435"/>
                    <a:pt x="13086" y="432"/>
                    <a:pt x="13103" y="432"/>
                  </a:cubicBezTo>
                  <a:cubicBezTo>
                    <a:pt x="13124" y="432"/>
                    <a:pt x="13144" y="437"/>
                    <a:pt x="13165" y="447"/>
                  </a:cubicBezTo>
                  <a:cubicBezTo>
                    <a:pt x="13202" y="466"/>
                    <a:pt x="13233" y="497"/>
                    <a:pt x="13246" y="540"/>
                  </a:cubicBezTo>
                  <a:cubicBezTo>
                    <a:pt x="13246" y="552"/>
                    <a:pt x="13252" y="571"/>
                    <a:pt x="13252" y="590"/>
                  </a:cubicBezTo>
                  <a:cubicBezTo>
                    <a:pt x="13252" y="652"/>
                    <a:pt x="13208" y="714"/>
                    <a:pt x="13146" y="739"/>
                  </a:cubicBezTo>
                  <a:lnTo>
                    <a:pt x="2031" y="4421"/>
                  </a:lnTo>
                  <a:lnTo>
                    <a:pt x="1037" y="4421"/>
                  </a:lnTo>
                  <a:lnTo>
                    <a:pt x="10973" y="1124"/>
                  </a:lnTo>
                  <a:cubicBezTo>
                    <a:pt x="11220" y="1045"/>
                    <a:pt x="11132" y="702"/>
                    <a:pt x="10915" y="702"/>
                  </a:cubicBezTo>
                  <a:cubicBezTo>
                    <a:pt x="10892" y="702"/>
                    <a:pt x="10868" y="706"/>
                    <a:pt x="10842" y="714"/>
                  </a:cubicBezTo>
                  <a:lnTo>
                    <a:pt x="789" y="4055"/>
                  </a:lnTo>
                  <a:cubicBezTo>
                    <a:pt x="546" y="4129"/>
                    <a:pt x="385" y="4359"/>
                    <a:pt x="385" y="4607"/>
                  </a:cubicBezTo>
                  <a:lnTo>
                    <a:pt x="385" y="4626"/>
                  </a:lnTo>
                  <a:lnTo>
                    <a:pt x="385" y="4639"/>
                  </a:lnTo>
                  <a:lnTo>
                    <a:pt x="385" y="6228"/>
                  </a:lnTo>
                  <a:lnTo>
                    <a:pt x="217" y="6228"/>
                  </a:lnTo>
                  <a:cubicBezTo>
                    <a:pt x="93" y="6228"/>
                    <a:pt x="0" y="6328"/>
                    <a:pt x="0" y="6446"/>
                  </a:cubicBezTo>
                  <a:lnTo>
                    <a:pt x="0" y="8166"/>
                  </a:lnTo>
                  <a:cubicBezTo>
                    <a:pt x="0" y="8284"/>
                    <a:pt x="93" y="8383"/>
                    <a:pt x="217" y="8383"/>
                  </a:cubicBezTo>
                  <a:lnTo>
                    <a:pt x="273" y="8383"/>
                  </a:lnTo>
                  <a:lnTo>
                    <a:pt x="273" y="12214"/>
                  </a:lnTo>
                  <a:cubicBezTo>
                    <a:pt x="273" y="12332"/>
                    <a:pt x="366" y="12432"/>
                    <a:pt x="484" y="12432"/>
                  </a:cubicBezTo>
                  <a:lnTo>
                    <a:pt x="1348" y="12432"/>
                  </a:lnTo>
                  <a:cubicBezTo>
                    <a:pt x="1466" y="12432"/>
                    <a:pt x="1565" y="12332"/>
                    <a:pt x="1565" y="12214"/>
                  </a:cubicBezTo>
                  <a:lnTo>
                    <a:pt x="1565" y="8383"/>
                  </a:lnTo>
                  <a:lnTo>
                    <a:pt x="6707" y="8383"/>
                  </a:lnTo>
                  <a:lnTo>
                    <a:pt x="6707" y="10252"/>
                  </a:lnTo>
                  <a:cubicBezTo>
                    <a:pt x="6573" y="10058"/>
                    <a:pt x="6376" y="9972"/>
                    <a:pt x="6181" y="9972"/>
                  </a:cubicBezTo>
                  <a:cubicBezTo>
                    <a:pt x="5851" y="9972"/>
                    <a:pt x="5527" y="10220"/>
                    <a:pt x="5527" y="10619"/>
                  </a:cubicBezTo>
                  <a:lnTo>
                    <a:pt x="5527" y="10836"/>
                  </a:lnTo>
                  <a:lnTo>
                    <a:pt x="5427" y="10836"/>
                  </a:lnTo>
                  <a:cubicBezTo>
                    <a:pt x="5241" y="10836"/>
                    <a:pt x="5098" y="10985"/>
                    <a:pt x="5098" y="11165"/>
                  </a:cubicBezTo>
                  <a:lnTo>
                    <a:pt x="5098" y="11680"/>
                  </a:lnTo>
                  <a:cubicBezTo>
                    <a:pt x="5098" y="11867"/>
                    <a:pt x="5241" y="12010"/>
                    <a:pt x="5427" y="12016"/>
                  </a:cubicBezTo>
                  <a:lnTo>
                    <a:pt x="9271" y="12016"/>
                  </a:lnTo>
                  <a:cubicBezTo>
                    <a:pt x="9458" y="12010"/>
                    <a:pt x="9600" y="11867"/>
                    <a:pt x="9600" y="11680"/>
                  </a:cubicBezTo>
                  <a:lnTo>
                    <a:pt x="9600" y="11165"/>
                  </a:lnTo>
                  <a:cubicBezTo>
                    <a:pt x="9600" y="10985"/>
                    <a:pt x="9458" y="10836"/>
                    <a:pt x="9271" y="10836"/>
                  </a:cubicBezTo>
                  <a:lnTo>
                    <a:pt x="9172" y="10836"/>
                  </a:lnTo>
                  <a:lnTo>
                    <a:pt x="9172" y="10619"/>
                  </a:lnTo>
                  <a:cubicBezTo>
                    <a:pt x="9172" y="10220"/>
                    <a:pt x="8850" y="9972"/>
                    <a:pt x="8522" y="9972"/>
                  </a:cubicBezTo>
                  <a:cubicBezTo>
                    <a:pt x="8328" y="9972"/>
                    <a:pt x="8132" y="10058"/>
                    <a:pt x="7998" y="10252"/>
                  </a:cubicBezTo>
                  <a:lnTo>
                    <a:pt x="7998" y="8383"/>
                  </a:lnTo>
                  <a:lnTo>
                    <a:pt x="11010" y="8383"/>
                  </a:lnTo>
                  <a:cubicBezTo>
                    <a:pt x="11296" y="8383"/>
                    <a:pt x="11296" y="7955"/>
                    <a:pt x="11010" y="7955"/>
                  </a:cubicBezTo>
                  <a:lnTo>
                    <a:pt x="428" y="7955"/>
                  </a:lnTo>
                  <a:lnTo>
                    <a:pt x="428" y="6663"/>
                  </a:lnTo>
                  <a:lnTo>
                    <a:pt x="857" y="6663"/>
                  </a:lnTo>
                  <a:lnTo>
                    <a:pt x="857" y="7191"/>
                  </a:lnTo>
                  <a:cubicBezTo>
                    <a:pt x="857" y="7309"/>
                    <a:pt x="956" y="7408"/>
                    <a:pt x="1074" y="7408"/>
                  </a:cubicBezTo>
                  <a:lnTo>
                    <a:pt x="13624" y="7408"/>
                  </a:lnTo>
                  <a:cubicBezTo>
                    <a:pt x="13742" y="7408"/>
                    <a:pt x="13842" y="7309"/>
                    <a:pt x="13842" y="7191"/>
                  </a:cubicBezTo>
                  <a:lnTo>
                    <a:pt x="13842" y="6663"/>
                  </a:lnTo>
                  <a:lnTo>
                    <a:pt x="14270" y="6663"/>
                  </a:lnTo>
                  <a:lnTo>
                    <a:pt x="14270" y="7955"/>
                  </a:lnTo>
                  <a:lnTo>
                    <a:pt x="11960" y="7955"/>
                  </a:lnTo>
                  <a:cubicBezTo>
                    <a:pt x="11674" y="7955"/>
                    <a:pt x="11674" y="8383"/>
                    <a:pt x="11960" y="8383"/>
                  </a:cubicBezTo>
                  <a:lnTo>
                    <a:pt x="13134" y="8383"/>
                  </a:lnTo>
                  <a:lnTo>
                    <a:pt x="13134" y="12221"/>
                  </a:lnTo>
                  <a:cubicBezTo>
                    <a:pt x="13134" y="12339"/>
                    <a:pt x="13227" y="12432"/>
                    <a:pt x="13351" y="12438"/>
                  </a:cubicBezTo>
                  <a:lnTo>
                    <a:pt x="14208" y="12438"/>
                  </a:lnTo>
                  <a:cubicBezTo>
                    <a:pt x="14326" y="12438"/>
                    <a:pt x="14425" y="12339"/>
                    <a:pt x="14425" y="12221"/>
                  </a:cubicBezTo>
                  <a:lnTo>
                    <a:pt x="14425" y="8383"/>
                  </a:lnTo>
                  <a:lnTo>
                    <a:pt x="14481" y="8383"/>
                  </a:lnTo>
                  <a:cubicBezTo>
                    <a:pt x="14599" y="8383"/>
                    <a:pt x="14699" y="8290"/>
                    <a:pt x="14699" y="8172"/>
                  </a:cubicBezTo>
                  <a:lnTo>
                    <a:pt x="14699" y="6446"/>
                  </a:lnTo>
                  <a:cubicBezTo>
                    <a:pt x="14699" y="6328"/>
                    <a:pt x="14605" y="6234"/>
                    <a:pt x="14487" y="6228"/>
                  </a:cubicBezTo>
                  <a:lnTo>
                    <a:pt x="14314" y="6228"/>
                  </a:lnTo>
                  <a:lnTo>
                    <a:pt x="14314" y="4639"/>
                  </a:lnTo>
                  <a:cubicBezTo>
                    <a:pt x="14314" y="4521"/>
                    <a:pt x="14214" y="4421"/>
                    <a:pt x="14096" y="4421"/>
                  </a:cubicBezTo>
                  <a:lnTo>
                    <a:pt x="13848" y="4421"/>
                  </a:lnTo>
                  <a:lnTo>
                    <a:pt x="12451" y="1422"/>
                  </a:lnTo>
                  <a:lnTo>
                    <a:pt x="13283" y="1142"/>
                  </a:lnTo>
                  <a:cubicBezTo>
                    <a:pt x="13519" y="1062"/>
                    <a:pt x="13680" y="838"/>
                    <a:pt x="13680" y="590"/>
                  </a:cubicBezTo>
                  <a:cubicBezTo>
                    <a:pt x="13680" y="528"/>
                    <a:pt x="13674" y="466"/>
                    <a:pt x="13655" y="403"/>
                  </a:cubicBezTo>
                  <a:cubicBezTo>
                    <a:pt x="13606" y="254"/>
                    <a:pt x="13500" y="130"/>
                    <a:pt x="13357" y="62"/>
                  </a:cubicBezTo>
                  <a:cubicBezTo>
                    <a:pt x="13276" y="21"/>
                    <a:pt x="13189" y="1"/>
                    <a:pt x="13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 name="Google Shape;525;p45"/>
          <p:cNvGrpSpPr/>
          <p:nvPr/>
        </p:nvGrpSpPr>
        <p:grpSpPr>
          <a:xfrm>
            <a:off x="1449207" y="1154399"/>
            <a:ext cx="369825" cy="363925"/>
            <a:chOff x="3166216" y="1365150"/>
            <a:chExt cx="369825" cy="363925"/>
          </a:xfrm>
        </p:grpSpPr>
        <p:sp>
          <p:nvSpPr>
            <p:cNvPr id="526" name="Google Shape;526;p45"/>
            <p:cNvSpPr/>
            <p:nvPr/>
          </p:nvSpPr>
          <p:spPr>
            <a:xfrm>
              <a:off x="3253316" y="1365150"/>
              <a:ext cx="282725" cy="295775"/>
            </a:xfrm>
            <a:custGeom>
              <a:avLst/>
              <a:gdLst/>
              <a:ahLst/>
              <a:cxnLst/>
              <a:rect l="l" t="t" r="r" b="b"/>
              <a:pathLst>
                <a:path w="11309" h="11831" extrusionOk="0">
                  <a:moveTo>
                    <a:pt x="10303" y="777"/>
                  </a:moveTo>
                  <a:cubicBezTo>
                    <a:pt x="10514" y="796"/>
                    <a:pt x="10712" y="827"/>
                    <a:pt x="10880" y="858"/>
                  </a:cubicBezTo>
                  <a:lnTo>
                    <a:pt x="10880" y="1150"/>
                  </a:lnTo>
                  <a:cubicBezTo>
                    <a:pt x="10750" y="1168"/>
                    <a:pt x="10570" y="1193"/>
                    <a:pt x="10371" y="1224"/>
                  </a:cubicBezTo>
                  <a:lnTo>
                    <a:pt x="10303" y="777"/>
                  </a:lnTo>
                  <a:close/>
                  <a:moveTo>
                    <a:pt x="9818" y="436"/>
                  </a:moveTo>
                  <a:lnTo>
                    <a:pt x="9992" y="1615"/>
                  </a:lnTo>
                  <a:lnTo>
                    <a:pt x="9588" y="1696"/>
                  </a:lnTo>
                  <a:cubicBezTo>
                    <a:pt x="9477" y="1032"/>
                    <a:pt x="9415" y="653"/>
                    <a:pt x="9371" y="436"/>
                  </a:cubicBezTo>
                  <a:close/>
                  <a:moveTo>
                    <a:pt x="8986" y="727"/>
                  </a:moveTo>
                  <a:cubicBezTo>
                    <a:pt x="9030" y="963"/>
                    <a:pt x="9079" y="1268"/>
                    <a:pt x="9129" y="1553"/>
                  </a:cubicBezTo>
                  <a:cubicBezTo>
                    <a:pt x="9061" y="1690"/>
                    <a:pt x="8899" y="2019"/>
                    <a:pt x="8645" y="2547"/>
                  </a:cubicBezTo>
                  <a:lnTo>
                    <a:pt x="7899" y="2199"/>
                  </a:lnTo>
                  <a:cubicBezTo>
                    <a:pt x="8142" y="1721"/>
                    <a:pt x="8390" y="1243"/>
                    <a:pt x="8632" y="759"/>
                  </a:cubicBezTo>
                  <a:cubicBezTo>
                    <a:pt x="8738" y="746"/>
                    <a:pt x="8856" y="734"/>
                    <a:pt x="8986" y="727"/>
                  </a:cubicBezTo>
                  <a:close/>
                  <a:moveTo>
                    <a:pt x="7458" y="2466"/>
                  </a:moveTo>
                  <a:lnTo>
                    <a:pt x="8632" y="3019"/>
                  </a:lnTo>
                  <a:lnTo>
                    <a:pt x="8297" y="3839"/>
                  </a:lnTo>
                  <a:lnTo>
                    <a:pt x="7036" y="3162"/>
                  </a:lnTo>
                  <a:lnTo>
                    <a:pt x="7458" y="2466"/>
                  </a:lnTo>
                  <a:close/>
                  <a:moveTo>
                    <a:pt x="6043" y="5067"/>
                  </a:moveTo>
                  <a:cubicBezTo>
                    <a:pt x="6091" y="5067"/>
                    <a:pt x="6142" y="5077"/>
                    <a:pt x="6192" y="5099"/>
                  </a:cubicBezTo>
                  <a:cubicBezTo>
                    <a:pt x="6372" y="5180"/>
                    <a:pt x="6446" y="5391"/>
                    <a:pt x="6366" y="5571"/>
                  </a:cubicBezTo>
                  <a:lnTo>
                    <a:pt x="6366" y="5577"/>
                  </a:lnTo>
                  <a:cubicBezTo>
                    <a:pt x="6302" y="5719"/>
                    <a:pt x="6171" y="5789"/>
                    <a:pt x="6039" y="5789"/>
                  </a:cubicBezTo>
                  <a:cubicBezTo>
                    <a:pt x="5899" y="5789"/>
                    <a:pt x="5759" y="5709"/>
                    <a:pt x="5701" y="5552"/>
                  </a:cubicBezTo>
                  <a:cubicBezTo>
                    <a:pt x="5608" y="5305"/>
                    <a:pt x="5806" y="5067"/>
                    <a:pt x="6043" y="5067"/>
                  </a:cubicBezTo>
                  <a:close/>
                  <a:moveTo>
                    <a:pt x="4980" y="6903"/>
                  </a:moveTo>
                  <a:cubicBezTo>
                    <a:pt x="5116" y="6903"/>
                    <a:pt x="5254" y="6977"/>
                    <a:pt x="5316" y="7136"/>
                  </a:cubicBezTo>
                  <a:cubicBezTo>
                    <a:pt x="5347" y="7223"/>
                    <a:pt x="5341" y="7322"/>
                    <a:pt x="5304" y="7409"/>
                  </a:cubicBezTo>
                  <a:cubicBezTo>
                    <a:pt x="5238" y="7556"/>
                    <a:pt x="5110" y="7622"/>
                    <a:pt x="4982" y="7622"/>
                  </a:cubicBezTo>
                  <a:cubicBezTo>
                    <a:pt x="4797" y="7622"/>
                    <a:pt x="4613" y="7483"/>
                    <a:pt x="4621" y="7248"/>
                  </a:cubicBezTo>
                  <a:cubicBezTo>
                    <a:pt x="4628" y="7027"/>
                    <a:pt x="4803" y="6903"/>
                    <a:pt x="4980" y="6903"/>
                  </a:cubicBezTo>
                  <a:close/>
                  <a:moveTo>
                    <a:pt x="3887" y="8627"/>
                  </a:moveTo>
                  <a:cubicBezTo>
                    <a:pt x="4022" y="8627"/>
                    <a:pt x="4158" y="8701"/>
                    <a:pt x="4217" y="8862"/>
                  </a:cubicBezTo>
                  <a:cubicBezTo>
                    <a:pt x="4248" y="8949"/>
                    <a:pt x="4248" y="9049"/>
                    <a:pt x="4211" y="9129"/>
                  </a:cubicBezTo>
                  <a:lnTo>
                    <a:pt x="4211" y="9136"/>
                  </a:lnTo>
                  <a:cubicBezTo>
                    <a:pt x="4143" y="9279"/>
                    <a:pt x="4014" y="9344"/>
                    <a:pt x="3886" y="9344"/>
                  </a:cubicBezTo>
                  <a:cubicBezTo>
                    <a:pt x="3699" y="9344"/>
                    <a:pt x="3514" y="9206"/>
                    <a:pt x="3521" y="8974"/>
                  </a:cubicBezTo>
                  <a:cubicBezTo>
                    <a:pt x="3532" y="8753"/>
                    <a:pt x="3710" y="8627"/>
                    <a:pt x="3887" y="8627"/>
                  </a:cubicBezTo>
                  <a:close/>
                  <a:moveTo>
                    <a:pt x="9110" y="1"/>
                  </a:moveTo>
                  <a:cubicBezTo>
                    <a:pt x="8967" y="1"/>
                    <a:pt x="8862" y="144"/>
                    <a:pt x="8905" y="280"/>
                  </a:cubicBezTo>
                  <a:lnTo>
                    <a:pt x="8905" y="299"/>
                  </a:lnTo>
                  <a:cubicBezTo>
                    <a:pt x="8750" y="305"/>
                    <a:pt x="8595" y="324"/>
                    <a:pt x="8446" y="355"/>
                  </a:cubicBezTo>
                  <a:cubicBezTo>
                    <a:pt x="8378" y="367"/>
                    <a:pt x="8322" y="411"/>
                    <a:pt x="8291" y="467"/>
                  </a:cubicBezTo>
                  <a:cubicBezTo>
                    <a:pt x="8030" y="982"/>
                    <a:pt x="7769" y="1504"/>
                    <a:pt x="7502" y="2013"/>
                  </a:cubicBezTo>
                  <a:lnTo>
                    <a:pt x="7465" y="1994"/>
                  </a:lnTo>
                  <a:cubicBezTo>
                    <a:pt x="7435" y="1979"/>
                    <a:pt x="7403" y="1972"/>
                    <a:pt x="7372" y="1972"/>
                  </a:cubicBezTo>
                  <a:cubicBezTo>
                    <a:pt x="7300" y="1972"/>
                    <a:pt x="7230" y="2010"/>
                    <a:pt x="7191" y="2075"/>
                  </a:cubicBezTo>
                  <a:lnTo>
                    <a:pt x="6546" y="3124"/>
                  </a:lnTo>
                  <a:cubicBezTo>
                    <a:pt x="6484" y="3230"/>
                    <a:pt x="6515" y="3367"/>
                    <a:pt x="6626" y="3429"/>
                  </a:cubicBezTo>
                  <a:lnTo>
                    <a:pt x="6732" y="3485"/>
                  </a:lnTo>
                  <a:cubicBezTo>
                    <a:pt x="6527" y="3882"/>
                    <a:pt x="6322" y="4273"/>
                    <a:pt x="6117" y="4640"/>
                  </a:cubicBezTo>
                  <a:cubicBezTo>
                    <a:pt x="6087" y="4636"/>
                    <a:pt x="6057" y="4635"/>
                    <a:pt x="6028" y="4635"/>
                  </a:cubicBezTo>
                  <a:cubicBezTo>
                    <a:pt x="5379" y="4635"/>
                    <a:pt x="4994" y="5402"/>
                    <a:pt x="5422" y="5925"/>
                  </a:cubicBezTo>
                  <a:cubicBezTo>
                    <a:pt x="5316" y="6118"/>
                    <a:pt x="5211" y="6304"/>
                    <a:pt x="5111" y="6484"/>
                  </a:cubicBezTo>
                  <a:cubicBezTo>
                    <a:pt x="5061" y="6475"/>
                    <a:pt x="5012" y="6471"/>
                    <a:pt x="4964" y="6471"/>
                  </a:cubicBezTo>
                  <a:cubicBezTo>
                    <a:pt x="4316" y="6471"/>
                    <a:pt x="3921" y="7256"/>
                    <a:pt x="4372" y="7782"/>
                  </a:cubicBezTo>
                  <a:cubicBezTo>
                    <a:pt x="4279" y="7937"/>
                    <a:pt x="4192" y="8092"/>
                    <a:pt x="4105" y="8235"/>
                  </a:cubicBezTo>
                  <a:cubicBezTo>
                    <a:pt x="4019" y="8208"/>
                    <a:pt x="3936" y="8195"/>
                    <a:pt x="3856" y="8195"/>
                  </a:cubicBezTo>
                  <a:cubicBezTo>
                    <a:pt x="3211" y="8195"/>
                    <a:pt x="2796" y="9014"/>
                    <a:pt x="3304" y="9533"/>
                  </a:cubicBezTo>
                  <a:cubicBezTo>
                    <a:pt x="2857" y="10235"/>
                    <a:pt x="2484" y="10750"/>
                    <a:pt x="2193" y="11073"/>
                  </a:cubicBezTo>
                  <a:lnTo>
                    <a:pt x="2186" y="11079"/>
                  </a:lnTo>
                  <a:cubicBezTo>
                    <a:pt x="1997" y="11307"/>
                    <a:pt x="1726" y="11396"/>
                    <a:pt x="1463" y="11396"/>
                  </a:cubicBezTo>
                  <a:cubicBezTo>
                    <a:pt x="1303" y="11396"/>
                    <a:pt x="1146" y="11363"/>
                    <a:pt x="1013" y="11309"/>
                  </a:cubicBezTo>
                  <a:cubicBezTo>
                    <a:pt x="646" y="11160"/>
                    <a:pt x="441" y="10862"/>
                    <a:pt x="472" y="10514"/>
                  </a:cubicBezTo>
                  <a:cubicBezTo>
                    <a:pt x="491" y="10421"/>
                    <a:pt x="535" y="10253"/>
                    <a:pt x="597" y="10061"/>
                  </a:cubicBezTo>
                  <a:cubicBezTo>
                    <a:pt x="646" y="9890"/>
                    <a:pt x="513" y="9778"/>
                    <a:pt x="381" y="9778"/>
                  </a:cubicBezTo>
                  <a:cubicBezTo>
                    <a:pt x="298" y="9778"/>
                    <a:pt x="215" y="9824"/>
                    <a:pt x="181" y="9930"/>
                  </a:cubicBezTo>
                  <a:cubicBezTo>
                    <a:pt x="125" y="10098"/>
                    <a:pt x="81" y="10272"/>
                    <a:pt x="44" y="10446"/>
                  </a:cubicBezTo>
                  <a:cubicBezTo>
                    <a:pt x="44" y="10452"/>
                    <a:pt x="44" y="10458"/>
                    <a:pt x="44" y="10464"/>
                  </a:cubicBezTo>
                  <a:cubicBezTo>
                    <a:pt x="1" y="11011"/>
                    <a:pt x="311" y="11483"/>
                    <a:pt x="857" y="11706"/>
                  </a:cubicBezTo>
                  <a:cubicBezTo>
                    <a:pt x="1044" y="11787"/>
                    <a:pt x="1249" y="11831"/>
                    <a:pt x="1460" y="11831"/>
                  </a:cubicBezTo>
                  <a:cubicBezTo>
                    <a:pt x="1467" y="11831"/>
                    <a:pt x="1474" y="11831"/>
                    <a:pt x="1481" y="11831"/>
                  </a:cubicBezTo>
                  <a:cubicBezTo>
                    <a:pt x="1877" y="11831"/>
                    <a:pt x="2259" y="11664"/>
                    <a:pt x="2522" y="11365"/>
                  </a:cubicBezTo>
                  <a:cubicBezTo>
                    <a:pt x="2826" y="11023"/>
                    <a:pt x="3217" y="10483"/>
                    <a:pt x="3683" y="9756"/>
                  </a:cubicBezTo>
                  <a:cubicBezTo>
                    <a:pt x="3751" y="9769"/>
                    <a:pt x="3813" y="9781"/>
                    <a:pt x="3882" y="9781"/>
                  </a:cubicBezTo>
                  <a:cubicBezTo>
                    <a:pt x="4558" y="9775"/>
                    <a:pt x="4919" y="8980"/>
                    <a:pt x="4478" y="8471"/>
                  </a:cubicBezTo>
                  <a:cubicBezTo>
                    <a:pt x="4558" y="8328"/>
                    <a:pt x="4652" y="8173"/>
                    <a:pt x="4739" y="8018"/>
                  </a:cubicBezTo>
                  <a:cubicBezTo>
                    <a:pt x="4826" y="8045"/>
                    <a:pt x="4911" y="8058"/>
                    <a:pt x="4991" y="8058"/>
                  </a:cubicBezTo>
                  <a:cubicBezTo>
                    <a:pt x="5663" y="8058"/>
                    <a:pt x="6068" y="7186"/>
                    <a:pt x="5502" y="6676"/>
                  </a:cubicBezTo>
                  <a:cubicBezTo>
                    <a:pt x="5596" y="6515"/>
                    <a:pt x="5689" y="6347"/>
                    <a:pt x="5782" y="6180"/>
                  </a:cubicBezTo>
                  <a:cubicBezTo>
                    <a:pt x="5871" y="6213"/>
                    <a:pt x="5964" y="6229"/>
                    <a:pt x="6055" y="6229"/>
                  </a:cubicBezTo>
                  <a:cubicBezTo>
                    <a:pt x="6338" y="6229"/>
                    <a:pt x="6610" y="6076"/>
                    <a:pt x="6751" y="5813"/>
                  </a:cubicBezTo>
                  <a:cubicBezTo>
                    <a:pt x="6937" y="5472"/>
                    <a:pt x="6844" y="5037"/>
                    <a:pt x="6527" y="4807"/>
                  </a:cubicBezTo>
                  <a:cubicBezTo>
                    <a:pt x="6720" y="4447"/>
                    <a:pt x="6918" y="4075"/>
                    <a:pt x="7117" y="3690"/>
                  </a:cubicBezTo>
                  <a:lnTo>
                    <a:pt x="7887" y="4106"/>
                  </a:lnTo>
                  <a:lnTo>
                    <a:pt x="7216" y="5472"/>
                  </a:lnTo>
                  <a:lnTo>
                    <a:pt x="6738" y="6459"/>
                  </a:lnTo>
                  <a:cubicBezTo>
                    <a:pt x="6656" y="6628"/>
                    <a:pt x="6800" y="6770"/>
                    <a:pt x="6943" y="6770"/>
                  </a:cubicBezTo>
                  <a:cubicBezTo>
                    <a:pt x="7016" y="6770"/>
                    <a:pt x="7088" y="6733"/>
                    <a:pt x="7129" y="6645"/>
                  </a:cubicBezTo>
                  <a:lnTo>
                    <a:pt x="7608" y="5658"/>
                  </a:lnTo>
                  <a:lnTo>
                    <a:pt x="8260" y="4311"/>
                  </a:lnTo>
                  <a:lnTo>
                    <a:pt x="8303" y="4329"/>
                  </a:lnTo>
                  <a:cubicBezTo>
                    <a:pt x="8336" y="4347"/>
                    <a:pt x="8372" y="4356"/>
                    <a:pt x="8407" y="4356"/>
                  </a:cubicBezTo>
                  <a:cubicBezTo>
                    <a:pt x="8491" y="4356"/>
                    <a:pt x="8572" y="4307"/>
                    <a:pt x="8607" y="4224"/>
                  </a:cubicBezTo>
                  <a:lnTo>
                    <a:pt x="9104" y="2988"/>
                  </a:lnTo>
                  <a:cubicBezTo>
                    <a:pt x="9141" y="2895"/>
                    <a:pt x="9110" y="2783"/>
                    <a:pt x="9030" y="2727"/>
                  </a:cubicBezTo>
                  <a:lnTo>
                    <a:pt x="9321" y="2131"/>
                  </a:lnTo>
                  <a:cubicBezTo>
                    <a:pt x="9354" y="2145"/>
                    <a:pt x="9387" y="2152"/>
                    <a:pt x="9419" y="2152"/>
                  </a:cubicBezTo>
                  <a:cubicBezTo>
                    <a:pt x="9430" y="2152"/>
                    <a:pt x="9441" y="2151"/>
                    <a:pt x="9452" y="2150"/>
                  </a:cubicBezTo>
                  <a:lnTo>
                    <a:pt x="10222" y="2000"/>
                  </a:lnTo>
                  <a:cubicBezTo>
                    <a:pt x="10365" y="1976"/>
                    <a:pt x="10464" y="1839"/>
                    <a:pt x="10439" y="1690"/>
                  </a:cubicBezTo>
                  <a:lnTo>
                    <a:pt x="10433" y="1640"/>
                  </a:lnTo>
                  <a:cubicBezTo>
                    <a:pt x="10694" y="1603"/>
                    <a:pt x="10930" y="1572"/>
                    <a:pt x="11060" y="1547"/>
                  </a:cubicBezTo>
                  <a:cubicBezTo>
                    <a:pt x="11203" y="1529"/>
                    <a:pt x="11309" y="1398"/>
                    <a:pt x="11309" y="1255"/>
                  </a:cubicBezTo>
                  <a:lnTo>
                    <a:pt x="11309" y="746"/>
                  </a:lnTo>
                  <a:cubicBezTo>
                    <a:pt x="11309" y="609"/>
                    <a:pt x="11215" y="485"/>
                    <a:pt x="11079" y="460"/>
                  </a:cubicBezTo>
                  <a:cubicBezTo>
                    <a:pt x="10799" y="398"/>
                    <a:pt x="10520" y="361"/>
                    <a:pt x="10240" y="336"/>
                  </a:cubicBezTo>
                  <a:lnTo>
                    <a:pt x="10222" y="237"/>
                  </a:lnTo>
                  <a:cubicBezTo>
                    <a:pt x="10203" y="100"/>
                    <a:pt x="10091" y="1"/>
                    <a:pt x="9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5"/>
            <p:cNvSpPr/>
            <p:nvPr/>
          </p:nvSpPr>
          <p:spPr>
            <a:xfrm>
              <a:off x="3166216" y="1480975"/>
              <a:ext cx="264675" cy="248100"/>
            </a:xfrm>
            <a:custGeom>
              <a:avLst/>
              <a:gdLst/>
              <a:ahLst/>
              <a:cxnLst/>
              <a:rect l="l" t="t" r="r" b="b"/>
              <a:pathLst>
                <a:path w="10587" h="9924" extrusionOk="0">
                  <a:moveTo>
                    <a:pt x="2976" y="3416"/>
                  </a:moveTo>
                  <a:cubicBezTo>
                    <a:pt x="3114" y="3416"/>
                    <a:pt x="3253" y="3495"/>
                    <a:pt x="3311" y="3652"/>
                  </a:cubicBezTo>
                  <a:cubicBezTo>
                    <a:pt x="3403" y="3899"/>
                    <a:pt x="3210" y="4138"/>
                    <a:pt x="2975" y="4138"/>
                  </a:cubicBezTo>
                  <a:cubicBezTo>
                    <a:pt x="2926" y="4138"/>
                    <a:pt x="2876" y="4127"/>
                    <a:pt x="2826" y="4105"/>
                  </a:cubicBezTo>
                  <a:cubicBezTo>
                    <a:pt x="2646" y="4018"/>
                    <a:pt x="2565" y="3807"/>
                    <a:pt x="2652" y="3627"/>
                  </a:cubicBezTo>
                  <a:cubicBezTo>
                    <a:pt x="2716" y="3486"/>
                    <a:pt x="2846" y="3416"/>
                    <a:pt x="2976" y="3416"/>
                  </a:cubicBezTo>
                  <a:close/>
                  <a:moveTo>
                    <a:pt x="9648" y="3514"/>
                  </a:moveTo>
                  <a:cubicBezTo>
                    <a:pt x="9900" y="3514"/>
                    <a:pt x="10087" y="3774"/>
                    <a:pt x="9974" y="4018"/>
                  </a:cubicBezTo>
                  <a:cubicBezTo>
                    <a:pt x="9912" y="4152"/>
                    <a:pt x="9780" y="4227"/>
                    <a:pt x="9646" y="4227"/>
                  </a:cubicBezTo>
                  <a:cubicBezTo>
                    <a:pt x="9562" y="4227"/>
                    <a:pt x="9478" y="4198"/>
                    <a:pt x="9409" y="4136"/>
                  </a:cubicBezTo>
                  <a:cubicBezTo>
                    <a:pt x="9191" y="3937"/>
                    <a:pt x="9291" y="3577"/>
                    <a:pt x="9576" y="3521"/>
                  </a:cubicBezTo>
                  <a:cubicBezTo>
                    <a:pt x="9601" y="3517"/>
                    <a:pt x="9625" y="3514"/>
                    <a:pt x="9648" y="3514"/>
                  </a:cubicBezTo>
                  <a:close/>
                  <a:moveTo>
                    <a:pt x="8642" y="5139"/>
                  </a:moveTo>
                  <a:cubicBezTo>
                    <a:pt x="8779" y="5139"/>
                    <a:pt x="8915" y="5212"/>
                    <a:pt x="8974" y="5372"/>
                  </a:cubicBezTo>
                  <a:cubicBezTo>
                    <a:pt x="9011" y="5459"/>
                    <a:pt x="9005" y="5558"/>
                    <a:pt x="8968" y="5645"/>
                  </a:cubicBezTo>
                  <a:cubicBezTo>
                    <a:pt x="8900" y="5791"/>
                    <a:pt x="8771" y="5857"/>
                    <a:pt x="8644" y="5857"/>
                  </a:cubicBezTo>
                  <a:cubicBezTo>
                    <a:pt x="8457" y="5857"/>
                    <a:pt x="8271" y="5716"/>
                    <a:pt x="8278" y="5484"/>
                  </a:cubicBezTo>
                  <a:cubicBezTo>
                    <a:pt x="8289" y="5263"/>
                    <a:pt x="8466" y="5139"/>
                    <a:pt x="8642" y="5139"/>
                  </a:cubicBezTo>
                  <a:close/>
                  <a:moveTo>
                    <a:pt x="2400" y="5451"/>
                  </a:moveTo>
                  <a:cubicBezTo>
                    <a:pt x="2636" y="5451"/>
                    <a:pt x="2857" y="5697"/>
                    <a:pt x="2727" y="5962"/>
                  </a:cubicBezTo>
                  <a:cubicBezTo>
                    <a:pt x="2696" y="6030"/>
                    <a:pt x="2652" y="6086"/>
                    <a:pt x="2590" y="6117"/>
                  </a:cubicBezTo>
                  <a:cubicBezTo>
                    <a:pt x="2527" y="6155"/>
                    <a:pt x="2463" y="6171"/>
                    <a:pt x="2403" y="6171"/>
                  </a:cubicBezTo>
                  <a:cubicBezTo>
                    <a:pt x="2124" y="6171"/>
                    <a:pt x="1914" y="5821"/>
                    <a:pt x="2143" y="5571"/>
                  </a:cubicBezTo>
                  <a:cubicBezTo>
                    <a:pt x="2219" y="5487"/>
                    <a:pt x="2311" y="5451"/>
                    <a:pt x="2400" y="5451"/>
                  </a:cubicBezTo>
                  <a:close/>
                  <a:moveTo>
                    <a:pt x="7762" y="6607"/>
                  </a:moveTo>
                  <a:cubicBezTo>
                    <a:pt x="7898" y="6607"/>
                    <a:pt x="8033" y="6679"/>
                    <a:pt x="8092" y="6837"/>
                  </a:cubicBezTo>
                  <a:cubicBezTo>
                    <a:pt x="8123" y="6931"/>
                    <a:pt x="8123" y="7030"/>
                    <a:pt x="8086" y="7117"/>
                  </a:cubicBezTo>
                  <a:lnTo>
                    <a:pt x="8080" y="7111"/>
                  </a:lnTo>
                  <a:cubicBezTo>
                    <a:pt x="8014" y="7258"/>
                    <a:pt x="7885" y="7324"/>
                    <a:pt x="7757" y="7324"/>
                  </a:cubicBezTo>
                  <a:cubicBezTo>
                    <a:pt x="7573" y="7324"/>
                    <a:pt x="7389" y="7186"/>
                    <a:pt x="7397" y="6955"/>
                  </a:cubicBezTo>
                  <a:cubicBezTo>
                    <a:pt x="7404" y="6733"/>
                    <a:pt x="7583" y="6607"/>
                    <a:pt x="7762" y="6607"/>
                  </a:cubicBezTo>
                  <a:close/>
                  <a:moveTo>
                    <a:pt x="3556" y="7340"/>
                  </a:moveTo>
                  <a:cubicBezTo>
                    <a:pt x="3691" y="7340"/>
                    <a:pt x="3827" y="7412"/>
                    <a:pt x="3888" y="7570"/>
                  </a:cubicBezTo>
                  <a:cubicBezTo>
                    <a:pt x="3919" y="7663"/>
                    <a:pt x="3919" y="7763"/>
                    <a:pt x="3876" y="7850"/>
                  </a:cubicBezTo>
                  <a:cubicBezTo>
                    <a:pt x="3810" y="7994"/>
                    <a:pt x="3683" y="8058"/>
                    <a:pt x="3556" y="8058"/>
                  </a:cubicBezTo>
                  <a:cubicBezTo>
                    <a:pt x="3370" y="8058"/>
                    <a:pt x="3185" y="7920"/>
                    <a:pt x="3193" y="7688"/>
                  </a:cubicBezTo>
                  <a:cubicBezTo>
                    <a:pt x="3200" y="7466"/>
                    <a:pt x="3377" y="7340"/>
                    <a:pt x="3556" y="7340"/>
                  </a:cubicBezTo>
                  <a:close/>
                  <a:moveTo>
                    <a:pt x="4300" y="1"/>
                  </a:moveTo>
                  <a:cubicBezTo>
                    <a:pt x="3453" y="1"/>
                    <a:pt x="2648" y="67"/>
                    <a:pt x="2193" y="112"/>
                  </a:cubicBezTo>
                  <a:cubicBezTo>
                    <a:pt x="1917" y="142"/>
                    <a:pt x="1948" y="542"/>
                    <a:pt x="2207" y="542"/>
                  </a:cubicBezTo>
                  <a:cubicBezTo>
                    <a:pt x="2217" y="542"/>
                    <a:pt x="2226" y="542"/>
                    <a:pt x="2236" y="541"/>
                  </a:cubicBezTo>
                  <a:cubicBezTo>
                    <a:pt x="3041" y="459"/>
                    <a:pt x="3711" y="429"/>
                    <a:pt x="4263" y="429"/>
                  </a:cubicBezTo>
                  <a:cubicBezTo>
                    <a:pt x="5228" y="429"/>
                    <a:pt x="5834" y="522"/>
                    <a:pt x="6173" y="597"/>
                  </a:cubicBezTo>
                  <a:cubicBezTo>
                    <a:pt x="6018" y="733"/>
                    <a:pt x="5875" y="888"/>
                    <a:pt x="5745" y="1050"/>
                  </a:cubicBezTo>
                  <a:cubicBezTo>
                    <a:pt x="5159" y="985"/>
                    <a:pt x="4579" y="960"/>
                    <a:pt x="4026" y="960"/>
                  </a:cubicBezTo>
                  <a:cubicBezTo>
                    <a:pt x="2765" y="960"/>
                    <a:pt x="1645" y="1093"/>
                    <a:pt x="920" y="1205"/>
                  </a:cubicBezTo>
                  <a:cubicBezTo>
                    <a:pt x="845" y="1050"/>
                    <a:pt x="746" y="907"/>
                    <a:pt x="628" y="777"/>
                  </a:cubicBezTo>
                  <a:cubicBezTo>
                    <a:pt x="814" y="733"/>
                    <a:pt x="1056" y="696"/>
                    <a:pt x="1323" y="652"/>
                  </a:cubicBezTo>
                  <a:cubicBezTo>
                    <a:pt x="1597" y="611"/>
                    <a:pt x="1552" y="222"/>
                    <a:pt x="1296" y="222"/>
                  </a:cubicBezTo>
                  <a:cubicBezTo>
                    <a:pt x="1285" y="222"/>
                    <a:pt x="1273" y="222"/>
                    <a:pt x="1261" y="224"/>
                  </a:cubicBezTo>
                  <a:cubicBezTo>
                    <a:pt x="876" y="286"/>
                    <a:pt x="547" y="342"/>
                    <a:pt x="342" y="398"/>
                  </a:cubicBezTo>
                  <a:cubicBezTo>
                    <a:pt x="82" y="466"/>
                    <a:pt x="1" y="795"/>
                    <a:pt x="206" y="969"/>
                  </a:cubicBezTo>
                  <a:cubicBezTo>
                    <a:pt x="876" y="1553"/>
                    <a:pt x="994" y="3018"/>
                    <a:pt x="522" y="4888"/>
                  </a:cubicBezTo>
                  <a:cubicBezTo>
                    <a:pt x="181" y="6247"/>
                    <a:pt x="367" y="7520"/>
                    <a:pt x="1056" y="8477"/>
                  </a:cubicBezTo>
                  <a:cubicBezTo>
                    <a:pt x="1665" y="9321"/>
                    <a:pt x="2615" y="9831"/>
                    <a:pt x="3733" y="9917"/>
                  </a:cubicBezTo>
                  <a:cubicBezTo>
                    <a:pt x="3826" y="9924"/>
                    <a:pt x="3913" y="9924"/>
                    <a:pt x="4006" y="9924"/>
                  </a:cubicBezTo>
                  <a:cubicBezTo>
                    <a:pt x="5292" y="9924"/>
                    <a:pt x="6416" y="9216"/>
                    <a:pt x="7515" y="7719"/>
                  </a:cubicBezTo>
                  <a:cubicBezTo>
                    <a:pt x="7600" y="7746"/>
                    <a:pt x="7684" y="7759"/>
                    <a:pt x="7764" y="7759"/>
                  </a:cubicBezTo>
                  <a:cubicBezTo>
                    <a:pt x="8398" y="7759"/>
                    <a:pt x="8815" y="6975"/>
                    <a:pt x="8341" y="6446"/>
                  </a:cubicBezTo>
                  <a:lnTo>
                    <a:pt x="8446" y="6266"/>
                  </a:lnTo>
                  <a:cubicBezTo>
                    <a:pt x="8511" y="6282"/>
                    <a:pt x="8575" y="6290"/>
                    <a:pt x="8639" y="6290"/>
                  </a:cubicBezTo>
                  <a:cubicBezTo>
                    <a:pt x="8943" y="6290"/>
                    <a:pt x="9224" y="6113"/>
                    <a:pt x="9353" y="5825"/>
                  </a:cubicBezTo>
                  <a:cubicBezTo>
                    <a:pt x="9496" y="5521"/>
                    <a:pt x="9421" y="5155"/>
                    <a:pt x="9173" y="4925"/>
                  </a:cubicBezTo>
                  <a:cubicBezTo>
                    <a:pt x="9229" y="4825"/>
                    <a:pt x="9278" y="4720"/>
                    <a:pt x="9340" y="4602"/>
                  </a:cubicBezTo>
                  <a:cubicBezTo>
                    <a:pt x="9444" y="4645"/>
                    <a:pt x="9548" y="4665"/>
                    <a:pt x="9648" y="4665"/>
                  </a:cubicBezTo>
                  <a:cubicBezTo>
                    <a:pt x="10166" y="4665"/>
                    <a:pt x="10586" y="4137"/>
                    <a:pt x="10384" y="3596"/>
                  </a:cubicBezTo>
                  <a:cubicBezTo>
                    <a:pt x="10321" y="3422"/>
                    <a:pt x="10197" y="3279"/>
                    <a:pt x="10036" y="3186"/>
                  </a:cubicBezTo>
                  <a:lnTo>
                    <a:pt x="10210" y="2838"/>
                  </a:lnTo>
                  <a:cubicBezTo>
                    <a:pt x="10292" y="2665"/>
                    <a:pt x="10147" y="2525"/>
                    <a:pt x="10004" y="2525"/>
                  </a:cubicBezTo>
                  <a:cubicBezTo>
                    <a:pt x="9932" y="2525"/>
                    <a:pt x="9860" y="2560"/>
                    <a:pt x="9818" y="2646"/>
                  </a:cubicBezTo>
                  <a:lnTo>
                    <a:pt x="9607" y="3080"/>
                  </a:lnTo>
                  <a:cubicBezTo>
                    <a:pt x="8986" y="3112"/>
                    <a:pt x="8645" y="3813"/>
                    <a:pt x="8999" y="4322"/>
                  </a:cubicBezTo>
                  <a:cubicBezTo>
                    <a:pt x="8924" y="4471"/>
                    <a:pt x="8856" y="4602"/>
                    <a:pt x="8794" y="4720"/>
                  </a:cubicBezTo>
                  <a:cubicBezTo>
                    <a:pt x="8736" y="4708"/>
                    <a:pt x="8680" y="4703"/>
                    <a:pt x="8626" y="4703"/>
                  </a:cubicBezTo>
                  <a:cubicBezTo>
                    <a:pt x="7960" y="4703"/>
                    <a:pt x="7568" y="5538"/>
                    <a:pt x="8074" y="6049"/>
                  </a:cubicBezTo>
                  <a:lnTo>
                    <a:pt x="7980" y="6204"/>
                  </a:lnTo>
                  <a:cubicBezTo>
                    <a:pt x="7901" y="6179"/>
                    <a:pt x="7822" y="6168"/>
                    <a:pt x="7745" y="6168"/>
                  </a:cubicBezTo>
                  <a:cubicBezTo>
                    <a:pt x="7226" y="6168"/>
                    <a:pt x="6817" y="6699"/>
                    <a:pt x="7012" y="7235"/>
                  </a:cubicBezTo>
                  <a:cubicBezTo>
                    <a:pt x="6322" y="7694"/>
                    <a:pt x="5726" y="7968"/>
                    <a:pt x="5316" y="8011"/>
                  </a:cubicBezTo>
                  <a:cubicBezTo>
                    <a:pt x="5224" y="8023"/>
                    <a:pt x="5131" y="8029"/>
                    <a:pt x="5038" y="8029"/>
                  </a:cubicBezTo>
                  <a:cubicBezTo>
                    <a:pt x="4792" y="8029"/>
                    <a:pt x="4544" y="7988"/>
                    <a:pt x="4310" y="7912"/>
                  </a:cubicBezTo>
                  <a:cubicBezTo>
                    <a:pt x="4452" y="7394"/>
                    <a:pt x="4048" y="6914"/>
                    <a:pt x="3548" y="6914"/>
                  </a:cubicBezTo>
                  <a:cubicBezTo>
                    <a:pt x="3479" y="6914"/>
                    <a:pt x="3407" y="6923"/>
                    <a:pt x="3335" y="6943"/>
                  </a:cubicBezTo>
                  <a:lnTo>
                    <a:pt x="2988" y="6353"/>
                  </a:lnTo>
                  <a:cubicBezTo>
                    <a:pt x="3323" y="5987"/>
                    <a:pt x="3242" y="5403"/>
                    <a:pt x="2820" y="5148"/>
                  </a:cubicBezTo>
                  <a:lnTo>
                    <a:pt x="2982" y="4565"/>
                  </a:lnTo>
                  <a:cubicBezTo>
                    <a:pt x="3379" y="4565"/>
                    <a:pt x="3708" y="4273"/>
                    <a:pt x="3764" y="3882"/>
                  </a:cubicBezTo>
                  <a:cubicBezTo>
                    <a:pt x="3820" y="3497"/>
                    <a:pt x="3578" y="3124"/>
                    <a:pt x="3199" y="3018"/>
                  </a:cubicBezTo>
                  <a:cubicBezTo>
                    <a:pt x="3125" y="2997"/>
                    <a:pt x="3051" y="2987"/>
                    <a:pt x="2978" y="2987"/>
                  </a:cubicBezTo>
                  <a:cubicBezTo>
                    <a:pt x="2670" y="2987"/>
                    <a:pt x="2385" y="3168"/>
                    <a:pt x="2255" y="3459"/>
                  </a:cubicBezTo>
                  <a:cubicBezTo>
                    <a:pt x="2100" y="3819"/>
                    <a:pt x="2230" y="4242"/>
                    <a:pt x="2565" y="4447"/>
                  </a:cubicBezTo>
                  <a:lnTo>
                    <a:pt x="2404" y="5030"/>
                  </a:lnTo>
                  <a:cubicBezTo>
                    <a:pt x="1932" y="5037"/>
                    <a:pt x="1566" y="5459"/>
                    <a:pt x="1634" y="5925"/>
                  </a:cubicBezTo>
                  <a:cubicBezTo>
                    <a:pt x="1687" y="6328"/>
                    <a:pt x="2034" y="6608"/>
                    <a:pt x="2417" y="6608"/>
                  </a:cubicBezTo>
                  <a:cubicBezTo>
                    <a:pt x="2482" y="6608"/>
                    <a:pt x="2549" y="6600"/>
                    <a:pt x="2615" y="6583"/>
                  </a:cubicBezTo>
                  <a:lnTo>
                    <a:pt x="2975" y="7167"/>
                  </a:lnTo>
                  <a:cubicBezTo>
                    <a:pt x="2510" y="7676"/>
                    <a:pt x="2864" y="8495"/>
                    <a:pt x="3553" y="8495"/>
                  </a:cubicBezTo>
                  <a:cubicBezTo>
                    <a:pt x="3752" y="8495"/>
                    <a:pt x="3938" y="8421"/>
                    <a:pt x="4087" y="8290"/>
                  </a:cubicBezTo>
                  <a:cubicBezTo>
                    <a:pt x="4391" y="8402"/>
                    <a:pt x="4714" y="8458"/>
                    <a:pt x="5037" y="8458"/>
                  </a:cubicBezTo>
                  <a:cubicBezTo>
                    <a:pt x="5149" y="8458"/>
                    <a:pt x="5254" y="8452"/>
                    <a:pt x="5366" y="8440"/>
                  </a:cubicBezTo>
                  <a:cubicBezTo>
                    <a:pt x="5838" y="8390"/>
                    <a:pt x="6409" y="8123"/>
                    <a:pt x="6900" y="7819"/>
                  </a:cubicBezTo>
                  <a:lnTo>
                    <a:pt x="6900" y="7819"/>
                  </a:lnTo>
                  <a:cubicBezTo>
                    <a:pt x="5977" y="8972"/>
                    <a:pt x="5066" y="9498"/>
                    <a:pt x="4016" y="9498"/>
                  </a:cubicBezTo>
                  <a:cubicBezTo>
                    <a:pt x="3935" y="9498"/>
                    <a:pt x="3853" y="9495"/>
                    <a:pt x="3770" y="9489"/>
                  </a:cubicBezTo>
                  <a:cubicBezTo>
                    <a:pt x="2783" y="9414"/>
                    <a:pt x="1944" y="8967"/>
                    <a:pt x="1417" y="8228"/>
                  </a:cubicBezTo>
                  <a:cubicBezTo>
                    <a:pt x="802" y="7371"/>
                    <a:pt x="640" y="6229"/>
                    <a:pt x="951" y="4993"/>
                  </a:cubicBezTo>
                  <a:cubicBezTo>
                    <a:pt x="1181" y="4074"/>
                    <a:pt x="1280" y="3217"/>
                    <a:pt x="1237" y="2509"/>
                  </a:cubicBezTo>
                  <a:cubicBezTo>
                    <a:pt x="1224" y="2205"/>
                    <a:pt x="1174" y="1907"/>
                    <a:pt x="1088" y="1621"/>
                  </a:cubicBezTo>
                  <a:cubicBezTo>
                    <a:pt x="1801" y="1513"/>
                    <a:pt x="2862" y="1393"/>
                    <a:pt x="4045" y="1393"/>
                  </a:cubicBezTo>
                  <a:cubicBezTo>
                    <a:pt x="4499" y="1393"/>
                    <a:pt x="4970" y="1410"/>
                    <a:pt x="5447" y="1454"/>
                  </a:cubicBezTo>
                  <a:cubicBezTo>
                    <a:pt x="4795" y="2391"/>
                    <a:pt x="4286" y="3621"/>
                    <a:pt x="3987" y="4403"/>
                  </a:cubicBezTo>
                  <a:cubicBezTo>
                    <a:pt x="3921" y="4572"/>
                    <a:pt x="4057" y="4696"/>
                    <a:pt x="4193" y="4696"/>
                  </a:cubicBezTo>
                  <a:cubicBezTo>
                    <a:pt x="4273" y="4696"/>
                    <a:pt x="4352" y="4653"/>
                    <a:pt x="4391" y="4552"/>
                  </a:cubicBezTo>
                  <a:cubicBezTo>
                    <a:pt x="5360" y="1957"/>
                    <a:pt x="6254" y="1069"/>
                    <a:pt x="6596" y="808"/>
                  </a:cubicBezTo>
                  <a:cubicBezTo>
                    <a:pt x="6695" y="733"/>
                    <a:pt x="6745" y="609"/>
                    <a:pt x="6720" y="485"/>
                  </a:cubicBezTo>
                  <a:cubicBezTo>
                    <a:pt x="6695" y="361"/>
                    <a:pt x="6608" y="261"/>
                    <a:pt x="6484" y="230"/>
                  </a:cubicBezTo>
                  <a:cubicBezTo>
                    <a:pt x="5877" y="56"/>
                    <a:pt x="5071" y="1"/>
                    <a:pt x="4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 name="Google Shape;528;p45"/>
          <p:cNvGrpSpPr/>
          <p:nvPr/>
        </p:nvGrpSpPr>
        <p:grpSpPr>
          <a:xfrm>
            <a:off x="5937480" y="538823"/>
            <a:ext cx="372650" cy="367725"/>
            <a:chOff x="4397166" y="1363700"/>
            <a:chExt cx="372650" cy="367725"/>
          </a:xfrm>
        </p:grpSpPr>
        <p:sp>
          <p:nvSpPr>
            <p:cNvPr id="529" name="Google Shape;529;p45"/>
            <p:cNvSpPr/>
            <p:nvPr/>
          </p:nvSpPr>
          <p:spPr>
            <a:xfrm>
              <a:off x="4712766" y="1447600"/>
              <a:ext cx="975" cy="950"/>
            </a:xfrm>
            <a:custGeom>
              <a:avLst/>
              <a:gdLst/>
              <a:ahLst/>
              <a:cxnLst/>
              <a:rect l="l" t="t" r="r" b="b"/>
              <a:pathLst>
                <a:path w="39" h="38" extrusionOk="0">
                  <a:moveTo>
                    <a:pt x="38" y="0"/>
                  </a:moveTo>
                  <a:lnTo>
                    <a:pt x="1" y="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5"/>
            <p:cNvSpPr/>
            <p:nvPr/>
          </p:nvSpPr>
          <p:spPr>
            <a:xfrm>
              <a:off x="4705166" y="1455200"/>
              <a:ext cx="1100" cy="1125"/>
            </a:xfrm>
            <a:custGeom>
              <a:avLst/>
              <a:gdLst/>
              <a:ahLst/>
              <a:cxnLst/>
              <a:rect l="l" t="t" r="r" b="b"/>
              <a:pathLst>
                <a:path w="44" h="45" extrusionOk="0">
                  <a:moveTo>
                    <a:pt x="44" y="1"/>
                  </a:moveTo>
                  <a:lnTo>
                    <a:pt x="1" y="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5"/>
            <p:cNvSpPr/>
            <p:nvPr/>
          </p:nvSpPr>
          <p:spPr>
            <a:xfrm>
              <a:off x="4702841" y="1458475"/>
              <a:ext cx="175" cy="175"/>
            </a:xfrm>
            <a:custGeom>
              <a:avLst/>
              <a:gdLst/>
              <a:ahLst/>
              <a:cxnLst/>
              <a:rect l="l" t="t" r="r" b="b"/>
              <a:pathLst>
                <a:path w="7" h="7" extrusionOk="0">
                  <a:moveTo>
                    <a:pt x="7" y="0"/>
                  </a:moveTo>
                  <a:lnTo>
                    <a:pt x="0" y="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5"/>
            <p:cNvSpPr/>
            <p:nvPr/>
          </p:nvSpPr>
          <p:spPr>
            <a:xfrm>
              <a:off x="4714791" y="144650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5"/>
            <p:cNvSpPr/>
            <p:nvPr/>
          </p:nvSpPr>
          <p:spPr>
            <a:xfrm>
              <a:off x="4397166" y="1363700"/>
              <a:ext cx="372650" cy="367725"/>
            </a:xfrm>
            <a:custGeom>
              <a:avLst/>
              <a:gdLst/>
              <a:ahLst/>
              <a:cxnLst/>
              <a:rect l="l" t="t" r="r" b="b"/>
              <a:pathLst>
                <a:path w="14906" h="14709" extrusionOk="0">
                  <a:moveTo>
                    <a:pt x="13649" y="475"/>
                  </a:moveTo>
                  <a:lnTo>
                    <a:pt x="14345" y="1177"/>
                  </a:lnTo>
                  <a:lnTo>
                    <a:pt x="13743" y="1996"/>
                  </a:lnTo>
                  <a:cubicBezTo>
                    <a:pt x="13625" y="2021"/>
                    <a:pt x="13519" y="2083"/>
                    <a:pt x="13438" y="2170"/>
                  </a:cubicBezTo>
                  <a:lnTo>
                    <a:pt x="13146" y="2537"/>
                  </a:lnTo>
                  <a:lnTo>
                    <a:pt x="12867" y="2866"/>
                  </a:lnTo>
                  <a:lnTo>
                    <a:pt x="12861" y="2866"/>
                  </a:lnTo>
                  <a:lnTo>
                    <a:pt x="11960" y="1959"/>
                  </a:lnTo>
                  <a:lnTo>
                    <a:pt x="12289" y="1680"/>
                  </a:lnTo>
                  <a:lnTo>
                    <a:pt x="12650" y="1388"/>
                  </a:lnTo>
                  <a:cubicBezTo>
                    <a:pt x="12743" y="1307"/>
                    <a:pt x="12805" y="1202"/>
                    <a:pt x="12830" y="1084"/>
                  </a:cubicBezTo>
                  <a:lnTo>
                    <a:pt x="13649" y="475"/>
                  </a:lnTo>
                  <a:close/>
                  <a:moveTo>
                    <a:pt x="11805" y="2419"/>
                  </a:moveTo>
                  <a:lnTo>
                    <a:pt x="12401" y="3015"/>
                  </a:lnTo>
                  <a:lnTo>
                    <a:pt x="11855" y="3555"/>
                  </a:lnTo>
                  <a:lnTo>
                    <a:pt x="11259" y="2959"/>
                  </a:lnTo>
                  <a:lnTo>
                    <a:pt x="11805" y="2419"/>
                  </a:lnTo>
                  <a:close/>
                  <a:moveTo>
                    <a:pt x="10042" y="4182"/>
                  </a:moveTo>
                  <a:lnTo>
                    <a:pt x="10638" y="4778"/>
                  </a:lnTo>
                  <a:lnTo>
                    <a:pt x="10029" y="5387"/>
                  </a:lnTo>
                  <a:lnTo>
                    <a:pt x="9433" y="4791"/>
                  </a:lnTo>
                  <a:lnTo>
                    <a:pt x="10042" y="4182"/>
                  </a:lnTo>
                  <a:close/>
                  <a:moveTo>
                    <a:pt x="9129" y="5095"/>
                  </a:moveTo>
                  <a:lnTo>
                    <a:pt x="9725" y="5691"/>
                  </a:lnTo>
                  <a:lnTo>
                    <a:pt x="9110" y="6300"/>
                  </a:lnTo>
                  <a:lnTo>
                    <a:pt x="8514" y="5704"/>
                  </a:lnTo>
                  <a:lnTo>
                    <a:pt x="9129" y="5095"/>
                  </a:lnTo>
                  <a:close/>
                  <a:moveTo>
                    <a:pt x="8210" y="6008"/>
                  </a:moveTo>
                  <a:lnTo>
                    <a:pt x="8806" y="6604"/>
                  </a:lnTo>
                  <a:lnTo>
                    <a:pt x="7017" y="8392"/>
                  </a:lnTo>
                  <a:lnTo>
                    <a:pt x="6421" y="7803"/>
                  </a:lnTo>
                  <a:lnTo>
                    <a:pt x="8210" y="6008"/>
                  </a:lnTo>
                  <a:close/>
                  <a:moveTo>
                    <a:pt x="13659" y="1"/>
                  </a:moveTo>
                  <a:cubicBezTo>
                    <a:pt x="13600" y="1"/>
                    <a:pt x="13540" y="18"/>
                    <a:pt x="13488" y="53"/>
                  </a:cubicBezTo>
                  <a:lnTo>
                    <a:pt x="13134" y="314"/>
                  </a:lnTo>
                  <a:lnTo>
                    <a:pt x="12898" y="71"/>
                  </a:lnTo>
                  <a:cubicBezTo>
                    <a:pt x="12851" y="26"/>
                    <a:pt x="12799" y="7"/>
                    <a:pt x="12749" y="7"/>
                  </a:cubicBezTo>
                  <a:cubicBezTo>
                    <a:pt x="12580" y="7"/>
                    <a:pt x="12436" y="222"/>
                    <a:pt x="12594" y="376"/>
                  </a:cubicBezTo>
                  <a:lnTo>
                    <a:pt x="12780" y="568"/>
                  </a:lnTo>
                  <a:lnTo>
                    <a:pt x="12507" y="773"/>
                  </a:lnTo>
                  <a:cubicBezTo>
                    <a:pt x="12445" y="817"/>
                    <a:pt x="12407" y="885"/>
                    <a:pt x="12401" y="959"/>
                  </a:cubicBezTo>
                  <a:cubicBezTo>
                    <a:pt x="12401" y="990"/>
                    <a:pt x="12389" y="1021"/>
                    <a:pt x="12370" y="1046"/>
                  </a:cubicBezTo>
                  <a:lnTo>
                    <a:pt x="12165" y="1214"/>
                  </a:lnTo>
                  <a:lnTo>
                    <a:pt x="11960" y="1009"/>
                  </a:lnTo>
                  <a:cubicBezTo>
                    <a:pt x="11913" y="962"/>
                    <a:pt x="11860" y="942"/>
                    <a:pt x="11809" y="942"/>
                  </a:cubicBezTo>
                  <a:cubicBezTo>
                    <a:pt x="11640" y="942"/>
                    <a:pt x="11494" y="1161"/>
                    <a:pt x="11656" y="1313"/>
                  </a:cubicBezTo>
                  <a:lnTo>
                    <a:pt x="11830" y="1493"/>
                  </a:lnTo>
                  <a:lnTo>
                    <a:pt x="11557" y="1723"/>
                  </a:lnTo>
                  <a:cubicBezTo>
                    <a:pt x="11501" y="1767"/>
                    <a:pt x="11464" y="1835"/>
                    <a:pt x="11457" y="1909"/>
                  </a:cubicBezTo>
                  <a:cubicBezTo>
                    <a:pt x="11457" y="1978"/>
                    <a:pt x="11476" y="2046"/>
                    <a:pt x="11513" y="2102"/>
                  </a:cubicBezTo>
                  <a:lnTo>
                    <a:pt x="7961" y="5648"/>
                  </a:lnTo>
                  <a:cubicBezTo>
                    <a:pt x="7123" y="5056"/>
                    <a:pt x="6120" y="4741"/>
                    <a:pt x="5100" y="4741"/>
                  </a:cubicBezTo>
                  <a:cubicBezTo>
                    <a:pt x="5017" y="4741"/>
                    <a:pt x="4933" y="4743"/>
                    <a:pt x="4850" y="4747"/>
                  </a:cubicBezTo>
                  <a:cubicBezTo>
                    <a:pt x="4569" y="4760"/>
                    <a:pt x="4583" y="5176"/>
                    <a:pt x="4857" y="5176"/>
                  </a:cubicBezTo>
                  <a:cubicBezTo>
                    <a:pt x="4861" y="5176"/>
                    <a:pt x="4865" y="5176"/>
                    <a:pt x="4869" y="5176"/>
                  </a:cubicBezTo>
                  <a:cubicBezTo>
                    <a:pt x="4944" y="5172"/>
                    <a:pt x="5019" y="5170"/>
                    <a:pt x="5093" y="5170"/>
                  </a:cubicBezTo>
                  <a:cubicBezTo>
                    <a:pt x="6003" y="5170"/>
                    <a:pt x="6893" y="5448"/>
                    <a:pt x="7651" y="5958"/>
                  </a:cubicBezTo>
                  <a:lnTo>
                    <a:pt x="7334" y="6281"/>
                  </a:lnTo>
                  <a:cubicBezTo>
                    <a:pt x="7185" y="6182"/>
                    <a:pt x="7030" y="6095"/>
                    <a:pt x="6868" y="6014"/>
                  </a:cubicBezTo>
                  <a:cubicBezTo>
                    <a:pt x="6893" y="5866"/>
                    <a:pt x="6771" y="5762"/>
                    <a:pt x="6648" y="5762"/>
                  </a:cubicBezTo>
                  <a:cubicBezTo>
                    <a:pt x="6585" y="5762"/>
                    <a:pt x="6521" y="5789"/>
                    <a:pt x="6477" y="5853"/>
                  </a:cubicBezTo>
                  <a:cubicBezTo>
                    <a:pt x="6092" y="5716"/>
                    <a:pt x="5688" y="5635"/>
                    <a:pt x="5279" y="5617"/>
                  </a:cubicBezTo>
                  <a:cubicBezTo>
                    <a:pt x="5257" y="5502"/>
                    <a:pt x="5162" y="5444"/>
                    <a:pt x="5067" y="5444"/>
                  </a:cubicBezTo>
                  <a:cubicBezTo>
                    <a:pt x="4973" y="5444"/>
                    <a:pt x="4878" y="5502"/>
                    <a:pt x="4856" y="5617"/>
                  </a:cubicBezTo>
                  <a:lnTo>
                    <a:pt x="4769" y="5623"/>
                  </a:lnTo>
                  <a:cubicBezTo>
                    <a:pt x="4409" y="5648"/>
                    <a:pt x="4055" y="5728"/>
                    <a:pt x="3714" y="5846"/>
                  </a:cubicBezTo>
                  <a:cubicBezTo>
                    <a:pt x="3669" y="5775"/>
                    <a:pt x="3601" y="5745"/>
                    <a:pt x="3534" y="5745"/>
                  </a:cubicBezTo>
                  <a:cubicBezTo>
                    <a:pt x="3409" y="5745"/>
                    <a:pt x="3286" y="5854"/>
                    <a:pt x="3323" y="6008"/>
                  </a:cubicBezTo>
                  <a:cubicBezTo>
                    <a:pt x="2956" y="6182"/>
                    <a:pt x="2615" y="6412"/>
                    <a:pt x="2317" y="6685"/>
                  </a:cubicBezTo>
                  <a:cubicBezTo>
                    <a:pt x="2274" y="6650"/>
                    <a:pt x="2228" y="6635"/>
                    <a:pt x="2184" y="6635"/>
                  </a:cubicBezTo>
                  <a:cubicBezTo>
                    <a:pt x="2025" y="6635"/>
                    <a:pt x="1892" y="6833"/>
                    <a:pt x="2018" y="6989"/>
                  </a:cubicBezTo>
                  <a:cubicBezTo>
                    <a:pt x="1758" y="7281"/>
                    <a:pt x="1547" y="7604"/>
                    <a:pt x="1379" y="7952"/>
                  </a:cubicBezTo>
                  <a:cubicBezTo>
                    <a:pt x="1352" y="7942"/>
                    <a:pt x="1327" y="7938"/>
                    <a:pt x="1303" y="7938"/>
                  </a:cubicBezTo>
                  <a:cubicBezTo>
                    <a:pt x="1097" y="7938"/>
                    <a:pt x="1000" y="8243"/>
                    <a:pt x="1217" y="8349"/>
                  </a:cubicBezTo>
                  <a:cubicBezTo>
                    <a:pt x="1081" y="8728"/>
                    <a:pt x="1000" y="9125"/>
                    <a:pt x="981" y="9523"/>
                  </a:cubicBezTo>
                  <a:cubicBezTo>
                    <a:pt x="696" y="9523"/>
                    <a:pt x="696" y="9951"/>
                    <a:pt x="981" y="9951"/>
                  </a:cubicBezTo>
                  <a:cubicBezTo>
                    <a:pt x="1006" y="10336"/>
                    <a:pt x="1081" y="10715"/>
                    <a:pt x="1205" y="11075"/>
                  </a:cubicBezTo>
                  <a:cubicBezTo>
                    <a:pt x="970" y="11173"/>
                    <a:pt x="1067" y="11492"/>
                    <a:pt x="1275" y="11492"/>
                  </a:cubicBezTo>
                  <a:cubicBezTo>
                    <a:pt x="1303" y="11492"/>
                    <a:pt x="1334" y="11486"/>
                    <a:pt x="1366" y="11473"/>
                  </a:cubicBezTo>
                  <a:cubicBezTo>
                    <a:pt x="1540" y="11839"/>
                    <a:pt x="1764" y="12174"/>
                    <a:pt x="2031" y="12472"/>
                  </a:cubicBezTo>
                  <a:cubicBezTo>
                    <a:pt x="1873" y="12630"/>
                    <a:pt x="2017" y="12850"/>
                    <a:pt x="2188" y="12850"/>
                  </a:cubicBezTo>
                  <a:cubicBezTo>
                    <a:pt x="2239" y="12850"/>
                    <a:pt x="2293" y="12830"/>
                    <a:pt x="2341" y="12783"/>
                  </a:cubicBezTo>
                  <a:cubicBezTo>
                    <a:pt x="2621" y="13037"/>
                    <a:pt x="2944" y="13255"/>
                    <a:pt x="3285" y="13422"/>
                  </a:cubicBezTo>
                  <a:cubicBezTo>
                    <a:pt x="3213" y="13591"/>
                    <a:pt x="3354" y="13721"/>
                    <a:pt x="3492" y="13721"/>
                  </a:cubicBezTo>
                  <a:cubicBezTo>
                    <a:pt x="3568" y="13721"/>
                    <a:pt x="3643" y="13682"/>
                    <a:pt x="3683" y="13590"/>
                  </a:cubicBezTo>
                  <a:cubicBezTo>
                    <a:pt x="3937" y="13683"/>
                    <a:pt x="4204" y="13751"/>
                    <a:pt x="4471" y="13789"/>
                  </a:cubicBezTo>
                  <a:cubicBezTo>
                    <a:pt x="4602" y="13807"/>
                    <a:pt x="4726" y="13820"/>
                    <a:pt x="4856" y="13826"/>
                  </a:cubicBezTo>
                  <a:cubicBezTo>
                    <a:pt x="4856" y="13969"/>
                    <a:pt x="4963" y="14040"/>
                    <a:pt x="5071" y="14040"/>
                  </a:cubicBezTo>
                  <a:cubicBezTo>
                    <a:pt x="5178" y="14040"/>
                    <a:pt x="5285" y="13969"/>
                    <a:pt x="5285" y="13826"/>
                  </a:cubicBezTo>
                  <a:cubicBezTo>
                    <a:pt x="5670" y="13807"/>
                    <a:pt x="6049" y="13739"/>
                    <a:pt x="6415" y="13615"/>
                  </a:cubicBezTo>
                  <a:cubicBezTo>
                    <a:pt x="6455" y="13701"/>
                    <a:pt x="6527" y="13738"/>
                    <a:pt x="6599" y="13738"/>
                  </a:cubicBezTo>
                  <a:cubicBezTo>
                    <a:pt x="6731" y="13738"/>
                    <a:pt x="6864" y="13617"/>
                    <a:pt x="6812" y="13453"/>
                  </a:cubicBezTo>
                  <a:cubicBezTo>
                    <a:pt x="6862" y="13429"/>
                    <a:pt x="6906" y="13410"/>
                    <a:pt x="6955" y="13385"/>
                  </a:cubicBezTo>
                  <a:cubicBezTo>
                    <a:pt x="7156" y="13261"/>
                    <a:pt x="7044" y="12980"/>
                    <a:pt x="6852" y="12980"/>
                  </a:cubicBezTo>
                  <a:cubicBezTo>
                    <a:pt x="6824" y="12980"/>
                    <a:pt x="6794" y="12987"/>
                    <a:pt x="6763" y="13000"/>
                  </a:cubicBezTo>
                  <a:cubicBezTo>
                    <a:pt x="6719" y="13025"/>
                    <a:pt x="6676" y="13044"/>
                    <a:pt x="6632" y="13062"/>
                  </a:cubicBezTo>
                  <a:cubicBezTo>
                    <a:pt x="6589" y="13025"/>
                    <a:pt x="6539" y="13008"/>
                    <a:pt x="6490" y="13008"/>
                  </a:cubicBezTo>
                  <a:cubicBezTo>
                    <a:pt x="6385" y="13008"/>
                    <a:pt x="6285" y="13086"/>
                    <a:pt x="6272" y="13205"/>
                  </a:cubicBezTo>
                  <a:cubicBezTo>
                    <a:pt x="5943" y="13317"/>
                    <a:pt x="5602" y="13385"/>
                    <a:pt x="5260" y="13398"/>
                  </a:cubicBezTo>
                  <a:cubicBezTo>
                    <a:pt x="5220" y="13323"/>
                    <a:pt x="5145" y="13286"/>
                    <a:pt x="5071" y="13286"/>
                  </a:cubicBezTo>
                  <a:cubicBezTo>
                    <a:pt x="4996" y="13286"/>
                    <a:pt x="4922" y="13323"/>
                    <a:pt x="4881" y="13398"/>
                  </a:cubicBezTo>
                  <a:cubicBezTo>
                    <a:pt x="4521" y="13379"/>
                    <a:pt x="4161" y="13304"/>
                    <a:pt x="3826" y="13180"/>
                  </a:cubicBezTo>
                  <a:cubicBezTo>
                    <a:pt x="3808" y="13067"/>
                    <a:pt x="3712" y="12994"/>
                    <a:pt x="3611" y="12994"/>
                  </a:cubicBezTo>
                  <a:cubicBezTo>
                    <a:pt x="3568" y="12994"/>
                    <a:pt x="3523" y="13007"/>
                    <a:pt x="3484" y="13037"/>
                  </a:cubicBezTo>
                  <a:cubicBezTo>
                    <a:pt x="3167" y="12882"/>
                    <a:pt x="2882" y="12690"/>
                    <a:pt x="2621" y="12454"/>
                  </a:cubicBezTo>
                  <a:cubicBezTo>
                    <a:pt x="2659" y="12312"/>
                    <a:pt x="2549" y="12185"/>
                    <a:pt x="2417" y="12185"/>
                  </a:cubicBezTo>
                  <a:cubicBezTo>
                    <a:pt x="2398" y="12185"/>
                    <a:pt x="2379" y="12187"/>
                    <a:pt x="2360" y="12193"/>
                  </a:cubicBezTo>
                  <a:cubicBezTo>
                    <a:pt x="2118" y="11920"/>
                    <a:pt x="1913" y="11615"/>
                    <a:pt x="1758" y="11286"/>
                  </a:cubicBezTo>
                  <a:cubicBezTo>
                    <a:pt x="1857" y="11156"/>
                    <a:pt x="1776" y="10970"/>
                    <a:pt x="1621" y="10951"/>
                  </a:cubicBezTo>
                  <a:cubicBezTo>
                    <a:pt x="1503" y="10622"/>
                    <a:pt x="1435" y="10274"/>
                    <a:pt x="1416" y="9926"/>
                  </a:cubicBezTo>
                  <a:cubicBezTo>
                    <a:pt x="1559" y="9846"/>
                    <a:pt x="1559" y="9641"/>
                    <a:pt x="1416" y="9554"/>
                  </a:cubicBezTo>
                  <a:cubicBezTo>
                    <a:pt x="1435" y="9194"/>
                    <a:pt x="1503" y="8840"/>
                    <a:pt x="1621" y="8498"/>
                  </a:cubicBezTo>
                  <a:cubicBezTo>
                    <a:pt x="1795" y="8479"/>
                    <a:pt x="1882" y="8274"/>
                    <a:pt x="1770" y="8144"/>
                  </a:cubicBezTo>
                  <a:cubicBezTo>
                    <a:pt x="1913" y="7834"/>
                    <a:pt x="2105" y="7548"/>
                    <a:pt x="2335" y="7287"/>
                  </a:cubicBezTo>
                  <a:cubicBezTo>
                    <a:pt x="2362" y="7298"/>
                    <a:pt x="2388" y="7302"/>
                    <a:pt x="2414" y="7302"/>
                  </a:cubicBezTo>
                  <a:cubicBezTo>
                    <a:pt x="2555" y="7302"/>
                    <a:pt x="2666" y="7155"/>
                    <a:pt x="2608" y="7008"/>
                  </a:cubicBezTo>
                  <a:cubicBezTo>
                    <a:pt x="2875" y="6765"/>
                    <a:pt x="3173" y="6567"/>
                    <a:pt x="3496" y="6412"/>
                  </a:cubicBezTo>
                  <a:cubicBezTo>
                    <a:pt x="3541" y="6458"/>
                    <a:pt x="3597" y="6479"/>
                    <a:pt x="3652" y="6479"/>
                  </a:cubicBezTo>
                  <a:cubicBezTo>
                    <a:pt x="3765" y="6479"/>
                    <a:pt x="3873" y="6390"/>
                    <a:pt x="3869" y="6256"/>
                  </a:cubicBezTo>
                  <a:cubicBezTo>
                    <a:pt x="4167" y="6151"/>
                    <a:pt x="4484" y="6082"/>
                    <a:pt x="4807" y="6058"/>
                  </a:cubicBezTo>
                  <a:lnTo>
                    <a:pt x="4869" y="6058"/>
                  </a:lnTo>
                  <a:cubicBezTo>
                    <a:pt x="4900" y="6154"/>
                    <a:pt x="4984" y="6202"/>
                    <a:pt x="5068" y="6202"/>
                  </a:cubicBezTo>
                  <a:cubicBezTo>
                    <a:pt x="5153" y="6202"/>
                    <a:pt x="5238" y="6154"/>
                    <a:pt x="5272" y="6058"/>
                  </a:cubicBezTo>
                  <a:cubicBezTo>
                    <a:pt x="5626" y="6070"/>
                    <a:pt x="5980" y="6145"/>
                    <a:pt x="6316" y="6263"/>
                  </a:cubicBezTo>
                  <a:cubicBezTo>
                    <a:pt x="6303" y="6399"/>
                    <a:pt x="6416" y="6495"/>
                    <a:pt x="6532" y="6495"/>
                  </a:cubicBezTo>
                  <a:cubicBezTo>
                    <a:pt x="6590" y="6495"/>
                    <a:pt x="6649" y="6471"/>
                    <a:pt x="6694" y="6418"/>
                  </a:cubicBezTo>
                  <a:cubicBezTo>
                    <a:pt x="6806" y="6467"/>
                    <a:pt x="6912" y="6530"/>
                    <a:pt x="7017" y="6592"/>
                  </a:cubicBezTo>
                  <a:lnTo>
                    <a:pt x="5962" y="7647"/>
                  </a:lnTo>
                  <a:cubicBezTo>
                    <a:pt x="5881" y="7728"/>
                    <a:pt x="5881" y="7865"/>
                    <a:pt x="5962" y="7952"/>
                  </a:cubicBezTo>
                  <a:lnTo>
                    <a:pt x="6862" y="8852"/>
                  </a:lnTo>
                  <a:cubicBezTo>
                    <a:pt x="6906" y="8895"/>
                    <a:pt x="6961" y="8917"/>
                    <a:pt x="7017" y="8917"/>
                  </a:cubicBezTo>
                  <a:cubicBezTo>
                    <a:pt x="7072" y="8917"/>
                    <a:pt x="7126" y="8895"/>
                    <a:pt x="7166" y="8852"/>
                  </a:cubicBezTo>
                  <a:lnTo>
                    <a:pt x="8222" y="7796"/>
                  </a:lnTo>
                  <a:cubicBezTo>
                    <a:pt x="8297" y="7914"/>
                    <a:pt x="8359" y="8032"/>
                    <a:pt x="8421" y="8156"/>
                  </a:cubicBezTo>
                  <a:cubicBezTo>
                    <a:pt x="8266" y="8287"/>
                    <a:pt x="8352" y="8535"/>
                    <a:pt x="8557" y="8541"/>
                  </a:cubicBezTo>
                  <a:lnTo>
                    <a:pt x="8570" y="8541"/>
                  </a:lnTo>
                  <a:cubicBezTo>
                    <a:pt x="8682" y="8858"/>
                    <a:pt x="8744" y="9200"/>
                    <a:pt x="8762" y="9541"/>
                  </a:cubicBezTo>
                  <a:cubicBezTo>
                    <a:pt x="8570" y="9603"/>
                    <a:pt x="8570" y="9877"/>
                    <a:pt x="8762" y="9945"/>
                  </a:cubicBezTo>
                  <a:cubicBezTo>
                    <a:pt x="8762" y="9970"/>
                    <a:pt x="8762" y="9988"/>
                    <a:pt x="8756" y="10007"/>
                  </a:cubicBezTo>
                  <a:cubicBezTo>
                    <a:pt x="8731" y="10342"/>
                    <a:pt x="8663" y="10671"/>
                    <a:pt x="8545" y="10988"/>
                  </a:cubicBezTo>
                  <a:cubicBezTo>
                    <a:pt x="8542" y="10988"/>
                    <a:pt x="8540" y="10988"/>
                    <a:pt x="8538" y="10988"/>
                  </a:cubicBezTo>
                  <a:cubicBezTo>
                    <a:pt x="8350" y="10988"/>
                    <a:pt x="8255" y="11220"/>
                    <a:pt x="8390" y="11355"/>
                  </a:cubicBezTo>
                  <a:cubicBezTo>
                    <a:pt x="8241" y="11665"/>
                    <a:pt x="8042" y="11951"/>
                    <a:pt x="7812" y="12199"/>
                  </a:cubicBezTo>
                  <a:cubicBezTo>
                    <a:pt x="7786" y="12189"/>
                    <a:pt x="7759" y="12184"/>
                    <a:pt x="7733" y="12184"/>
                  </a:cubicBezTo>
                  <a:cubicBezTo>
                    <a:pt x="7591" y="12184"/>
                    <a:pt x="7475" y="12331"/>
                    <a:pt x="7533" y="12478"/>
                  </a:cubicBezTo>
                  <a:lnTo>
                    <a:pt x="7502" y="12510"/>
                  </a:lnTo>
                  <a:cubicBezTo>
                    <a:pt x="7343" y="12658"/>
                    <a:pt x="7477" y="12881"/>
                    <a:pt x="7647" y="12881"/>
                  </a:cubicBezTo>
                  <a:cubicBezTo>
                    <a:pt x="7691" y="12881"/>
                    <a:pt x="7737" y="12867"/>
                    <a:pt x="7781" y="12832"/>
                  </a:cubicBezTo>
                  <a:lnTo>
                    <a:pt x="7825" y="12795"/>
                  </a:lnTo>
                  <a:cubicBezTo>
                    <a:pt x="7869" y="12832"/>
                    <a:pt x="7916" y="12848"/>
                    <a:pt x="7961" y="12848"/>
                  </a:cubicBezTo>
                  <a:cubicBezTo>
                    <a:pt x="8120" y="12848"/>
                    <a:pt x="8255" y="12652"/>
                    <a:pt x="8129" y="12497"/>
                  </a:cubicBezTo>
                  <a:cubicBezTo>
                    <a:pt x="8390" y="12205"/>
                    <a:pt x="8607" y="11882"/>
                    <a:pt x="8781" y="11535"/>
                  </a:cubicBezTo>
                  <a:cubicBezTo>
                    <a:pt x="8798" y="11538"/>
                    <a:pt x="8815" y="11540"/>
                    <a:pt x="8831" y="11540"/>
                  </a:cubicBezTo>
                  <a:cubicBezTo>
                    <a:pt x="9029" y="11540"/>
                    <a:pt x="9133" y="11270"/>
                    <a:pt x="8949" y="11150"/>
                  </a:cubicBezTo>
                  <a:cubicBezTo>
                    <a:pt x="9079" y="10796"/>
                    <a:pt x="9160" y="10423"/>
                    <a:pt x="9191" y="10044"/>
                  </a:cubicBezTo>
                  <a:cubicBezTo>
                    <a:pt x="9191" y="10013"/>
                    <a:pt x="9191" y="9988"/>
                    <a:pt x="9197" y="9957"/>
                  </a:cubicBezTo>
                  <a:cubicBezTo>
                    <a:pt x="9427" y="9908"/>
                    <a:pt x="9427" y="9585"/>
                    <a:pt x="9197" y="9535"/>
                  </a:cubicBezTo>
                  <a:cubicBezTo>
                    <a:pt x="9178" y="9144"/>
                    <a:pt x="9104" y="8753"/>
                    <a:pt x="8973" y="8380"/>
                  </a:cubicBezTo>
                  <a:cubicBezTo>
                    <a:pt x="9150" y="8256"/>
                    <a:pt x="9053" y="7993"/>
                    <a:pt x="8852" y="7993"/>
                  </a:cubicBezTo>
                  <a:cubicBezTo>
                    <a:pt x="8841" y="7993"/>
                    <a:pt x="8830" y="7993"/>
                    <a:pt x="8818" y="7995"/>
                  </a:cubicBezTo>
                  <a:cubicBezTo>
                    <a:pt x="8737" y="7821"/>
                    <a:pt x="8644" y="7647"/>
                    <a:pt x="8539" y="7486"/>
                  </a:cubicBezTo>
                  <a:lnTo>
                    <a:pt x="8862" y="7169"/>
                  </a:lnTo>
                  <a:lnTo>
                    <a:pt x="8862" y="7169"/>
                  </a:lnTo>
                  <a:cubicBezTo>
                    <a:pt x="9973" y="8815"/>
                    <a:pt x="9892" y="10988"/>
                    <a:pt x="8663" y="12547"/>
                  </a:cubicBezTo>
                  <a:cubicBezTo>
                    <a:pt x="7779" y="13661"/>
                    <a:pt x="6454" y="14274"/>
                    <a:pt x="5092" y="14274"/>
                  </a:cubicBezTo>
                  <a:cubicBezTo>
                    <a:pt x="4549" y="14274"/>
                    <a:pt x="4001" y="14177"/>
                    <a:pt x="3472" y="13975"/>
                  </a:cubicBezTo>
                  <a:cubicBezTo>
                    <a:pt x="1615" y="13267"/>
                    <a:pt x="435" y="11441"/>
                    <a:pt x="553" y="9454"/>
                  </a:cubicBezTo>
                  <a:cubicBezTo>
                    <a:pt x="665" y="7473"/>
                    <a:pt x="2056" y="5797"/>
                    <a:pt x="3981" y="5312"/>
                  </a:cubicBezTo>
                  <a:cubicBezTo>
                    <a:pt x="4220" y="5231"/>
                    <a:pt x="4152" y="4892"/>
                    <a:pt x="3922" y="4892"/>
                  </a:cubicBezTo>
                  <a:cubicBezTo>
                    <a:pt x="3907" y="4892"/>
                    <a:pt x="3892" y="4893"/>
                    <a:pt x="3875" y="4896"/>
                  </a:cubicBezTo>
                  <a:cubicBezTo>
                    <a:pt x="1758" y="5424"/>
                    <a:pt x="236" y="7275"/>
                    <a:pt x="118" y="9454"/>
                  </a:cubicBezTo>
                  <a:cubicBezTo>
                    <a:pt x="0" y="11634"/>
                    <a:pt x="1317" y="13640"/>
                    <a:pt x="3360" y="14397"/>
                  </a:cubicBezTo>
                  <a:cubicBezTo>
                    <a:pt x="3927" y="14607"/>
                    <a:pt x="4514" y="14708"/>
                    <a:pt x="5094" y="14708"/>
                  </a:cubicBezTo>
                  <a:cubicBezTo>
                    <a:pt x="6610" y="14708"/>
                    <a:pt x="8081" y="14017"/>
                    <a:pt x="9042" y="12764"/>
                  </a:cubicBezTo>
                  <a:cubicBezTo>
                    <a:pt x="10377" y="11038"/>
                    <a:pt x="10427" y="8641"/>
                    <a:pt x="9172" y="6859"/>
                  </a:cubicBezTo>
                  <a:lnTo>
                    <a:pt x="11234" y="4797"/>
                  </a:lnTo>
                  <a:cubicBezTo>
                    <a:pt x="11399" y="4646"/>
                    <a:pt x="11260" y="4415"/>
                    <a:pt x="11090" y="4415"/>
                  </a:cubicBezTo>
                  <a:cubicBezTo>
                    <a:pt x="11043" y="4415"/>
                    <a:pt x="10994" y="4433"/>
                    <a:pt x="10948" y="4474"/>
                  </a:cubicBezTo>
                  <a:lnTo>
                    <a:pt x="10352" y="3878"/>
                  </a:lnTo>
                  <a:lnTo>
                    <a:pt x="10961" y="3269"/>
                  </a:lnTo>
                  <a:lnTo>
                    <a:pt x="11557" y="3866"/>
                  </a:lnTo>
                  <a:cubicBezTo>
                    <a:pt x="11436" y="4028"/>
                    <a:pt x="11575" y="4210"/>
                    <a:pt x="11731" y="4210"/>
                  </a:cubicBezTo>
                  <a:cubicBezTo>
                    <a:pt x="11784" y="4210"/>
                    <a:pt x="11838" y="4189"/>
                    <a:pt x="11886" y="4139"/>
                  </a:cubicBezTo>
                  <a:lnTo>
                    <a:pt x="12054" y="3971"/>
                  </a:lnTo>
                  <a:lnTo>
                    <a:pt x="12048" y="3977"/>
                  </a:lnTo>
                  <a:lnTo>
                    <a:pt x="12060" y="3965"/>
                  </a:lnTo>
                  <a:lnTo>
                    <a:pt x="12140" y="3890"/>
                  </a:lnTo>
                  <a:lnTo>
                    <a:pt x="12091" y="3934"/>
                  </a:lnTo>
                  <a:lnTo>
                    <a:pt x="12227" y="3803"/>
                  </a:lnTo>
                  <a:lnTo>
                    <a:pt x="12227" y="3803"/>
                  </a:lnTo>
                  <a:lnTo>
                    <a:pt x="12184" y="3841"/>
                  </a:lnTo>
                  <a:lnTo>
                    <a:pt x="12234" y="3791"/>
                  </a:lnTo>
                  <a:lnTo>
                    <a:pt x="12321" y="3704"/>
                  </a:lnTo>
                  <a:lnTo>
                    <a:pt x="12314" y="3716"/>
                  </a:lnTo>
                  <a:lnTo>
                    <a:pt x="12364" y="3667"/>
                  </a:lnTo>
                  <a:lnTo>
                    <a:pt x="12631" y="3400"/>
                  </a:lnTo>
                  <a:lnTo>
                    <a:pt x="12668" y="3356"/>
                  </a:lnTo>
                  <a:lnTo>
                    <a:pt x="12712" y="3313"/>
                  </a:lnTo>
                  <a:lnTo>
                    <a:pt x="12718" y="3307"/>
                  </a:lnTo>
                  <a:cubicBezTo>
                    <a:pt x="12768" y="3338"/>
                    <a:pt x="12830" y="3356"/>
                    <a:pt x="12892" y="3356"/>
                  </a:cubicBezTo>
                  <a:lnTo>
                    <a:pt x="12917" y="3356"/>
                  </a:lnTo>
                  <a:cubicBezTo>
                    <a:pt x="12991" y="3350"/>
                    <a:pt x="13059" y="3319"/>
                    <a:pt x="13103" y="3257"/>
                  </a:cubicBezTo>
                  <a:lnTo>
                    <a:pt x="13333" y="2990"/>
                  </a:lnTo>
                  <a:lnTo>
                    <a:pt x="13507" y="3164"/>
                  </a:lnTo>
                  <a:cubicBezTo>
                    <a:pt x="13553" y="3204"/>
                    <a:pt x="13603" y="3222"/>
                    <a:pt x="13650" y="3222"/>
                  </a:cubicBezTo>
                  <a:cubicBezTo>
                    <a:pt x="13814" y="3222"/>
                    <a:pt x="13950" y="3018"/>
                    <a:pt x="13811" y="2860"/>
                  </a:cubicBezTo>
                  <a:lnTo>
                    <a:pt x="13606" y="2655"/>
                  </a:lnTo>
                  <a:lnTo>
                    <a:pt x="13774" y="2450"/>
                  </a:lnTo>
                  <a:cubicBezTo>
                    <a:pt x="13798" y="2425"/>
                    <a:pt x="13830" y="2412"/>
                    <a:pt x="13867" y="2412"/>
                  </a:cubicBezTo>
                  <a:cubicBezTo>
                    <a:pt x="13941" y="2406"/>
                    <a:pt x="14010" y="2369"/>
                    <a:pt x="14053" y="2307"/>
                  </a:cubicBezTo>
                  <a:lnTo>
                    <a:pt x="14252" y="2034"/>
                  </a:lnTo>
                  <a:lnTo>
                    <a:pt x="14444" y="2226"/>
                  </a:lnTo>
                  <a:cubicBezTo>
                    <a:pt x="14492" y="2274"/>
                    <a:pt x="14546" y="2294"/>
                    <a:pt x="14597" y="2294"/>
                  </a:cubicBezTo>
                  <a:cubicBezTo>
                    <a:pt x="14764" y="2294"/>
                    <a:pt x="14906" y="2079"/>
                    <a:pt x="14749" y="1922"/>
                  </a:cubicBezTo>
                  <a:lnTo>
                    <a:pt x="14500" y="1680"/>
                  </a:lnTo>
                  <a:lnTo>
                    <a:pt x="14761" y="1320"/>
                  </a:lnTo>
                  <a:cubicBezTo>
                    <a:pt x="14842" y="1189"/>
                    <a:pt x="14817" y="1015"/>
                    <a:pt x="14699" y="916"/>
                  </a:cubicBezTo>
                  <a:lnTo>
                    <a:pt x="13898" y="109"/>
                  </a:lnTo>
                  <a:cubicBezTo>
                    <a:pt x="13835" y="38"/>
                    <a:pt x="13747" y="1"/>
                    <a:pt x="13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5"/>
            <p:cNvSpPr/>
            <p:nvPr/>
          </p:nvSpPr>
          <p:spPr>
            <a:xfrm>
              <a:off x="4697416" y="1463425"/>
              <a:ext cx="625" cy="650"/>
            </a:xfrm>
            <a:custGeom>
              <a:avLst/>
              <a:gdLst/>
              <a:ahLst/>
              <a:cxnLst/>
              <a:rect l="l" t="t" r="r" b="b"/>
              <a:pathLst>
                <a:path w="25" h="26" extrusionOk="0">
                  <a:moveTo>
                    <a:pt x="25" y="1"/>
                  </a:moveTo>
                  <a:lnTo>
                    <a:pt x="0" y="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5"/>
            <p:cNvSpPr/>
            <p:nvPr/>
          </p:nvSpPr>
          <p:spPr>
            <a:xfrm>
              <a:off x="4698016" y="1463125"/>
              <a:ext cx="200" cy="325"/>
            </a:xfrm>
            <a:custGeom>
              <a:avLst/>
              <a:gdLst/>
              <a:ahLst/>
              <a:cxnLst/>
              <a:rect l="l" t="t" r="r" b="b"/>
              <a:pathLst>
                <a:path w="8" h="13" extrusionOk="0">
                  <a:moveTo>
                    <a:pt x="7" y="0"/>
                  </a:moveTo>
                  <a:lnTo>
                    <a:pt x="1"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5"/>
            <p:cNvSpPr/>
            <p:nvPr/>
          </p:nvSpPr>
          <p:spPr>
            <a:xfrm>
              <a:off x="4698791" y="1462025"/>
              <a:ext cx="650" cy="650"/>
            </a:xfrm>
            <a:custGeom>
              <a:avLst/>
              <a:gdLst/>
              <a:ahLst/>
              <a:cxnLst/>
              <a:rect l="l" t="t" r="r" b="b"/>
              <a:pathLst>
                <a:path w="26" h="26" extrusionOk="0">
                  <a:moveTo>
                    <a:pt x="26" y="1"/>
                  </a:moveTo>
                  <a:lnTo>
                    <a:pt x="1" y="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5"/>
            <p:cNvSpPr/>
            <p:nvPr/>
          </p:nvSpPr>
          <p:spPr>
            <a:xfrm>
              <a:off x="4479691" y="1609600"/>
              <a:ext cx="44250" cy="39750"/>
            </a:xfrm>
            <a:custGeom>
              <a:avLst/>
              <a:gdLst/>
              <a:ahLst/>
              <a:cxnLst/>
              <a:rect l="l" t="t" r="r" b="b"/>
              <a:pathLst>
                <a:path w="1770" h="1590" extrusionOk="0">
                  <a:moveTo>
                    <a:pt x="313" y="1"/>
                  </a:moveTo>
                  <a:cubicBezTo>
                    <a:pt x="145" y="1"/>
                    <a:pt x="0" y="217"/>
                    <a:pt x="158" y="370"/>
                  </a:cubicBezTo>
                  <a:lnTo>
                    <a:pt x="1307" y="1525"/>
                  </a:lnTo>
                  <a:cubicBezTo>
                    <a:pt x="1354" y="1570"/>
                    <a:pt x="1406" y="1589"/>
                    <a:pt x="1456" y="1589"/>
                  </a:cubicBezTo>
                  <a:cubicBezTo>
                    <a:pt x="1625" y="1589"/>
                    <a:pt x="1769" y="1372"/>
                    <a:pt x="1611" y="1214"/>
                  </a:cubicBezTo>
                  <a:lnTo>
                    <a:pt x="462" y="65"/>
                  </a:lnTo>
                  <a:cubicBezTo>
                    <a:pt x="415" y="20"/>
                    <a:pt x="363" y="1"/>
                    <a:pt x="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p46"/>
          <p:cNvSpPr/>
          <p:nvPr/>
        </p:nvSpPr>
        <p:spPr>
          <a:xfrm>
            <a:off x="-426225" y="-1726775"/>
            <a:ext cx="4264800" cy="4264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543" name="Google Shape;543;p46"/>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6"/>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OVERVIEW DIAGRAM</a:t>
            </a:r>
            <a:endParaRPr/>
          </a:p>
          <a:p>
            <a:pPr marL="0" lvl="0" indent="0" algn="r" rtl="0">
              <a:spcBef>
                <a:spcPts val="0"/>
              </a:spcBef>
              <a:spcAft>
                <a:spcPts val="0"/>
              </a:spcAft>
              <a:buNone/>
            </a:pPr>
            <a:endParaRPr/>
          </a:p>
          <a:p>
            <a:pPr marL="0" lvl="0" indent="0" algn="ctr" rtl="0">
              <a:spcBef>
                <a:spcPts val="0"/>
              </a:spcBef>
              <a:spcAft>
                <a:spcPts val="0"/>
              </a:spcAft>
              <a:buNone/>
            </a:pPr>
            <a:endParaRPr/>
          </a:p>
        </p:txBody>
      </p:sp>
      <p:sp>
        <p:nvSpPr>
          <p:cNvPr id="545" name="Google Shape;545;p46"/>
          <p:cNvSpPr txBox="1">
            <a:spLocks noGrp="1"/>
          </p:cNvSpPr>
          <p:nvPr>
            <p:ph type="ctrTitle" idx="4294967295"/>
          </p:nvPr>
        </p:nvSpPr>
        <p:spPr>
          <a:xfrm>
            <a:off x="1325249" y="370600"/>
            <a:ext cx="22161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accent2"/>
                </a:solidFill>
              </a:rPr>
              <a:t>MERCURY</a:t>
            </a:r>
            <a:endParaRPr sz="1800">
              <a:solidFill>
                <a:schemeClr val="accent2"/>
              </a:solidFill>
            </a:endParaRPr>
          </a:p>
        </p:txBody>
      </p:sp>
      <p:sp>
        <p:nvSpPr>
          <p:cNvPr id="546" name="Google Shape;546;p46"/>
          <p:cNvSpPr txBox="1">
            <a:spLocks noGrp="1"/>
          </p:cNvSpPr>
          <p:nvPr>
            <p:ph type="subTitle" idx="4294967295"/>
          </p:nvPr>
        </p:nvSpPr>
        <p:spPr>
          <a:xfrm>
            <a:off x="1325250" y="726725"/>
            <a:ext cx="1986600" cy="11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t>Mercury is the closest planet to the Sun and the smallest one in the Solar System. It’s only a bit larger than our Moon</a:t>
            </a:r>
            <a:endParaRPr sz="1100"/>
          </a:p>
          <a:p>
            <a:pPr marL="0" lvl="0" indent="0" algn="l" rtl="0">
              <a:spcBef>
                <a:spcPts val="1600"/>
              </a:spcBef>
              <a:spcAft>
                <a:spcPts val="1600"/>
              </a:spcAft>
              <a:buNone/>
            </a:pPr>
            <a:endParaRPr sz="1100"/>
          </a:p>
        </p:txBody>
      </p:sp>
      <p:sp>
        <p:nvSpPr>
          <p:cNvPr id="547" name="Google Shape;547;p46"/>
          <p:cNvSpPr/>
          <p:nvPr/>
        </p:nvSpPr>
        <p:spPr>
          <a:xfrm>
            <a:off x="2041350" y="2634250"/>
            <a:ext cx="2285100" cy="22851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6"/>
          <p:cNvSpPr/>
          <p:nvPr/>
        </p:nvSpPr>
        <p:spPr>
          <a:xfrm>
            <a:off x="5240700" y="3481500"/>
            <a:ext cx="1122000" cy="11220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9" name="Google Shape;549;p46"/>
          <p:cNvCxnSpPr/>
          <p:nvPr/>
        </p:nvCxnSpPr>
        <p:spPr>
          <a:xfrm>
            <a:off x="3595725" y="1342575"/>
            <a:ext cx="900000" cy="54300"/>
          </a:xfrm>
          <a:prstGeom prst="straightConnector1">
            <a:avLst/>
          </a:prstGeom>
          <a:noFill/>
          <a:ln w="19050" cap="flat" cmpd="sng">
            <a:solidFill>
              <a:schemeClr val="dk1"/>
            </a:solidFill>
            <a:prstDash val="solid"/>
            <a:round/>
            <a:headEnd type="none" w="med" len="med"/>
            <a:tailEnd type="none" w="med" len="med"/>
          </a:ln>
        </p:spPr>
      </p:cxnSp>
      <p:cxnSp>
        <p:nvCxnSpPr>
          <p:cNvPr id="550" name="Google Shape;550;p46"/>
          <p:cNvCxnSpPr/>
          <p:nvPr/>
        </p:nvCxnSpPr>
        <p:spPr>
          <a:xfrm>
            <a:off x="2543100" y="2377150"/>
            <a:ext cx="200100" cy="342900"/>
          </a:xfrm>
          <a:prstGeom prst="straightConnector1">
            <a:avLst/>
          </a:prstGeom>
          <a:noFill/>
          <a:ln w="19050" cap="flat" cmpd="sng">
            <a:solidFill>
              <a:schemeClr val="dk1"/>
            </a:solidFill>
            <a:prstDash val="solid"/>
            <a:round/>
            <a:headEnd type="none" w="med" len="med"/>
            <a:tailEnd type="none" w="med" len="med"/>
          </a:ln>
        </p:spPr>
      </p:cxnSp>
      <p:cxnSp>
        <p:nvCxnSpPr>
          <p:cNvPr id="551" name="Google Shape;551;p46"/>
          <p:cNvCxnSpPr>
            <a:stCxn id="548" idx="2"/>
          </p:cNvCxnSpPr>
          <p:nvPr/>
        </p:nvCxnSpPr>
        <p:spPr>
          <a:xfrm rot="10800000">
            <a:off x="4326300" y="3986700"/>
            <a:ext cx="914400" cy="55800"/>
          </a:xfrm>
          <a:prstGeom prst="straightConnector1">
            <a:avLst/>
          </a:prstGeom>
          <a:noFill/>
          <a:ln w="19050" cap="flat" cmpd="sng">
            <a:solidFill>
              <a:schemeClr val="dk1"/>
            </a:solidFill>
            <a:prstDash val="solid"/>
            <a:round/>
            <a:headEnd type="none" w="med" len="med"/>
            <a:tailEnd type="none" w="med" len="med"/>
          </a:ln>
        </p:spPr>
      </p:cxnSp>
      <p:sp>
        <p:nvSpPr>
          <p:cNvPr id="552" name="Google Shape;552;p46"/>
          <p:cNvSpPr/>
          <p:nvPr/>
        </p:nvSpPr>
        <p:spPr>
          <a:xfrm>
            <a:off x="7210575" y="2555563"/>
            <a:ext cx="1122000" cy="11220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3" name="Google Shape;553;p46"/>
          <p:cNvCxnSpPr/>
          <p:nvPr/>
        </p:nvCxnSpPr>
        <p:spPr>
          <a:xfrm>
            <a:off x="6507375" y="2347788"/>
            <a:ext cx="741600" cy="561300"/>
          </a:xfrm>
          <a:prstGeom prst="straightConnector1">
            <a:avLst/>
          </a:prstGeom>
          <a:noFill/>
          <a:ln w="19050" cap="flat" cmpd="sng">
            <a:solidFill>
              <a:schemeClr val="dk1"/>
            </a:solidFill>
            <a:prstDash val="solid"/>
            <a:round/>
            <a:headEnd type="none" w="med" len="med"/>
            <a:tailEnd type="none" w="med" len="med"/>
          </a:ln>
        </p:spPr>
      </p:cxnSp>
      <p:sp>
        <p:nvSpPr>
          <p:cNvPr id="554" name="Google Shape;554;p46"/>
          <p:cNvSpPr/>
          <p:nvPr/>
        </p:nvSpPr>
        <p:spPr>
          <a:xfrm>
            <a:off x="7507261" y="2906688"/>
            <a:ext cx="528596" cy="419745"/>
          </a:xfrm>
          <a:custGeom>
            <a:avLst/>
            <a:gdLst/>
            <a:ahLst/>
            <a:cxnLst/>
            <a:rect l="l" t="t" r="r" b="b"/>
            <a:pathLst>
              <a:path w="14719" h="11688" extrusionOk="0">
                <a:moveTo>
                  <a:pt x="7030" y="435"/>
                </a:moveTo>
                <a:cubicBezTo>
                  <a:pt x="6267" y="802"/>
                  <a:pt x="5608" y="1355"/>
                  <a:pt x="5118" y="2044"/>
                </a:cubicBezTo>
                <a:lnTo>
                  <a:pt x="4546" y="2044"/>
                </a:lnTo>
                <a:cubicBezTo>
                  <a:pt x="4261" y="2044"/>
                  <a:pt x="4261" y="2472"/>
                  <a:pt x="4546" y="2472"/>
                </a:cubicBezTo>
                <a:lnTo>
                  <a:pt x="4826" y="2472"/>
                </a:lnTo>
                <a:cubicBezTo>
                  <a:pt x="4248" y="3429"/>
                  <a:pt x="3932" y="4515"/>
                  <a:pt x="3907" y="5633"/>
                </a:cubicBezTo>
                <a:lnTo>
                  <a:pt x="1168" y="5633"/>
                </a:lnTo>
                <a:cubicBezTo>
                  <a:pt x="1199" y="4503"/>
                  <a:pt x="1541" y="3410"/>
                  <a:pt x="2168" y="2472"/>
                </a:cubicBezTo>
                <a:lnTo>
                  <a:pt x="3621" y="2472"/>
                </a:lnTo>
                <a:cubicBezTo>
                  <a:pt x="3907" y="2472"/>
                  <a:pt x="3907" y="2044"/>
                  <a:pt x="3621" y="2044"/>
                </a:cubicBezTo>
                <a:lnTo>
                  <a:pt x="2491" y="2044"/>
                </a:lnTo>
                <a:cubicBezTo>
                  <a:pt x="3323" y="1050"/>
                  <a:pt x="4478" y="435"/>
                  <a:pt x="5751" y="435"/>
                </a:cubicBezTo>
                <a:close/>
                <a:moveTo>
                  <a:pt x="10434" y="6206"/>
                </a:moveTo>
                <a:cubicBezTo>
                  <a:pt x="10595" y="6206"/>
                  <a:pt x="10759" y="6265"/>
                  <a:pt x="10893" y="6397"/>
                </a:cubicBezTo>
                <a:cubicBezTo>
                  <a:pt x="11147" y="6658"/>
                  <a:pt x="11147" y="7067"/>
                  <a:pt x="10893" y="7328"/>
                </a:cubicBezTo>
                <a:cubicBezTo>
                  <a:pt x="10759" y="7460"/>
                  <a:pt x="10595" y="7520"/>
                  <a:pt x="10434" y="7520"/>
                </a:cubicBezTo>
                <a:cubicBezTo>
                  <a:pt x="10097" y="7520"/>
                  <a:pt x="9775" y="7258"/>
                  <a:pt x="9775" y="6863"/>
                </a:cubicBezTo>
                <a:cubicBezTo>
                  <a:pt x="9775" y="6467"/>
                  <a:pt x="10097" y="6206"/>
                  <a:pt x="10434" y="6206"/>
                </a:cubicBezTo>
                <a:close/>
                <a:moveTo>
                  <a:pt x="3907" y="6062"/>
                </a:moveTo>
                <a:cubicBezTo>
                  <a:pt x="3938" y="7179"/>
                  <a:pt x="4255" y="8266"/>
                  <a:pt x="4826" y="9222"/>
                </a:cubicBezTo>
                <a:lnTo>
                  <a:pt x="2168" y="9222"/>
                </a:lnTo>
                <a:cubicBezTo>
                  <a:pt x="1547" y="8285"/>
                  <a:pt x="1199" y="7192"/>
                  <a:pt x="1168" y="6062"/>
                </a:cubicBezTo>
                <a:close/>
                <a:moveTo>
                  <a:pt x="2857" y="1075"/>
                </a:moveTo>
                <a:lnTo>
                  <a:pt x="2857" y="1075"/>
                </a:lnTo>
                <a:cubicBezTo>
                  <a:pt x="1572" y="2137"/>
                  <a:pt x="734" y="3876"/>
                  <a:pt x="734" y="5844"/>
                </a:cubicBezTo>
                <a:cubicBezTo>
                  <a:pt x="721" y="7167"/>
                  <a:pt x="1119" y="8458"/>
                  <a:pt x="1870" y="9545"/>
                </a:cubicBezTo>
                <a:cubicBezTo>
                  <a:pt x="1876" y="9558"/>
                  <a:pt x="1882" y="9570"/>
                  <a:pt x="1889" y="9576"/>
                </a:cubicBezTo>
                <a:cubicBezTo>
                  <a:pt x="2168" y="9961"/>
                  <a:pt x="2491" y="10315"/>
                  <a:pt x="2857" y="10619"/>
                </a:cubicBezTo>
                <a:cubicBezTo>
                  <a:pt x="1417" y="9707"/>
                  <a:pt x="436" y="7912"/>
                  <a:pt x="436" y="5844"/>
                </a:cubicBezTo>
                <a:cubicBezTo>
                  <a:pt x="436" y="3783"/>
                  <a:pt x="1417" y="1988"/>
                  <a:pt x="2857" y="1075"/>
                </a:cubicBezTo>
                <a:close/>
                <a:moveTo>
                  <a:pt x="6912" y="982"/>
                </a:moveTo>
                <a:cubicBezTo>
                  <a:pt x="5559" y="2031"/>
                  <a:pt x="4671" y="3820"/>
                  <a:pt x="4671" y="5850"/>
                </a:cubicBezTo>
                <a:cubicBezTo>
                  <a:pt x="4671" y="7875"/>
                  <a:pt x="5559" y="9663"/>
                  <a:pt x="6906" y="10713"/>
                </a:cubicBezTo>
                <a:cubicBezTo>
                  <a:pt x="6316" y="10359"/>
                  <a:pt x="5801" y="9887"/>
                  <a:pt x="5403" y="9322"/>
                </a:cubicBezTo>
                <a:cubicBezTo>
                  <a:pt x="5397" y="9315"/>
                  <a:pt x="5397" y="9309"/>
                  <a:pt x="5391" y="9297"/>
                </a:cubicBezTo>
                <a:cubicBezTo>
                  <a:pt x="4689" y="8285"/>
                  <a:pt x="4323" y="7080"/>
                  <a:pt x="4335" y="5850"/>
                </a:cubicBezTo>
                <a:cubicBezTo>
                  <a:pt x="4335" y="3714"/>
                  <a:pt x="5385" y="1864"/>
                  <a:pt x="6912" y="982"/>
                </a:cubicBezTo>
                <a:close/>
                <a:moveTo>
                  <a:pt x="5118" y="9651"/>
                </a:moveTo>
                <a:cubicBezTo>
                  <a:pt x="5615" y="10340"/>
                  <a:pt x="6273" y="10887"/>
                  <a:pt x="7030" y="11259"/>
                </a:cubicBezTo>
                <a:lnTo>
                  <a:pt x="5751" y="11259"/>
                </a:lnTo>
                <a:cubicBezTo>
                  <a:pt x="4478" y="11259"/>
                  <a:pt x="3323" y="10644"/>
                  <a:pt x="2491" y="9651"/>
                </a:cubicBezTo>
                <a:close/>
                <a:moveTo>
                  <a:pt x="9688" y="435"/>
                </a:moveTo>
                <a:cubicBezTo>
                  <a:pt x="12216" y="435"/>
                  <a:pt x="14277" y="2863"/>
                  <a:pt x="14277" y="5850"/>
                </a:cubicBezTo>
                <a:cubicBezTo>
                  <a:pt x="14283" y="6962"/>
                  <a:pt x="13985" y="8061"/>
                  <a:pt x="13408" y="9011"/>
                </a:cubicBezTo>
                <a:lnTo>
                  <a:pt x="13097" y="8701"/>
                </a:lnTo>
                <a:cubicBezTo>
                  <a:pt x="13600" y="7838"/>
                  <a:pt x="13855" y="6850"/>
                  <a:pt x="13849" y="5850"/>
                </a:cubicBezTo>
                <a:cubicBezTo>
                  <a:pt x="13849" y="4658"/>
                  <a:pt x="13489" y="3503"/>
                  <a:pt x="12837" y="2603"/>
                </a:cubicBezTo>
                <a:cubicBezTo>
                  <a:pt x="12789" y="2536"/>
                  <a:pt x="12726" y="2508"/>
                  <a:pt x="12664" y="2508"/>
                </a:cubicBezTo>
                <a:cubicBezTo>
                  <a:pt x="12510" y="2508"/>
                  <a:pt x="12363" y="2684"/>
                  <a:pt x="12483" y="2857"/>
                </a:cubicBezTo>
                <a:cubicBezTo>
                  <a:pt x="13079" y="3683"/>
                  <a:pt x="13414" y="4745"/>
                  <a:pt x="13414" y="5850"/>
                </a:cubicBezTo>
                <a:cubicBezTo>
                  <a:pt x="13420" y="6732"/>
                  <a:pt x="13203" y="7608"/>
                  <a:pt x="12781" y="8384"/>
                </a:cubicBezTo>
                <a:lnTo>
                  <a:pt x="11489" y="7092"/>
                </a:lnTo>
                <a:cubicBezTo>
                  <a:pt x="11651" y="6343"/>
                  <a:pt x="11053" y="5773"/>
                  <a:pt x="10418" y="5773"/>
                </a:cubicBezTo>
                <a:cubicBezTo>
                  <a:pt x="10153" y="5773"/>
                  <a:pt x="9882" y="5872"/>
                  <a:pt x="9657" y="6099"/>
                </a:cubicBezTo>
                <a:cubicBezTo>
                  <a:pt x="8954" y="6802"/>
                  <a:pt x="9492" y="7951"/>
                  <a:pt x="10410" y="7951"/>
                </a:cubicBezTo>
                <a:cubicBezTo>
                  <a:pt x="10490" y="7951"/>
                  <a:pt x="10572" y="7943"/>
                  <a:pt x="10657" y="7924"/>
                </a:cubicBezTo>
                <a:lnTo>
                  <a:pt x="11061" y="8334"/>
                </a:lnTo>
                <a:cubicBezTo>
                  <a:pt x="11108" y="8380"/>
                  <a:pt x="11160" y="8399"/>
                  <a:pt x="11210" y="8399"/>
                </a:cubicBezTo>
                <a:cubicBezTo>
                  <a:pt x="11378" y="8399"/>
                  <a:pt x="11523" y="8183"/>
                  <a:pt x="11365" y="8030"/>
                </a:cubicBezTo>
                <a:lnTo>
                  <a:pt x="11073" y="7738"/>
                </a:lnTo>
                <a:cubicBezTo>
                  <a:pt x="11116" y="7707"/>
                  <a:pt x="11154" y="7670"/>
                  <a:pt x="11191" y="7633"/>
                </a:cubicBezTo>
                <a:cubicBezTo>
                  <a:pt x="11228" y="7595"/>
                  <a:pt x="11265" y="7558"/>
                  <a:pt x="11296" y="7515"/>
                </a:cubicBezTo>
                <a:lnTo>
                  <a:pt x="14178" y="10396"/>
                </a:lnTo>
                <a:cubicBezTo>
                  <a:pt x="14240" y="10458"/>
                  <a:pt x="14240" y="10557"/>
                  <a:pt x="14178" y="10619"/>
                </a:cubicBezTo>
                <a:lnTo>
                  <a:pt x="14178" y="10613"/>
                </a:lnTo>
                <a:cubicBezTo>
                  <a:pt x="14147" y="10644"/>
                  <a:pt x="14106" y="10660"/>
                  <a:pt x="14066" y="10660"/>
                </a:cubicBezTo>
                <a:cubicBezTo>
                  <a:pt x="14026" y="10660"/>
                  <a:pt x="13985" y="10644"/>
                  <a:pt x="13954" y="10613"/>
                </a:cubicBezTo>
                <a:lnTo>
                  <a:pt x="12017" y="8676"/>
                </a:lnTo>
                <a:cubicBezTo>
                  <a:pt x="11969" y="8628"/>
                  <a:pt x="11916" y="8608"/>
                  <a:pt x="11864" y="8608"/>
                </a:cubicBezTo>
                <a:cubicBezTo>
                  <a:pt x="11697" y="8608"/>
                  <a:pt x="11556" y="8823"/>
                  <a:pt x="11713" y="8980"/>
                </a:cubicBezTo>
                <a:lnTo>
                  <a:pt x="12066" y="9340"/>
                </a:lnTo>
                <a:cubicBezTo>
                  <a:pt x="11396" y="10023"/>
                  <a:pt x="10558" y="10396"/>
                  <a:pt x="9688" y="10396"/>
                </a:cubicBezTo>
                <a:cubicBezTo>
                  <a:pt x="8726" y="10396"/>
                  <a:pt x="7813" y="9949"/>
                  <a:pt x="7111" y="9123"/>
                </a:cubicBezTo>
                <a:cubicBezTo>
                  <a:pt x="6372" y="8254"/>
                  <a:pt x="5962" y="7092"/>
                  <a:pt x="5962" y="5844"/>
                </a:cubicBezTo>
                <a:cubicBezTo>
                  <a:pt x="5962" y="4602"/>
                  <a:pt x="6372" y="3441"/>
                  <a:pt x="7111" y="2565"/>
                </a:cubicBezTo>
                <a:cubicBezTo>
                  <a:pt x="7813" y="1746"/>
                  <a:pt x="8726" y="1292"/>
                  <a:pt x="9688" y="1292"/>
                </a:cubicBezTo>
                <a:cubicBezTo>
                  <a:pt x="10489" y="1292"/>
                  <a:pt x="11259" y="1603"/>
                  <a:pt x="11905" y="2193"/>
                </a:cubicBezTo>
                <a:cubicBezTo>
                  <a:pt x="11951" y="2235"/>
                  <a:pt x="12001" y="2253"/>
                  <a:pt x="12048" y="2253"/>
                </a:cubicBezTo>
                <a:cubicBezTo>
                  <a:pt x="12217" y="2253"/>
                  <a:pt x="12356" y="2027"/>
                  <a:pt x="12191" y="1876"/>
                </a:cubicBezTo>
                <a:cubicBezTo>
                  <a:pt x="11464" y="1212"/>
                  <a:pt x="10601" y="864"/>
                  <a:pt x="9688" y="864"/>
                </a:cubicBezTo>
                <a:cubicBezTo>
                  <a:pt x="8601" y="864"/>
                  <a:pt x="7571" y="1373"/>
                  <a:pt x="6782" y="2292"/>
                </a:cubicBezTo>
                <a:cubicBezTo>
                  <a:pt x="5975" y="3236"/>
                  <a:pt x="5528" y="4503"/>
                  <a:pt x="5528" y="5850"/>
                </a:cubicBezTo>
                <a:cubicBezTo>
                  <a:pt x="5528" y="7198"/>
                  <a:pt x="5975" y="8458"/>
                  <a:pt x="6782" y="9409"/>
                </a:cubicBezTo>
                <a:cubicBezTo>
                  <a:pt x="7571" y="10321"/>
                  <a:pt x="8601" y="10831"/>
                  <a:pt x="9688" y="10831"/>
                </a:cubicBezTo>
                <a:cubicBezTo>
                  <a:pt x="10676" y="10831"/>
                  <a:pt x="11619" y="10408"/>
                  <a:pt x="12377" y="9645"/>
                </a:cubicBezTo>
                <a:lnTo>
                  <a:pt x="12681" y="9949"/>
                </a:lnTo>
                <a:cubicBezTo>
                  <a:pt x="11843" y="10793"/>
                  <a:pt x="10787" y="11259"/>
                  <a:pt x="9688" y="11259"/>
                </a:cubicBezTo>
                <a:cubicBezTo>
                  <a:pt x="7155" y="11259"/>
                  <a:pt x="5099" y="8831"/>
                  <a:pt x="5099" y="5850"/>
                </a:cubicBezTo>
                <a:cubicBezTo>
                  <a:pt x="5099" y="2863"/>
                  <a:pt x="7161" y="435"/>
                  <a:pt x="9688" y="435"/>
                </a:cubicBezTo>
                <a:close/>
                <a:moveTo>
                  <a:pt x="5025" y="1"/>
                </a:moveTo>
                <a:cubicBezTo>
                  <a:pt x="2255" y="1"/>
                  <a:pt x="1" y="2628"/>
                  <a:pt x="1" y="5844"/>
                </a:cubicBezTo>
                <a:cubicBezTo>
                  <a:pt x="1" y="9067"/>
                  <a:pt x="2255" y="11688"/>
                  <a:pt x="5025" y="11688"/>
                </a:cubicBezTo>
                <a:lnTo>
                  <a:pt x="9688" y="11688"/>
                </a:lnTo>
                <a:cubicBezTo>
                  <a:pt x="10905" y="11688"/>
                  <a:pt x="12066" y="11178"/>
                  <a:pt x="12986" y="10253"/>
                </a:cubicBezTo>
                <a:lnTo>
                  <a:pt x="13650" y="10918"/>
                </a:lnTo>
                <a:cubicBezTo>
                  <a:pt x="13765" y="11032"/>
                  <a:pt x="13915" y="11090"/>
                  <a:pt x="14066" y="11090"/>
                </a:cubicBezTo>
                <a:cubicBezTo>
                  <a:pt x="14217" y="11090"/>
                  <a:pt x="14367" y="11032"/>
                  <a:pt x="14482" y="10918"/>
                </a:cubicBezTo>
                <a:cubicBezTo>
                  <a:pt x="14712" y="10688"/>
                  <a:pt x="14718" y="10315"/>
                  <a:pt x="14488" y="10085"/>
                </a:cubicBezTo>
                <a:lnTo>
                  <a:pt x="13718" y="9322"/>
                </a:lnTo>
                <a:cubicBezTo>
                  <a:pt x="14377" y="8285"/>
                  <a:pt x="14718" y="7074"/>
                  <a:pt x="14706" y="5844"/>
                </a:cubicBezTo>
                <a:cubicBezTo>
                  <a:pt x="14706" y="2628"/>
                  <a:pt x="12458" y="1"/>
                  <a:pt x="9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6"/>
          <p:cNvSpPr/>
          <p:nvPr/>
        </p:nvSpPr>
        <p:spPr>
          <a:xfrm>
            <a:off x="5537388" y="3797287"/>
            <a:ext cx="528607" cy="490434"/>
          </a:xfrm>
          <a:custGeom>
            <a:avLst/>
            <a:gdLst/>
            <a:ahLst/>
            <a:cxnLst/>
            <a:rect l="l" t="t" r="r" b="b"/>
            <a:pathLst>
              <a:path w="14706" h="13644" extrusionOk="0">
                <a:moveTo>
                  <a:pt x="7353" y="429"/>
                </a:moveTo>
                <a:cubicBezTo>
                  <a:pt x="8353" y="429"/>
                  <a:pt x="8831" y="1044"/>
                  <a:pt x="9055" y="1553"/>
                </a:cubicBezTo>
                <a:lnTo>
                  <a:pt x="5652" y="1553"/>
                </a:lnTo>
                <a:cubicBezTo>
                  <a:pt x="5875" y="1044"/>
                  <a:pt x="6354" y="429"/>
                  <a:pt x="7353" y="429"/>
                </a:cubicBezTo>
                <a:close/>
                <a:moveTo>
                  <a:pt x="14271" y="3882"/>
                </a:moveTo>
                <a:lnTo>
                  <a:pt x="14271" y="10216"/>
                </a:lnTo>
                <a:lnTo>
                  <a:pt x="12979" y="10216"/>
                </a:lnTo>
                <a:lnTo>
                  <a:pt x="12979" y="3882"/>
                </a:lnTo>
                <a:close/>
                <a:moveTo>
                  <a:pt x="11185" y="3882"/>
                </a:moveTo>
                <a:lnTo>
                  <a:pt x="11185" y="10868"/>
                </a:lnTo>
                <a:lnTo>
                  <a:pt x="9893" y="10868"/>
                </a:lnTo>
                <a:lnTo>
                  <a:pt x="9893" y="3882"/>
                </a:lnTo>
                <a:close/>
                <a:moveTo>
                  <a:pt x="4814" y="3882"/>
                </a:moveTo>
                <a:lnTo>
                  <a:pt x="4814" y="12352"/>
                </a:lnTo>
                <a:lnTo>
                  <a:pt x="3522" y="12352"/>
                </a:lnTo>
                <a:lnTo>
                  <a:pt x="3522" y="3882"/>
                </a:lnTo>
                <a:close/>
                <a:moveTo>
                  <a:pt x="7353" y="0"/>
                </a:moveTo>
                <a:cubicBezTo>
                  <a:pt x="6701" y="0"/>
                  <a:pt x="6167" y="212"/>
                  <a:pt x="5751" y="628"/>
                </a:cubicBezTo>
                <a:cubicBezTo>
                  <a:pt x="5503" y="895"/>
                  <a:pt x="5304" y="1205"/>
                  <a:pt x="5186" y="1553"/>
                </a:cubicBezTo>
                <a:lnTo>
                  <a:pt x="2758" y="1553"/>
                </a:lnTo>
                <a:cubicBezTo>
                  <a:pt x="2472" y="1553"/>
                  <a:pt x="2472" y="1981"/>
                  <a:pt x="2758" y="1981"/>
                </a:cubicBezTo>
                <a:lnTo>
                  <a:pt x="14271" y="1981"/>
                </a:lnTo>
                <a:lnTo>
                  <a:pt x="14271" y="2410"/>
                </a:lnTo>
                <a:lnTo>
                  <a:pt x="429" y="2410"/>
                </a:lnTo>
                <a:lnTo>
                  <a:pt x="429" y="1981"/>
                </a:lnTo>
                <a:lnTo>
                  <a:pt x="1827" y="1981"/>
                </a:lnTo>
                <a:cubicBezTo>
                  <a:pt x="2118" y="1981"/>
                  <a:pt x="2118" y="1547"/>
                  <a:pt x="1827" y="1547"/>
                </a:cubicBezTo>
                <a:lnTo>
                  <a:pt x="218" y="1547"/>
                </a:lnTo>
                <a:cubicBezTo>
                  <a:pt x="100" y="1547"/>
                  <a:pt x="1" y="1646"/>
                  <a:pt x="1" y="1764"/>
                </a:cubicBezTo>
                <a:lnTo>
                  <a:pt x="1" y="2627"/>
                </a:lnTo>
                <a:cubicBezTo>
                  <a:pt x="1" y="2745"/>
                  <a:pt x="100" y="2845"/>
                  <a:pt x="218" y="2845"/>
                </a:cubicBezTo>
                <a:lnTo>
                  <a:pt x="864" y="2845"/>
                </a:lnTo>
                <a:lnTo>
                  <a:pt x="864" y="3447"/>
                </a:lnTo>
                <a:lnTo>
                  <a:pt x="218" y="3447"/>
                </a:lnTo>
                <a:cubicBezTo>
                  <a:pt x="100" y="3447"/>
                  <a:pt x="1" y="3540"/>
                  <a:pt x="1" y="3658"/>
                </a:cubicBezTo>
                <a:lnTo>
                  <a:pt x="1" y="13426"/>
                </a:lnTo>
                <a:cubicBezTo>
                  <a:pt x="1" y="13544"/>
                  <a:pt x="100" y="13643"/>
                  <a:pt x="218" y="13643"/>
                </a:cubicBezTo>
                <a:lnTo>
                  <a:pt x="1938" y="13643"/>
                </a:lnTo>
                <a:cubicBezTo>
                  <a:pt x="2056" y="13643"/>
                  <a:pt x="2156" y="13544"/>
                  <a:pt x="2156" y="13426"/>
                </a:cubicBezTo>
                <a:lnTo>
                  <a:pt x="2156" y="4974"/>
                </a:lnTo>
                <a:cubicBezTo>
                  <a:pt x="2156" y="4832"/>
                  <a:pt x="2047" y="4760"/>
                  <a:pt x="1938" y="4760"/>
                </a:cubicBezTo>
                <a:cubicBezTo>
                  <a:pt x="1830" y="4760"/>
                  <a:pt x="1721" y="4832"/>
                  <a:pt x="1721" y="4974"/>
                </a:cubicBezTo>
                <a:lnTo>
                  <a:pt x="1721" y="13209"/>
                </a:lnTo>
                <a:lnTo>
                  <a:pt x="429" y="13209"/>
                </a:lnTo>
                <a:lnTo>
                  <a:pt x="429" y="3882"/>
                </a:lnTo>
                <a:lnTo>
                  <a:pt x="1721" y="3882"/>
                </a:lnTo>
                <a:lnTo>
                  <a:pt x="1721" y="4055"/>
                </a:lnTo>
                <a:cubicBezTo>
                  <a:pt x="1721" y="4201"/>
                  <a:pt x="1830" y="4274"/>
                  <a:pt x="1938" y="4274"/>
                </a:cubicBezTo>
                <a:cubicBezTo>
                  <a:pt x="2047" y="4274"/>
                  <a:pt x="2156" y="4201"/>
                  <a:pt x="2156" y="4055"/>
                </a:cubicBezTo>
                <a:lnTo>
                  <a:pt x="2156" y="3664"/>
                </a:lnTo>
                <a:cubicBezTo>
                  <a:pt x="2156" y="3540"/>
                  <a:pt x="2056" y="3447"/>
                  <a:pt x="1938" y="3447"/>
                </a:cubicBezTo>
                <a:lnTo>
                  <a:pt x="1293" y="3447"/>
                </a:lnTo>
                <a:lnTo>
                  <a:pt x="1293" y="2845"/>
                </a:lnTo>
                <a:lnTo>
                  <a:pt x="3950" y="2845"/>
                </a:lnTo>
                <a:lnTo>
                  <a:pt x="3950" y="3447"/>
                </a:lnTo>
                <a:lnTo>
                  <a:pt x="3305" y="3447"/>
                </a:lnTo>
                <a:cubicBezTo>
                  <a:pt x="3187" y="3447"/>
                  <a:pt x="3087" y="3540"/>
                  <a:pt x="3087" y="3658"/>
                </a:cubicBezTo>
                <a:lnTo>
                  <a:pt x="3087" y="12575"/>
                </a:lnTo>
                <a:cubicBezTo>
                  <a:pt x="3087" y="12693"/>
                  <a:pt x="3187" y="12786"/>
                  <a:pt x="3305" y="12786"/>
                </a:cubicBezTo>
                <a:lnTo>
                  <a:pt x="5025" y="12786"/>
                </a:lnTo>
                <a:cubicBezTo>
                  <a:pt x="5143" y="12786"/>
                  <a:pt x="5242" y="12693"/>
                  <a:pt x="5242" y="12575"/>
                </a:cubicBezTo>
                <a:lnTo>
                  <a:pt x="5242" y="3664"/>
                </a:lnTo>
                <a:cubicBezTo>
                  <a:pt x="5242" y="3540"/>
                  <a:pt x="5143" y="3447"/>
                  <a:pt x="5025" y="3447"/>
                </a:cubicBezTo>
                <a:lnTo>
                  <a:pt x="4385" y="3447"/>
                </a:lnTo>
                <a:lnTo>
                  <a:pt x="4385" y="2845"/>
                </a:lnTo>
                <a:lnTo>
                  <a:pt x="7136" y="2845"/>
                </a:lnTo>
                <a:lnTo>
                  <a:pt x="7136" y="3447"/>
                </a:lnTo>
                <a:lnTo>
                  <a:pt x="6490" y="3447"/>
                </a:lnTo>
                <a:cubicBezTo>
                  <a:pt x="6372" y="3447"/>
                  <a:pt x="6279" y="3540"/>
                  <a:pt x="6279" y="3658"/>
                </a:cubicBezTo>
                <a:lnTo>
                  <a:pt x="6279" y="10489"/>
                </a:lnTo>
                <a:cubicBezTo>
                  <a:pt x="6279" y="10635"/>
                  <a:pt x="6386" y="10708"/>
                  <a:pt x="6493" y="10708"/>
                </a:cubicBezTo>
                <a:cubicBezTo>
                  <a:pt x="6600" y="10708"/>
                  <a:pt x="6707" y="10635"/>
                  <a:pt x="6707" y="10489"/>
                </a:cubicBezTo>
                <a:lnTo>
                  <a:pt x="6707" y="3882"/>
                </a:lnTo>
                <a:lnTo>
                  <a:pt x="7999" y="3882"/>
                </a:lnTo>
                <a:lnTo>
                  <a:pt x="7999" y="11575"/>
                </a:lnTo>
                <a:lnTo>
                  <a:pt x="6707" y="11575"/>
                </a:lnTo>
                <a:lnTo>
                  <a:pt x="6707" y="11408"/>
                </a:lnTo>
                <a:cubicBezTo>
                  <a:pt x="6707" y="11265"/>
                  <a:pt x="6600" y="11194"/>
                  <a:pt x="6493" y="11194"/>
                </a:cubicBezTo>
                <a:cubicBezTo>
                  <a:pt x="6386" y="11194"/>
                  <a:pt x="6279" y="11265"/>
                  <a:pt x="6279" y="11408"/>
                </a:cubicBezTo>
                <a:lnTo>
                  <a:pt x="6279" y="11787"/>
                </a:lnTo>
                <a:cubicBezTo>
                  <a:pt x="6279" y="11905"/>
                  <a:pt x="6372" y="12004"/>
                  <a:pt x="6490" y="12004"/>
                </a:cubicBezTo>
                <a:lnTo>
                  <a:pt x="8216" y="12004"/>
                </a:lnTo>
                <a:cubicBezTo>
                  <a:pt x="8334" y="12004"/>
                  <a:pt x="8434" y="11905"/>
                  <a:pt x="8434" y="11787"/>
                </a:cubicBezTo>
                <a:lnTo>
                  <a:pt x="8434" y="3664"/>
                </a:lnTo>
                <a:cubicBezTo>
                  <a:pt x="8434" y="3540"/>
                  <a:pt x="8334" y="3447"/>
                  <a:pt x="8216" y="3447"/>
                </a:cubicBezTo>
                <a:lnTo>
                  <a:pt x="7564" y="3447"/>
                </a:lnTo>
                <a:lnTo>
                  <a:pt x="7564" y="2845"/>
                </a:lnTo>
                <a:lnTo>
                  <a:pt x="10322" y="2845"/>
                </a:lnTo>
                <a:lnTo>
                  <a:pt x="10322" y="3447"/>
                </a:lnTo>
                <a:lnTo>
                  <a:pt x="9676" y="3447"/>
                </a:lnTo>
                <a:cubicBezTo>
                  <a:pt x="9558" y="3447"/>
                  <a:pt x="9458" y="3540"/>
                  <a:pt x="9458" y="3658"/>
                </a:cubicBezTo>
                <a:lnTo>
                  <a:pt x="9458" y="11079"/>
                </a:lnTo>
                <a:cubicBezTo>
                  <a:pt x="9458" y="11197"/>
                  <a:pt x="9558" y="11296"/>
                  <a:pt x="9676" y="11296"/>
                </a:cubicBezTo>
                <a:lnTo>
                  <a:pt x="11396" y="11296"/>
                </a:lnTo>
                <a:cubicBezTo>
                  <a:pt x="11514" y="11290"/>
                  <a:pt x="11613" y="11197"/>
                  <a:pt x="11613" y="11079"/>
                </a:cubicBezTo>
                <a:lnTo>
                  <a:pt x="11613" y="3664"/>
                </a:lnTo>
                <a:cubicBezTo>
                  <a:pt x="11613" y="3540"/>
                  <a:pt x="11514" y="3447"/>
                  <a:pt x="11396" y="3447"/>
                </a:cubicBezTo>
                <a:lnTo>
                  <a:pt x="10750" y="3447"/>
                </a:lnTo>
                <a:lnTo>
                  <a:pt x="10750" y="2845"/>
                </a:lnTo>
                <a:lnTo>
                  <a:pt x="13402" y="2845"/>
                </a:lnTo>
                <a:lnTo>
                  <a:pt x="13402" y="3447"/>
                </a:lnTo>
                <a:lnTo>
                  <a:pt x="12768" y="3447"/>
                </a:lnTo>
                <a:cubicBezTo>
                  <a:pt x="12644" y="3447"/>
                  <a:pt x="12551" y="3540"/>
                  <a:pt x="12551" y="3658"/>
                </a:cubicBezTo>
                <a:lnTo>
                  <a:pt x="12551" y="10427"/>
                </a:lnTo>
                <a:cubicBezTo>
                  <a:pt x="12551" y="10545"/>
                  <a:pt x="12644" y="10644"/>
                  <a:pt x="12768" y="10644"/>
                </a:cubicBezTo>
                <a:lnTo>
                  <a:pt x="14488" y="10644"/>
                </a:lnTo>
                <a:cubicBezTo>
                  <a:pt x="14606" y="10644"/>
                  <a:pt x="14706" y="10545"/>
                  <a:pt x="14706" y="10427"/>
                </a:cubicBezTo>
                <a:lnTo>
                  <a:pt x="14706" y="3664"/>
                </a:lnTo>
                <a:cubicBezTo>
                  <a:pt x="14706" y="3540"/>
                  <a:pt x="14606" y="3447"/>
                  <a:pt x="14488" y="3447"/>
                </a:cubicBezTo>
                <a:lnTo>
                  <a:pt x="13836" y="3447"/>
                </a:lnTo>
                <a:lnTo>
                  <a:pt x="13836" y="2845"/>
                </a:lnTo>
                <a:lnTo>
                  <a:pt x="14488" y="2845"/>
                </a:lnTo>
                <a:cubicBezTo>
                  <a:pt x="14606" y="2845"/>
                  <a:pt x="14706" y="2745"/>
                  <a:pt x="14706" y="2627"/>
                </a:cubicBezTo>
                <a:lnTo>
                  <a:pt x="14706" y="1764"/>
                </a:lnTo>
                <a:cubicBezTo>
                  <a:pt x="14706" y="1646"/>
                  <a:pt x="14606" y="1553"/>
                  <a:pt x="14488" y="1553"/>
                </a:cubicBezTo>
                <a:lnTo>
                  <a:pt x="9521" y="1553"/>
                </a:lnTo>
                <a:cubicBezTo>
                  <a:pt x="9396" y="1205"/>
                  <a:pt x="9204" y="895"/>
                  <a:pt x="8949" y="634"/>
                </a:cubicBezTo>
                <a:cubicBezTo>
                  <a:pt x="8539" y="212"/>
                  <a:pt x="7999" y="0"/>
                  <a:pt x="7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6"/>
          <p:cNvSpPr txBox="1">
            <a:spLocks noGrp="1"/>
          </p:cNvSpPr>
          <p:nvPr>
            <p:ph type="ctrTitle" idx="4294967295"/>
          </p:nvPr>
        </p:nvSpPr>
        <p:spPr>
          <a:xfrm>
            <a:off x="2058799" y="3219780"/>
            <a:ext cx="2216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chemeClr val="lt1"/>
                </a:solidFill>
              </a:rPr>
              <a:t>JUPITER</a:t>
            </a:r>
            <a:endParaRPr sz="1800">
              <a:solidFill>
                <a:schemeClr val="lt1"/>
              </a:solidFill>
            </a:endParaRPr>
          </a:p>
        </p:txBody>
      </p:sp>
      <p:sp>
        <p:nvSpPr>
          <p:cNvPr id="557" name="Google Shape;557;p46"/>
          <p:cNvSpPr txBox="1">
            <a:spLocks noGrp="1"/>
          </p:cNvSpPr>
          <p:nvPr>
            <p:ph type="subTitle" idx="4294967295"/>
          </p:nvPr>
        </p:nvSpPr>
        <p:spPr>
          <a:xfrm>
            <a:off x="2207900" y="3575901"/>
            <a:ext cx="1917900" cy="67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Jupiter is a gas giant and the biggest planet in our Solar System</a:t>
            </a:r>
            <a:endParaRPr sz="1100">
              <a:solidFill>
                <a:schemeClr val="lt1"/>
              </a:solidFill>
            </a:endParaRPr>
          </a:p>
          <a:p>
            <a:pPr marL="0" lvl="0" indent="0" algn="ctr" rtl="0">
              <a:spcBef>
                <a:spcPts val="1600"/>
              </a:spcBef>
              <a:spcAft>
                <a:spcPts val="1600"/>
              </a:spcAft>
              <a:buNone/>
            </a:pPr>
            <a:endParaRPr sz="1100">
              <a:solidFill>
                <a:schemeClr val="lt1"/>
              </a:solidFill>
            </a:endParaRPr>
          </a:p>
        </p:txBody>
      </p:sp>
      <p:sp>
        <p:nvSpPr>
          <p:cNvPr id="558" name="Google Shape;558;p46"/>
          <p:cNvSpPr/>
          <p:nvPr/>
        </p:nvSpPr>
        <p:spPr>
          <a:xfrm>
            <a:off x="4496988" y="455227"/>
            <a:ext cx="2285100" cy="22851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6"/>
          <p:cNvSpPr txBox="1">
            <a:spLocks noGrp="1"/>
          </p:cNvSpPr>
          <p:nvPr>
            <p:ph type="ctrTitle" idx="4294967295"/>
          </p:nvPr>
        </p:nvSpPr>
        <p:spPr>
          <a:xfrm>
            <a:off x="4514437" y="1040757"/>
            <a:ext cx="2216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chemeClr val="lt1"/>
                </a:solidFill>
              </a:rPr>
              <a:t>VENUS</a:t>
            </a:r>
            <a:endParaRPr sz="1800">
              <a:solidFill>
                <a:schemeClr val="lt1"/>
              </a:solidFill>
            </a:endParaRPr>
          </a:p>
        </p:txBody>
      </p:sp>
      <p:sp>
        <p:nvSpPr>
          <p:cNvPr id="560" name="Google Shape;560;p46"/>
          <p:cNvSpPr txBox="1">
            <a:spLocks noGrp="1"/>
          </p:cNvSpPr>
          <p:nvPr>
            <p:ph type="subTitle" idx="4294967295"/>
          </p:nvPr>
        </p:nvSpPr>
        <p:spPr>
          <a:xfrm>
            <a:off x="4663538" y="1396877"/>
            <a:ext cx="1917900" cy="67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Venus has a beautiful name and is the second planet from the Sun</a:t>
            </a:r>
            <a:endParaRPr sz="1100">
              <a:solidFill>
                <a:schemeClr val="lt1"/>
              </a:solidFill>
            </a:endParaRPr>
          </a:p>
          <a:p>
            <a:pPr marL="0" lvl="0" indent="0" algn="ctr" rtl="0">
              <a:spcBef>
                <a:spcPts val="1600"/>
              </a:spcBef>
              <a:spcAft>
                <a:spcPts val="1600"/>
              </a:spcAft>
              <a:buNone/>
            </a:pPr>
            <a:endParaRPr sz="1100">
              <a:solidFill>
                <a:schemeClr val="lt1"/>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64"/>
        <p:cNvGrpSpPr/>
        <p:nvPr/>
      </p:nvGrpSpPr>
      <p:grpSpPr>
        <a:xfrm>
          <a:off x="0" y="0"/>
          <a:ext cx="0" cy="0"/>
          <a:chOff x="0" y="0"/>
          <a:chExt cx="0" cy="0"/>
        </a:xfrm>
      </p:grpSpPr>
      <p:sp>
        <p:nvSpPr>
          <p:cNvPr id="565" name="Google Shape;565;p47"/>
          <p:cNvSpPr txBox="1">
            <a:spLocks noGrp="1"/>
          </p:cNvSpPr>
          <p:nvPr>
            <p:ph type="title" idx="2"/>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EXERCISE</a:t>
            </a:r>
            <a:endParaRPr/>
          </a:p>
        </p:txBody>
      </p:sp>
      <p:sp>
        <p:nvSpPr>
          <p:cNvPr id="566" name="Google Shape;566;p47"/>
          <p:cNvSpPr txBox="1">
            <a:spLocks noGrp="1"/>
          </p:cNvSpPr>
          <p:nvPr>
            <p:ph type="title"/>
          </p:nvPr>
        </p:nvSpPr>
        <p:spPr>
          <a:xfrm>
            <a:off x="1337824" y="382125"/>
            <a:ext cx="29916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but does its name have anything to do with the liquid metal?</a:t>
            </a:r>
            <a:endParaRPr/>
          </a:p>
          <a:p>
            <a:pPr marL="0" lvl="0" indent="0" algn="l" rtl="0">
              <a:spcBef>
                <a:spcPts val="0"/>
              </a:spcBef>
              <a:spcAft>
                <a:spcPts val="0"/>
              </a:spcAft>
              <a:buNone/>
            </a:pPr>
            <a:endParaRPr/>
          </a:p>
          <a:p>
            <a:pPr marL="0" lvl="0" indent="0" algn="l" rtl="0">
              <a:spcBef>
                <a:spcPts val="0"/>
              </a:spcBef>
              <a:spcAft>
                <a:spcPts val="0"/>
              </a:spcAft>
              <a:buNone/>
            </a:pPr>
            <a:endParaRPr/>
          </a:p>
        </p:txBody>
      </p:sp>
      <p:cxnSp>
        <p:nvCxnSpPr>
          <p:cNvPr id="567" name="Google Shape;567;p47"/>
          <p:cNvCxnSpPr/>
          <p:nvPr/>
        </p:nvCxnSpPr>
        <p:spPr>
          <a:xfrm>
            <a:off x="1419225" y="1847850"/>
            <a:ext cx="7020000" cy="0"/>
          </a:xfrm>
          <a:prstGeom prst="straightConnector1">
            <a:avLst/>
          </a:prstGeom>
          <a:noFill/>
          <a:ln w="9525" cap="flat" cmpd="sng">
            <a:solidFill>
              <a:schemeClr val="accent1"/>
            </a:solidFill>
            <a:prstDash val="solid"/>
            <a:round/>
            <a:headEnd type="none" w="med" len="med"/>
            <a:tailEnd type="none" w="med" len="med"/>
          </a:ln>
        </p:spPr>
      </p:cxnSp>
      <p:cxnSp>
        <p:nvCxnSpPr>
          <p:cNvPr id="568" name="Google Shape;568;p47"/>
          <p:cNvCxnSpPr/>
          <p:nvPr/>
        </p:nvCxnSpPr>
        <p:spPr>
          <a:xfrm>
            <a:off x="1419225" y="2181375"/>
            <a:ext cx="7020000" cy="0"/>
          </a:xfrm>
          <a:prstGeom prst="straightConnector1">
            <a:avLst/>
          </a:prstGeom>
          <a:noFill/>
          <a:ln w="9525" cap="flat" cmpd="sng">
            <a:solidFill>
              <a:schemeClr val="accent1"/>
            </a:solidFill>
            <a:prstDash val="solid"/>
            <a:round/>
            <a:headEnd type="none" w="med" len="med"/>
            <a:tailEnd type="none" w="med" len="med"/>
          </a:ln>
        </p:spPr>
      </p:cxnSp>
      <p:cxnSp>
        <p:nvCxnSpPr>
          <p:cNvPr id="569" name="Google Shape;569;p47"/>
          <p:cNvCxnSpPr/>
          <p:nvPr/>
        </p:nvCxnSpPr>
        <p:spPr>
          <a:xfrm>
            <a:off x="1419225" y="2505375"/>
            <a:ext cx="7020000" cy="0"/>
          </a:xfrm>
          <a:prstGeom prst="straightConnector1">
            <a:avLst/>
          </a:prstGeom>
          <a:noFill/>
          <a:ln w="9525" cap="flat" cmpd="sng">
            <a:solidFill>
              <a:schemeClr val="accent1"/>
            </a:solidFill>
            <a:prstDash val="solid"/>
            <a:round/>
            <a:headEnd type="none" w="med" len="med"/>
            <a:tailEnd type="none" w="med" len="med"/>
          </a:ln>
        </p:spPr>
      </p:cxnSp>
      <p:cxnSp>
        <p:nvCxnSpPr>
          <p:cNvPr id="570" name="Google Shape;570;p47"/>
          <p:cNvCxnSpPr/>
          <p:nvPr/>
        </p:nvCxnSpPr>
        <p:spPr>
          <a:xfrm>
            <a:off x="1419225" y="2829375"/>
            <a:ext cx="7020000" cy="0"/>
          </a:xfrm>
          <a:prstGeom prst="straightConnector1">
            <a:avLst/>
          </a:prstGeom>
          <a:noFill/>
          <a:ln w="9525" cap="flat" cmpd="sng">
            <a:solidFill>
              <a:schemeClr val="accent1"/>
            </a:solidFill>
            <a:prstDash val="solid"/>
            <a:round/>
            <a:headEnd type="none" w="med" len="med"/>
            <a:tailEnd type="none" w="med" len="med"/>
          </a:ln>
        </p:spPr>
      </p:cxnSp>
      <p:cxnSp>
        <p:nvCxnSpPr>
          <p:cNvPr id="571" name="Google Shape;571;p47"/>
          <p:cNvCxnSpPr/>
          <p:nvPr/>
        </p:nvCxnSpPr>
        <p:spPr>
          <a:xfrm>
            <a:off x="1419225" y="3162900"/>
            <a:ext cx="7020000" cy="0"/>
          </a:xfrm>
          <a:prstGeom prst="straightConnector1">
            <a:avLst/>
          </a:prstGeom>
          <a:noFill/>
          <a:ln w="9525" cap="flat" cmpd="sng">
            <a:solidFill>
              <a:schemeClr val="accent1"/>
            </a:solidFill>
            <a:prstDash val="solid"/>
            <a:round/>
            <a:headEnd type="none" w="med" len="med"/>
            <a:tailEnd type="none" w="med" len="med"/>
          </a:ln>
        </p:spPr>
      </p:cxnSp>
      <p:sp>
        <p:nvSpPr>
          <p:cNvPr id="572" name="Google Shape;572;p47"/>
          <p:cNvSpPr/>
          <p:nvPr/>
        </p:nvSpPr>
        <p:spPr>
          <a:xfrm>
            <a:off x="1432425" y="2917200"/>
            <a:ext cx="473400" cy="473700"/>
          </a:xfrm>
          <a:prstGeom prst="ellipse">
            <a:avLst/>
          </a:prstGeom>
          <a:solidFill>
            <a:srgbClr val="EC845D">
              <a:alpha val="58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7"/>
          <p:cNvSpPr/>
          <p:nvPr/>
        </p:nvSpPr>
        <p:spPr>
          <a:xfrm>
            <a:off x="2736060" y="2268525"/>
            <a:ext cx="473400" cy="473700"/>
          </a:xfrm>
          <a:prstGeom prst="ellipse">
            <a:avLst/>
          </a:prstGeom>
          <a:solidFill>
            <a:srgbClr val="A9CEC6">
              <a:alpha val="4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7"/>
          <p:cNvSpPr/>
          <p:nvPr/>
        </p:nvSpPr>
        <p:spPr>
          <a:xfrm>
            <a:off x="4039695" y="1939763"/>
            <a:ext cx="473400" cy="4737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7"/>
          <p:cNvSpPr/>
          <p:nvPr/>
        </p:nvSpPr>
        <p:spPr>
          <a:xfrm>
            <a:off x="5343330" y="2592513"/>
            <a:ext cx="473400" cy="473700"/>
          </a:xfrm>
          <a:prstGeom prst="ellipse">
            <a:avLst/>
          </a:prstGeom>
          <a:solidFill>
            <a:srgbClr val="EC845D">
              <a:alpha val="58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7"/>
          <p:cNvSpPr/>
          <p:nvPr/>
        </p:nvSpPr>
        <p:spPr>
          <a:xfrm>
            <a:off x="6646965" y="1610988"/>
            <a:ext cx="473400" cy="473700"/>
          </a:xfrm>
          <a:prstGeom prst="ellipse">
            <a:avLst/>
          </a:prstGeom>
          <a:solidFill>
            <a:srgbClr val="A9CEC6">
              <a:alpha val="4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7"/>
          <p:cNvSpPr txBox="1">
            <a:spLocks noGrp="1"/>
          </p:cNvSpPr>
          <p:nvPr>
            <p:ph type="subTitle" idx="4294967295"/>
          </p:nvPr>
        </p:nvSpPr>
        <p:spPr>
          <a:xfrm>
            <a:off x="1404817" y="2936250"/>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1</a:t>
            </a:r>
            <a:endParaRPr sz="1400">
              <a:latin typeface="Palanquin Dark SemiBold"/>
              <a:ea typeface="Palanquin Dark SemiBold"/>
              <a:cs typeface="Palanquin Dark SemiBold"/>
              <a:sym typeface="Palanquin Dark SemiBold"/>
            </a:endParaRPr>
          </a:p>
        </p:txBody>
      </p:sp>
      <p:sp>
        <p:nvSpPr>
          <p:cNvPr id="578" name="Google Shape;578;p47"/>
          <p:cNvSpPr txBox="1">
            <a:spLocks noGrp="1"/>
          </p:cNvSpPr>
          <p:nvPr>
            <p:ph type="subTitle" idx="4294967295"/>
          </p:nvPr>
        </p:nvSpPr>
        <p:spPr>
          <a:xfrm>
            <a:off x="2708452" y="2277975"/>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2</a:t>
            </a:r>
            <a:endParaRPr sz="1400">
              <a:latin typeface="Palanquin Dark SemiBold"/>
              <a:ea typeface="Palanquin Dark SemiBold"/>
              <a:cs typeface="Palanquin Dark SemiBold"/>
              <a:sym typeface="Palanquin Dark SemiBold"/>
            </a:endParaRPr>
          </a:p>
        </p:txBody>
      </p:sp>
      <p:sp>
        <p:nvSpPr>
          <p:cNvPr id="579" name="Google Shape;579;p47"/>
          <p:cNvSpPr txBox="1">
            <a:spLocks noGrp="1"/>
          </p:cNvSpPr>
          <p:nvPr>
            <p:ph type="subTitle" idx="4294967295"/>
          </p:nvPr>
        </p:nvSpPr>
        <p:spPr>
          <a:xfrm>
            <a:off x="4012112" y="1949213"/>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3</a:t>
            </a:r>
            <a:endParaRPr sz="1400">
              <a:latin typeface="Palanquin Dark SemiBold"/>
              <a:ea typeface="Palanquin Dark SemiBold"/>
              <a:cs typeface="Palanquin Dark SemiBold"/>
              <a:sym typeface="Palanquin Dark SemiBold"/>
            </a:endParaRPr>
          </a:p>
        </p:txBody>
      </p:sp>
      <p:sp>
        <p:nvSpPr>
          <p:cNvPr id="580" name="Google Shape;580;p47"/>
          <p:cNvSpPr txBox="1">
            <a:spLocks noGrp="1"/>
          </p:cNvSpPr>
          <p:nvPr>
            <p:ph type="subTitle" idx="4294967295"/>
          </p:nvPr>
        </p:nvSpPr>
        <p:spPr>
          <a:xfrm>
            <a:off x="5315722" y="2606725"/>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4</a:t>
            </a:r>
            <a:endParaRPr sz="1400">
              <a:latin typeface="Palanquin Dark SemiBold"/>
              <a:ea typeface="Palanquin Dark SemiBold"/>
              <a:cs typeface="Palanquin Dark SemiBold"/>
              <a:sym typeface="Palanquin Dark SemiBold"/>
            </a:endParaRPr>
          </a:p>
        </p:txBody>
      </p:sp>
      <p:sp>
        <p:nvSpPr>
          <p:cNvPr id="581" name="Google Shape;581;p47"/>
          <p:cNvSpPr txBox="1">
            <a:spLocks noGrp="1"/>
          </p:cNvSpPr>
          <p:nvPr>
            <p:ph type="subTitle" idx="4294967295"/>
          </p:nvPr>
        </p:nvSpPr>
        <p:spPr>
          <a:xfrm>
            <a:off x="6619382" y="1620450"/>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5</a:t>
            </a:r>
            <a:endParaRPr sz="1400">
              <a:latin typeface="Palanquin Dark SemiBold"/>
              <a:ea typeface="Palanquin Dark SemiBold"/>
              <a:cs typeface="Palanquin Dark SemiBold"/>
              <a:sym typeface="Palanquin Dark SemiBold"/>
            </a:endParaRPr>
          </a:p>
        </p:txBody>
      </p:sp>
      <p:sp>
        <p:nvSpPr>
          <p:cNvPr id="582" name="Google Shape;582;p47"/>
          <p:cNvSpPr txBox="1">
            <a:spLocks noGrp="1"/>
          </p:cNvSpPr>
          <p:nvPr>
            <p:ph type="subTitle" idx="4294967295"/>
          </p:nvPr>
        </p:nvSpPr>
        <p:spPr>
          <a:xfrm>
            <a:off x="1546725" y="3669675"/>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1</a:t>
            </a:r>
            <a:endParaRPr sz="1400">
              <a:latin typeface="Palanquin Dark SemiBold"/>
              <a:ea typeface="Palanquin Dark SemiBold"/>
              <a:cs typeface="Palanquin Dark SemiBold"/>
              <a:sym typeface="Palanquin Dark SemiBold"/>
            </a:endParaRPr>
          </a:p>
        </p:txBody>
      </p:sp>
      <p:cxnSp>
        <p:nvCxnSpPr>
          <p:cNvPr id="583" name="Google Shape;583;p47"/>
          <p:cNvCxnSpPr/>
          <p:nvPr/>
        </p:nvCxnSpPr>
        <p:spPr>
          <a:xfrm>
            <a:off x="1640550" y="4029675"/>
            <a:ext cx="1876500" cy="0"/>
          </a:xfrm>
          <a:prstGeom prst="straightConnector1">
            <a:avLst/>
          </a:prstGeom>
          <a:noFill/>
          <a:ln w="9525" cap="flat" cmpd="sng">
            <a:solidFill>
              <a:schemeClr val="accent1"/>
            </a:solidFill>
            <a:prstDash val="solid"/>
            <a:round/>
            <a:headEnd type="none" w="med" len="med"/>
            <a:tailEnd type="none" w="med" len="med"/>
          </a:ln>
        </p:spPr>
      </p:cxnSp>
      <p:sp>
        <p:nvSpPr>
          <p:cNvPr id="584" name="Google Shape;584;p47"/>
          <p:cNvSpPr txBox="1">
            <a:spLocks noGrp="1"/>
          </p:cNvSpPr>
          <p:nvPr>
            <p:ph type="subTitle" idx="4294967295"/>
          </p:nvPr>
        </p:nvSpPr>
        <p:spPr>
          <a:xfrm>
            <a:off x="1546725" y="4145925"/>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2</a:t>
            </a:r>
            <a:endParaRPr sz="1400">
              <a:latin typeface="Palanquin Dark SemiBold"/>
              <a:ea typeface="Palanquin Dark SemiBold"/>
              <a:cs typeface="Palanquin Dark SemiBold"/>
              <a:sym typeface="Palanquin Dark SemiBold"/>
            </a:endParaRPr>
          </a:p>
        </p:txBody>
      </p:sp>
      <p:cxnSp>
        <p:nvCxnSpPr>
          <p:cNvPr id="585" name="Google Shape;585;p47"/>
          <p:cNvCxnSpPr/>
          <p:nvPr/>
        </p:nvCxnSpPr>
        <p:spPr>
          <a:xfrm>
            <a:off x="1640550" y="4505925"/>
            <a:ext cx="1876500" cy="0"/>
          </a:xfrm>
          <a:prstGeom prst="straightConnector1">
            <a:avLst/>
          </a:prstGeom>
          <a:noFill/>
          <a:ln w="9525" cap="flat" cmpd="sng">
            <a:solidFill>
              <a:schemeClr val="accent1"/>
            </a:solidFill>
            <a:prstDash val="solid"/>
            <a:round/>
            <a:headEnd type="none" w="med" len="med"/>
            <a:tailEnd type="none" w="med" len="med"/>
          </a:ln>
        </p:spPr>
      </p:cxnSp>
      <p:sp>
        <p:nvSpPr>
          <p:cNvPr id="586" name="Google Shape;586;p47"/>
          <p:cNvSpPr txBox="1">
            <a:spLocks noGrp="1"/>
          </p:cNvSpPr>
          <p:nvPr>
            <p:ph type="subTitle" idx="4294967295"/>
          </p:nvPr>
        </p:nvSpPr>
        <p:spPr>
          <a:xfrm>
            <a:off x="3948788" y="3669675"/>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3</a:t>
            </a:r>
            <a:endParaRPr sz="1400">
              <a:latin typeface="Palanquin Dark SemiBold"/>
              <a:ea typeface="Palanquin Dark SemiBold"/>
              <a:cs typeface="Palanquin Dark SemiBold"/>
              <a:sym typeface="Palanquin Dark SemiBold"/>
            </a:endParaRPr>
          </a:p>
        </p:txBody>
      </p:sp>
      <p:cxnSp>
        <p:nvCxnSpPr>
          <p:cNvPr id="587" name="Google Shape;587;p47"/>
          <p:cNvCxnSpPr/>
          <p:nvPr/>
        </p:nvCxnSpPr>
        <p:spPr>
          <a:xfrm>
            <a:off x="4042613" y="4029675"/>
            <a:ext cx="1876500" cy="0"/>
          </a:xfrm>
          <a:prstGeom prst="straightConnector1">
            <a:avLst/>
          </a:prstGeom>
          <a:noFill/>
          <a:ln w="9525" cap="flat" cmpd="sng">
            <a:solidFill>
              <a:schemeClr val="accent1"/>
            </a:solidFill>
            <a:prstDash val="solid"/>
            <a:round/>
            <a:headEnd type="none" w="med" len="med"/>
            <a:tailEnd type="none" w="med" len="med"/>
          </a:ln>
        </p:spPr>
      </p:cxnSp>
      <p:sp>
        <p:nvSpPr>
          <p:cNvPr id="588" name="Google Shape;588;p47"/>
          <p:cNvSpPr txBox="1">
            <a:spLocks noGrp="1"/>
          </p:cNvSpPr>
          <p:nvPr>
            <p:ph type="subTitle" idx="4294967295"/>
          </p:nvPr>
        </p:nvSpPr>
        <p:spPr>
          <a:xfrm>
            <a:off x="3948788" y="4145925"/>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4</a:t>
            </a:r>
            <a:endParaRPr sz="1400">
              <a:latin typeface="Palanquin Dark SemiBold"/>
              <a:ea typeface="Palanquin Dark SemiBold"/>
              <a:cs typeface="Palanquin Dark SemiBold"/>
              <a:sym typeface="Palanquin Dark SemiBold"/>
            </a:endParaRPr>
          </a:p>
        </p:txBody>
      </p:sp>
      <p:cxnSp>
        <p:nvCxnSpPr>
          <p:cNvPr id="589" name="Google Shape;589;p47"/>
          <p:cNvCxnSpPr/>
          <p:nvPr/>
        </p:nvCxnSpPr>
        <p:spPr>
          <a:xfrm>
            <a:off x="4042613" y="4505925"/>
            <a:ext cx="1876500" cy="0"/>
          </a:xfrm>
          <a:prstGeom prst="straightConnector1">
            <a:avLst/>
          </a:prstGeom>
          <a:noFill/>
          <a:ln w="9525" cap="flat" cmpd="sng">
            <a:solidFill>
              <a:schemeClr val="accent1"/>
            </a:solidFill>
            <a:prstDash val="solid"/>
            <a:round/>
            <a:headEnd type="none" w="med" len="med"/>
            <a:tailEnd type="none" w="med" len="med"/>
          </a:ln>
        </p:spPr>
      </p:cxnSp>
      <p:sp>
        <p:nvSpPr>
          <p:cNvPr id="590" name="Google Shape;590;p47"/>
          <p:cNvSpPr txBox="1">
            <a:spLocks noGrp="1"/>
          </p:cNvSpPr>
          <p:nvPr>
            <p:ph type="subTitle" idx="4294967295"/>
          </p:nvPr>
        </p:nvSpPr>
        <p:spPr>
          <a:xfrm>
            <a:off x="6350863" y="3669675"/>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5</a:t>
            </a:r>
            <a:endParaRPr sz="1400">
              <a:latin typeface="Palanquin Dark SemiBold"/>
              <a:ea typeface="Palanquin Dark SemiBold"/>
              <a:cs typeface="Palanquin Dark SemiBold"/>
              <a:sym typeface="Palanquin Dark SemiBold"/>
            </a:endParaRPr>
          </a:p>
        </p:txBody>
      </p:sp>
      <p:cxnSp>
        <p:nvCxnSpPr>
          <p:cNvPr id="591" name="Google Shape;591;p47"/>
          <p:cNvCxnSpPr/>
          <p:nvPr/>
        </p:nvCxnSpPr>
        <p:spPr>
          <a:xfrm>
            <a:off x="6444688" y="4029675"/>
            <a:ext cx="1876500" cy="0"/>
          </a:xfrm>
          <a:prstGeom prst="straightConnector1">
            <a:avLst/>
          </a:prstGeom>
          <a:noFill/>
          <a:ln w="9525" cap="flat" cmpd="sng">
            <a:solidFill>
              <a:schemeClr val="accent1"/>
            </a:solidFill>
            <a:prstDash val="solid"/>
            <a:round/>
            <a:headEnd type="none" w="med" len="med"/>
            <a:tailEnd type="none" w="med" len="med"/>
          </a:ln>
        </p:spPr>
      </p:cxnSp>
      <p:sp>
        <p:nvSpPr>
          <p:cNvPr id="592" name="Google Shape;592;p47"/>
          <p:cNvSpPr txBox="1">
            <a:spLocks noGrp="1"/>
          </p:cNvSpPr>
          <p:nvPr>
            <p:ph type="subTitle" idx="4294967295"/>
          </p:nvPr>
        </p:nvSpPr>
        <p:spPr>
          <a:xfrm>
            <a:off x="6350863" y="4145925"/>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6</a:t>
            </a:r>
            <a:endParaRPr sz="1400">
              <a:latin typeface="Palanquin Dark SemiBold"/>
              <a:ea typeface="Palanquin Dark SemiBold"/>
              <a:cs typeface="Palanquin Dark SemiBold"/>
              <a:sym typeface="Palanquin Dark SemiBold"/>
            </a:endParaRPr>
          </a:p>
        </p:txBody>
      </p:sp>
      <p:cxnSp>
        <p:nvCxnSpPr>
          <p:cNvPr id="593" name="Google Shape;593;p47"/>
          <p:cNvCxnSpPr/>
          <p:nvPr/>
        </p:nvCxnSpPr>
        <p:spPr>
          <a:xfrm>
            <a:off x="6444688" y="4505925"/>
            <a:ext cx="1876500" cy="0"/>
          </a:xfrm>
          <a:prstGeom prst="straightConnector1">
            <a:avLst/>
          </a:prstGeom>
          <a:noFill/>
          <a:ln w="9525" cap="flat" cmpd="sng">
            <a:solidFill>
              <a:schemeClr val="accent1"/>
            </a:solidFill>
            <a:prstDash val="solid"/>
            <a:round/>
            <a:headEnd type="none" w="med" len="med"/>
            <a:tailEnd type="none" w="med" len="med"/>
          </a:ln>
        </p:spPr>
      </p:cxnSp>
      <p:sp>
        <p:nvSpPr>
          <p:cNvPr id="594" name="Google Shape;594;p47"/>
          <p:cNvSpPr txBox="1">
            <a:spLocks noGrp="1"/>
          </p:cNvSpPr>
          <p:nvPr>
            <p:ph type="subTitle" idx="4294967295"/>
          </p:nvPr>
        </p:nvSpPr>
        <p:spPr>
          <a:xfrm>
            <a:off x="2193825" y="3669675"/>
            <a:ext cx="1323300" cy="3600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400"/>
              <a:t>Mercury</a:t>
            </a:r>
            <a:endParaRPr sz="1400"/>
          </a:p>
        </p:txBody>
      </p:sp>
      <p:sp>
        <p:nvSpPr>
          <p:cNvPr id="595" name="Google Shape;595;p47"/>
          <p:cNvSpPr txBox="1">
            <a:spLocks noGrp="1"/>
          </p:cNvSpPr>
          <p:nvPr>
            <p:ph type="subTitle" idx="4294967295"/>
          </p:nvPr>
        </p:nvSpPr>
        <p:spPr>
          <a:xfrm>
            <a:off x="2193825" y="4145925"/>
            <a:ext cx="1323300" cy="3600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400"/>
              <a:t>Mars</a:t>
            </a:r>
            <a:endParaRPr sz="1400"/>
          </a:p>
        </p:txBody>
      </p:sp>
      <p:sp>
        <p:nvSpPr>
          <p:cNvPr id="596" name="Google Shape;596;p47"/>
          <p:cNvSpPr txBox="1">
            <a:spLocks noGrp="1"/>
          </p:cNvSpPr>
          <p:nvPr>
            <p:ph type="subTitle" idx="4294967295"/>
          </p:nvPr>
        </p:nvSpPr>
        <p:spPr>
          <a:xfrm>
            <a:off x="4613925" y="3669675"/>
            <a:ext cx="1323300" cy="3600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400"/>
              <a:t>Jupiter</a:t>
            </a:r>
            <a:endParaRPr sz="1400"/>
          </a:p>
        </p:txBody>
      </p:sp>
      <p:sp>
        <p:nvSpPr>
          <p:cNvPr id="597" name="Google Shape;597;p47"/>
          <p:cNvSpPr txBox="1">
            <a:spLocks noGrp="1"/>
          </p:cNvSpPr>
          <p:nvPr>
            <p:ph type="subTitle" idx="4294967295"/>
          </p:nvPr>
        </p:nvSpPr>
        <p:spPr>
          <a:xfrm>
            <a:off x="4613925" y="4145925"/>
            <a:ext cx="1323300" cy="3600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400"/>
              <a:t>Venus</a:t>
            </a:r>
            <a:endParaRPr sz="1400"/>
          </a:p>
        </p:txBody>
      </p:sp>
      <p:sp>
        <p:nvSpPr>
          <p:cNvPr id="598" name="Google Shape;598;p47"/>
          <p:cNvSpPr txBox="1">
            <a:spLocks noGrp="1"/>
          </p:cNvSpPr>
          <p:nvPr>
            <p:ph type="subTitle" idx="4294967295"/>
          </p:nvPr>
        </p:nvSpPr>
        <p:spPr>
          <a:xfrm>
            <a:off x="6997900" y="3669675"/>
            <a:ext cx="1323300" cy="3600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400"/>
              <a:t>Saturn</a:t>
            </a:r>
            <a:endParaRPr sz="1400"/>
          </a:p>
        </p:txBody>
      </p:sp>
      <p:sp>
        <p:nvSpPr>
          <p:cNvPr id="599" name="Google Shape;599;p47"/>
          <p:cNvSpPr txBox="1">
            <a:spLocks noGrp="1"/>
          </p:cNvSpPr>
          <p:nvPr>
            <p:ph type="subTitle" idx="4294967295"/>
          </p:nvPr>
        </p:nvSpPr>
        <p:spPr>
          <a:xfrm>
            <a:off x="6997900" y="4145925"/>
            <a:ext cx="1323300" cy="3600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400"/>
              <a:t>Neptune</a:t>
            </a:r>
            <a:endParaRPr sz="1400"/>
          </a:p>
        </p:txBody>
      </p:sp>
      <p:sp>
        <p:nvSpPr>
          <p:cNvPr id="600" name="Google Shape;600;p47"/>
          <p:cNvSpPr/>
          <p:nvPr/>
        </p:nvSpPr>
        <p:spPr>
          <a:xfrm>
            <a:off x="7950600" y="2268513"/>
            <a:ext cx="473400" cy="4737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7"/>
          <p:cNvSpPr txBox="1">
            <a:spLocks noGrp="1"/>
          </p:cNvSpPr>
          <p:nvPr>
            <p:ph type="subTitle" idx="4294967295"/>
          </p:nvPr>
        </p:nvSpPr>
        <p:spPr>
          <a:xfrm>
            <a:off x="7923000" y="2277963"/>
            <a:ext cx="528600" cy="4548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400">
                <a:latin typeface="Palanquin Dark SemiBold"/>
                <a:ea typeface="Palanquin Dark SemiBold"/>
                <a:cs typeface="Palanquin Dark SemiBold"/>
                <a:sym typeface="Palanquin Dark SemiBold"/>
              </a:rPr>
              <a:t>6</a:t>
            </a:r>
            <a:endParaRPr sz="1400">
              <a:latin typeface="Palanquin Dark SemiBold"/>
              <a:ea typeface="Palanquin Dark SemiBold"/>
              <a:cs typeface="Palanquin Dark SemiBold"/>
              <a:sym typeface="Palanquin Dark SemiBold"/>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8"/>
        <p:cNvGrpSpPr/>
        <p:nvPr/>
      </p:nvGrpSpPr>
      <p:grpSpPr>
        <a:xfrm>
          <a:off x="0" y="0"/>
          <a:ext cx="0" cy="0"/>
          <a:chOff x="0" y="0"/>
          <a:chExt cx="0" cy="0"/>
        </a:xfrm>
      </p:grpSpPr>
      <p:sp>
        <p:nvSpPr>
          <p:cNvPr id="189" name="Google Shape;189;p30"/>
          <p:cNvSpPr/>
          <p:nvPr/>
        </p:nvSpPr>
        <p:spPr>
          <a:xfrm>
            <a:off x="1620125" y="2123346"/>
            <a:ext cx="1658700" cy="1658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0"/>
          <p:cNvSpPr/>
          <p:nvPr/>
        </p:nvSpPr>
        <p:spPr>
          <a:xfrm>
            <a:off x="4917475" y="2123422"/>
            <a:ext cx="1658700" cy="1658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0"/>
          <p:cNvSpPr/>
          <p:nvPr/>
        </p:nvSpPr>
        <p:spPr>
          <a:xfrm>
            <a:off x="3268767" y="1437546"/>
            <a:ext cx="1658700" cy="1658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0"/>
          <p:cNvSpPr/>
          <p:nvPr/>
        </p:nvSpPr>
        <p:spPr>
          <a:xfrm>
            <a:off x="6576167" y="1437672"/>
            <a:ext cx="1658700" cy="1658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0"/>
          <p:cNvSpPr txBox="1">
            <a:spLocks noGrp="1"/>
          </p:cNvSpPr>
          <p:nvPr>
            <p:ph type="ctrTitle"/>
          </p:nvPr>
        </p:nvSpPr>
        <p:spPr>
          <a:xfrm>
            <a:off x="5260052" y="3884391"/>
            <a:ext cx="2277600" cy="47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OVERVIEW</a:t>
            </a:r>
            <a:endParaRPr/>
          </a:p>
        </p:txBody>
      </p:sp>
      <p:sp>
        <p:nvSpPr>
          <p:cNvPr id="194" name="Google Shape;194;p30"/>
          <p:cNvSpPr txBox="1">
            <a:spLocks noGrp="1"/>
          </p:cNvSpPr>
          <p:nvPr>
            <p:ph type="ctrTitle" idx="5"/>
          </p:nvPr>
        </p:nvSpPr>
        <p:spPr>
          <a:xfrm>
            <a:off x="5678627" y="734938"/>
            <a:ext cx="22185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ASSIGNMENT </a:t>
            </a:r>
            <a:endParaRPr/>
          </a:p>
        </p:txBody>
      </p:sp>
      <p:sp>
        <p:nvSpPr>
          <p:cNvPr id="195" name="Google Shape;195;p30"/>
          <p:cNvSpPr txBox="1">
            <a:spLocks noGrp="1"/>
          </p:cNvSpPr>
          <p:nvPr>
            <p:ph type="title" idx="6"/>
          </p:nvPr>
        </p:nvSpPr>
        <p:spPr>
          <a:xfrm>
            <a:off x="5180725" y="2685881"/>
            <a:ext cx="1064700" cy="41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96" name="Google Shape;196;p30"/>
          <p:cNvSpPr txBox="1">
            <a:spLocks noGrp="1"/>
          </p:cNvSpPr>
          <p:nvPr>
            <p:ph type="ctrTitle" idx="7"/>
          </p:nvPr>
        </p:nvSpPr>
        <p:spPr>
          <a:xfrm>
            <a:off x="1964402" y="3964038"/>
            <a:ext cx="1828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THE TOPIC </a:t>
            </a:r>
            <a:endParaRPr/>
          </a:p>
        </p:txBody>
      </p:sp>
      <p:sp>
        <p:nvSpPr>
          <p:cNvPr id="197" name="Google Shape;197;p30"/>
          <p:cNvSpPr txBox="1">
            <a:spLocks noGrp="1"/>
          </p:cNvSpPr>
          <p:nvPr>
            <p:ph type="title" idx="8"/>
          </p:nvPr>
        </p:nvSpPr>
        <p:spPr>
          <a:xfrm>
            <a:off x="6873195" y="2009606"/>
            <a:ext cx="1064700" cy="41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198" name="Google Shape;198;p30"/>
          <p:cNvSpPr txBox="1">
            <a:spLocks noGrp="1"/>
          </p:cNvSpPr>
          <p:nvPr>
            <p:ph type="title" idx="2"/>
          </p:nvPr>
        </p:nvSpPr>
        <p:spPr>
          <a:xfrm>
            <a:off x="1883376" y="2660381"/>
            <a:ext cx="1064700" cy="47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99" name="Google Shape;199;p30"/>
          <p:cNvSpPr txBox="1">
            <a:spLocks noGrp="1"/>
          </p:cNvSpPr>
          <p:nvPr>
            <p:ph type="title" idx="4"/>
          </p:nvPr>
        </p:nvSpPr>
        <p:spPr>
          <a:xfrm>
            <a:off x="3565789" y="2009606"/>
            <a:ext cx="1064700" cy="41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200" name="Google Shape;200;p30"/>
          <p:cNvSpPr txBox="1">
            <a:spLocks noGrp="1"/>
          </p:cNvSpPr>
          <p:nvPr>
            <p:ph type="ctrTitle" idx="3"/>
          </p:nvPr>
        </p:nvSpPr>
        <p:spPr>
          <a:xfrm>
            <a:off x="2676525" y="658738"/>
            <a:ext cx="18765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FEATURES OF THE TOPIC</a:t>
            </a:r>
            <a:endParaRPr/>
          </a:p>
        </p:txBody>
      </p:sp>
      <p:sp>
        <p:nvSpPr>
          <p:cNvPr id="201" name="Google Shape;201;p30"/>
          <p:cNvSpPr txBox="1">
            <a:spLocks noGrp="1"/>
          </p:cNvSpPr>
          <p:nvPr>
            <p:ph type="title" idx="9"/>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TABLE OF CONTENTS</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05"/>
        <p:cNvGrpSpPr/>
        <p:nvPr/>
      </p:nvGrpSpPr>
      <p:grpSpPr>
        <a:xfrm>
          <a:off x="0" y="0"/>
          <a:ext cx="0" cy="0"/>
          <a:chOff x="0" y="0"/>
          <a:chExt cx="0" cy="0"/>
        </a:xfrm>
      </p:grpSpPr>
      <p:sp>
        <p:nvSpPr>
          <p:cNvPr id="606" name="Google Shape;606;p48"/>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THIS IS A MAP</a:t>
            </a:r>
            <a:endParaRPr/>
          </a:p>
        </p:txBody>
      </p:sp>
      <p:sp>
        <p:nvSpPr>
          <p:cNvPr id="607" name="Google Shape;607;p48"/>
          <p:cNvSpPr txBox="1">
            <a:spLocks noGrp="1"/>
          </p:cNvSpPr>
          <p:nvPr>
            <p:ph type="ctrTitle" idx="4294967295"/>
          </p:nvPr>
        </p:nvSpPr>
        <p:spPr>
          <a:xfrm>
            <a:off x="7164400" y="1705994"/>
            <a:ext cx="13473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a:solidFill>
                  <a:schemeClr val="accent2"/>
                </a:solidFill>
              </a:rPr>
              <a:t>SATURN</a:t>
            </a:r>
            <a:endParaRPr sz="1400">
              <a:solidFill>
                <a:schemeClr val="accent2"/>
              </a:solidFill>
            </a:endParaRPr>
          </a:p>
        </p:txBody>
      </p:sp>
      <p:sp>
        <p:nvSpPr>
          <p:cNvPr id="608" name="Google Shape;608;p48"/>
          <p:cNvSpPr txBox="1">
            <a:spLocks noGrp="1"/>
          </p:cNvSpPr>
          <p:nvPr>
            <p:ph type="subTitle" idx="4294967295"/>
          </p:nvPr>
        </p:nvSpPr>
        <p:spPr>
          <a:xfrm>
            <a:off x="7342225" y="1957794"/>
            <a:ext cx="11694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000"/>
              <a:t>Saturn is the ringed planet and a gas giant</a:t>
            </a:r>
            <a:endParaRPr sz="1000"/>
          </a:p>
        </p:txBody>
      </p:sp>
      <p:sp>
        <p:nvSpPr>
          <p:cNvPr id="609" name="Google Shape;609;p48"/>
          <p:cNvSpPr txBox="1">
            <a:spLocks noGrp="1"/>
          </p:cNvSpPr>
          <p:nvPr>
            <p:ph type="ctrTitle" idx="4294967295"/>
          </p:nvPr>
        </p:nvSpPr>
        <p:spPr>
          <a:xfrm>
            <a:off x="7164400" y="3031389"/>
            <a:ext cx="13473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a:solidFill>
                  <a:schemeClr val="accent2"/>
                </a:solidFill>
              </a:rPr>
              <a:t>MERCURY</a:t>
            </a:r>
            <a:endParaRPr sz="1400">
              <a:solidFill>
                <a:schemeClr val="accent2"/>
              </a:solidFill>
            </a:endParaRPr>
          </a:p>
        </p:txBody>
      </p:sp>
      <p:sp>
        <p:nvSpPr>
          <p:cNvPr id="610" name="Google Shape;610;p48"/>
          <p:cNvSpPr txBox="1">
            <a:spLocks noGrp="1"/>
          </p:cNvSpPr>
          <p:nvPr>
            <p:ph type="subTitle" idx="4294967295"/>
          </p:nvPr>
        </p:nvSpPr>
        <p:spPr>
          <a:xfrm>
            <a:off x="7342225" y="3283182"/>
            <a:ext cx="11694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000"/>
              <a:t>Mercury is the smallest planet in our Solar System</a:t>
            </a:r>
            <a:endParaRPr sz="1000"/>
          </a:p>
        </p:txBody>
      </p:sp>
      <p:grpSp>
        <p:nvGrpSpPr>
          <p:cNvPr id="611" name="Google Shape;611;p48"/>
          <p:cNvGrpSpPr/>
          <p:nvPr/>
        </p:nvGrpSpPr>
        <p:grpSpPr>
          <a:xfrm>
            <a:off x="2321368" y="1296075"/>
            <a:ext cx="4842807" cy="2684804"/>
            <a:chOff x="233350" y="949250"/>
            <a:chExt cx="6859500" cy="3802300"/>
          </a:xfrm>
        </p:grpSpPr>
        <p:sp>
          <p:nvSpPr>
            <p:cNvPr id="612" name="Google Shape;612;p4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 name="Google Shape;661;p48"/>
          <p:cNvSpPr/>
          <p:nvPr/>
        </p:nvSpPr>
        <p:spPr>
          <a:xfrm>
            <a:off x="6540969" y="3125316"/>
            <a:ext cx="388800" cy="3888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8"/>
          <p:cNvSpPr/>
          <p:nvPr/>
        </p:nvSpPr>
        <p:spPr>
          <a:xfrm>
            <a:off x="4809394" y="2546527"/>
            <a:ext cx="388800" cy="3888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8"/>
          <p:cNvSpPr/>
          <p:nvPr/>
        </p:nvSpPr>
        <p:spPr>
          <a:xfrm>
            <a:off x="4462876" y="1683090"/>
            <a:ext cx="388800" cy="3888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8"/>
          <p:cNvSpPr/>
          <p:nvPr/>
        </p:nvSpPr>
        <p:spPr>
          <a:xfrm>
            <a:off x="3572096" y="2764313"/>
            <a:ext cx="388800" cy="3888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 name="Google Shape;665;p48"/>
          <p:cNvGrpSpPr/>
          <p:nvPr/>
        </p:nvGrpSpPr>
        <p:grpSpPr>
          <a:xfrm>
            <a:off x="3641575" y="2834458"/>
            <a:ext cx="249570" cy="248370"/>
            <a:chOff x="5631991" y="3076175"/>
            <a:chExt cx="369350" cy="367575"/>
          </a:xfrm>
        </p:grpSpPr>
        <p:sp>
          <p:nvSpPr>
            <p:cNvPr id="666" name="Google Shape;666;p48"/>
            <p:cNvSpPr/>
            <p:nvPr/>
          </p:nvSpPr>
          <p:spPr>
            <a:xfrm>
              <a:off x="5705366" y="3076175"/>
              <a:ext cx="295975" cy="307475"/>
            </a:xfrm>
            <a:custGeom>
              <a:avLst/>
              <a:gdLst/>
              <a:ahLst/>
              <a:cxnLst/>
              <a:rect l="l" t="t" r="r" b="b"/>
              <a:pathLst>
                <a:path w="11839" h="12299" extrusionOk="0">
                  <a:moveTo>
                    <a:pt x="3654" y="7232"/>
                  </a:moveTo>
                  <a:lnTo>
                    <a:pt x="4585" y="8164"/>
                  </a:lnTo>
                  <a:lnTo>
                    <a:pt x="4299" y="8449"/>
                  </a:lnTo>
                  <a:lnTo>
                    <a:pt x="3368" y="7518"/>
                  </a:lnTo>
                  <a:lnTo>
                    <a:pt x="3654" y="7232"/>
                  </a:lnTo>
                  <a:close/>
                  <a:moveTo>
                    <a:pt x="8431" y="1"/>
                  </a:moveTo>
                  <a:cubicBezTo>
                    <a:pt x="8405" y="1"/>
                    <a:pt x="8379" y="4"/>
                    <a:pt x="8354" y="10"/>
                  </a:cubicBezTo>
                  <a:cubicBezTo>
                    <a:pt x="8230" y="41"/>
                    <a:pt x="8137" y="134"/>
                    <a:pt x="8106" y="252"/>
                  </a:cubicBezTo>
                  <a:cubicBezTo>
                    <a:pt x="8056" y="402"/>
                    <a:pt x="8019" y="538"/>
                    <a:pt x="7976" y="681"/>
                  </a:cubicBezTo>
                  <a:cubicBezTo>
                    <a:pt x="7460" y="2445"/>
                    <a:pt x="7144" y="3519"/>
                    <a:pt x="3883" y="6847"/>
                  </a:cubicBezTo>
                  <a:lnTo>
                    <a:pt x="3865" y="6829"/>
                  </a:lnTo>
                  <a:cubicBezTo>
                    <a:pt x="3807" y="6776"/>
                    <a:pt x="3732" y="6750"/>
                    <a:pt x="3658" y="6750"/>
                  </a:cubicBezTo>
                  <a:cubicBezTo>
                    <a:pt x="3574" y="6750"/>
                    <a:pt x="3490" y="6784"/>
                    <a:pt x="3430" y="6853"/>
                  </a:cubicBezTo>
                  <a:lnTo>
                    <a:pt x="2995" y="7288"/>
                  </a:lnTo>
                  <a:cubicBezTo>
                    <a:pt x="2865" y="7400"/>
                    <a:pt x="2859" y="7599"/>
                    <a:pt x="2971" y="7723"/>
                  </a:cubicBezTo>
                  <a:lnTo>
                    <a:pt x="3002" y="7754"/>
                  </a:lnTo>
                  <a:lnTo>
                    <a:pt x="2461" y="8319"/>
                  </a:lnTo>
                  <a:cubicBezTo>
                    <a:pt x="2293" y="8478"/>
                    <a:pt x="2442" y="8697"/>
                    <a:pt x="2610" y="8697"/>
                  </a:cubicBezTo>
                  <a:cubicBezTo>
                    <a:pt x="2666" y="8697"/>
                    <a:pt x="2723" y="8674"/>
                    <a:pt x="2772" y="8617"/>
                  </a:cubicBezTo>
                  <a:lnTo>
                    <a:pt x="3300" y="8058"/>
                  </a:lnTo>
                  <a:lnTo>
                    <a:pt x="3759" y="8518"/>
                  </a:lnTo>
                  <a:lnTo>
                    <a:pt x="176" y="11914"/>
                  </a:lnTo>
                  <a:cubicBezTo>
                    <a:pt x="0" y="12067"/>
                    <a:pt x="148" y="12299"/>
                    <a:pt x="319" y="12299"/>
                  </a:cubicBezTo>
                  <a:cubicBezTo>
                    <a:pt x="372" y="12299"/>
                    <a:pt x="426" y="12277"/>
                    <a:pt x="474" y="12225"/>
                  </a:cubicBezTo>
                  <a:lnTo>
                    <a:pt x="4063" y="8822"/>
                  </a:lnTo>
                  <a:lnTo>
                    <a:pt x="4094" y="8847"/>
                  </a:lnTo>
                  <a:cubicBezTo>
                    <a:pt x="4144" y="8903"/>
                    <a:pt x="4219" y="8928"/>
                    <a:pt x="4293" y="8928"/>
                  </a:cubicBezTo>
                  <a:cubicBezTo>
                    <a:pt x="4380" y="8928"/>
                    <a:pt x="4467" y="8890"/>
                    <a:pt x="4535" y="8822"/>
                  </a:cubicBezTo>
                  <a:lnTo>
                    <a:pt x="4964" y="8393"/>
                  </a:lnTo>
                  <a:cubicBezTo>
                    <a:pt x="5094" y="8275"/>
                    <a:pt x="5100" y="8077"/>
                    <a:pt x="4989" y="7953"/>
                  </a:cubicBezTo>
                  <a:lnTo>
                    <a:pt x="4976" y="7940"/>
                  </a:lnTo>
                  <a:cubicBezTo>
                    <a:pt x="7423" y="5531"/>
                    <a:pt x="8572" y="4835"/>
                    <a:pt x="9441" y="4432"/>
                  </a:cubicBezTo>
                  <a:cubicBezTo>
                    <a:pt x="9694" y="4342"/>
                    <a:pt x="9585" y="4006"/>
                    <a:pt x="9378" y="4006"/>
                  </a:cubicBezTo>
                  <a:cubicBezTo>
                    <a:pt x="9342" y="4006"/>
                    <a:pt x="9302" y="4016"/>
                    <a:pt x="9261" y="4040"/>
                  </a:cubicBezTo>
                  <a:cubicBezTo>
                    <a:pt x="8025" y="4606"/>
                    <a:pt x="6690" y="5655"/>
                    <a:pt x="4672" y="7636"/>
                  </a:cubicBezTo>
                  <a:lnTo>
                    <a:pt x="4181" y="7152"/>
                  </a:lnTo>
                  <a:cubicBezTo>
                    <a:pt x="7529" y="3749"/>
                    <a:pt x="7858" y="2631"/>
                    <a:pt x="8392" y="799"/>
                  </a:cubicBezTo>
                  <a:lnTo>
                    <a:pt x="8479" y="519"/>
                  </a:lnTo>
                  <a:cubicBezTo>
                    <a:pt x="9000" y="1035"/>
                    <a:pt x="10782" y="2817"/>
                    <a:pt x="11304" y="3345"/>
                  </a:cubicBezTo>
                  <a:lnTo>
                    <a:pt x="11025" y="3432"/>
                  </a:lnTo>
                  <a:cubicBezTo>
                    <a:pt x="10714" y="3519"/>
                    <a:pt x="10422" y="3606"/>
                    <a:pt x="10137" y="3699"/>
                  </a:cubicBezTo>
                  <a:cubicBezTo>
                    <a:pt x="9891" y="3783"/>
                    <a:pt x="9977" y="4122"/>
                    <a:pt x="10195" y="4122"/>
                  </a:cubicBezTo>
                  <a:cubicBezTo>
                    <a:pt x="10220" y="4122"/>
                    <a:pt x="10246" y="4118"/>
                    <a:pt x="10273" y="4109"/>
                  </a:cubicBezTo>
                  <a:cubicBezTo>
                    <a:pt x="10553" y="4016"/>
                    <a:pt x="10838" y="3929"/>
                    <a:pt x="11143" y="3842"/>
                  </a:cubicBezTo>
                  <a:lnTo>
                    <a:pt x="11571" y="3718"/>
                  </a:lnTo>
                  <a:cubicBezTo>
                    <a:pt x="11689" y="3680"/>
                    <a:pt x="11776" y="3587"/>
                    <a:pt x="11807" y="3469"/>
                  </a:cubicBezTo>
                  <a:cubicBezTo>
                    <a:pt x="11838" y="3364"/>
                    <a:pt x="11807" y="3252"/>
                    <a:pt x="11733" y="3171"/>
                  </a:cubicBezTo>
                  <a:cubicBezTo>
                    <a:pt x="11466" y="2892"/>
                    <a:pt x="8926" y="352"/>
                    <a:pt x="8646" y="85"/>
                  </a:cubicBezTo>
                  <a:cubicBezTo>
                    <a:pt x="8586" y="29"/>
                    <a:pt x="8508" y="1"/>
                    <a:pt x="84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8"/>
            <p:cNvSpPr/>
            <p:nvPr/>
          </p:nvSpPr>
          <p:spPr>
            <a:xfrm>
              <a:off x="5631991" y="3299575"/>
              <a:ext cx="128550" cy="144175"/>
            </a:xfrm>
            <a:custGeom>
              <a:avLst/>
              <a:gdLst/>
              <a:ahLst/>
              <a:cxnLst/>
              <a:rect l="l" t="t" r="r" b="b"/>
              <a:pathLst>
                <a:path w="5142" h="5767" extrusionOk="0">
                  <a:moveTo>
                    <a:pt x="1627" y="3922"/>
                  </a:moveTo>
                  <a:lnTo>
                    <a:pt x="1894" y="4196"/>
                  </a:lnTo>
                  <a:lnTo>
                    <a:pt x="1174" y="5282"/>
                  </a:lnTo>
                  <a:lnTo>
                    <a:pt x="540" y="4643"/>
                  </a:lnTo>
                  <a:lnTo>
                    <a:pt x="1627" y="3922"/>
                  </a:lnTo>
                  <a:close/>
                  <a:moveTo>
                    <a:pt x="4902" y="0"/>
                  </a:moveTo>
                  <a:cubicBezTo>
                    <a:pt x="4846" y="0"/>
                    <a:pt x="4789" y="22"/>
                    <a:pt x="4744" y="66"/>
                  </a:cubicBezTo>
                  <a:lnTo>
                    <a:pt x="1509" y="3481"/>
                  </a:lnTo>
                  <a:lnTo>
                    <a:pt x="199" y="4351"/>
                  </a:lnTo>
                  <a:cubicBezTo>
                    <a:pt x="25" y="4469"/>
                    <a:pt x="0" y="4711"/>
                    <a:pt x="149" y="4860"/>
                  </a:cubicBezTo>
                  <a:lnTo>
                    <a:pt x="956" y="5673"/>
                  </a:lnTo>
                  <a:cubicBezTo>
                    <a:pt x="1018" y="5736"/>
                    <a:pt x="1105" y="5767"/>
                    <a:pt x="1192" y="5767"/>
                  </a:cubicBezTo>
                  <a:lnTo>
                    <a:pt x="1223" y="5767"/>
                  </a:lnTo>
                  <a:cubicBezTo>
                    <a:pt x="1323" y="5760"/>
                    <a:pt x="1410" y="5705"/>
                    <a:pt x="1466" y="5624"/>
                  </a:cubicBezTo>
                  <a:lnTo>
                    <a:pt x="2335" y="4307"/>
                  </a:lnTo>
                  <a:lnTo>
                    <a:pt x="2732" y="3935"/>
                  </a:lnTo>
                  <a:cubicBezTo>
                    <a:pt x="2878" y="3779"/>
                    <a:pt x="2739" y="3570"/>
                    <a:pt x="2573" y="3570"/>
                  </a:cubicBezTo>
                  <a:cubicBezTo>
                    <a:pt x="2527" y="3570"/>
                    <a:pt x="2479" y="3586"/>
                    <a:pt x="2434" y="3624"/>
                  </a:cubicBezTo>
                  <a:lnTo>
                    <a:pt x="2173" y="3873"/>
                  </a:lnTo>
                  <a:lnTo>
                    <a:pt x="1950" y="3643"/>
                  </a:lnTo>
                  <a:lnTo>
                    <a:pt x="5055" y="370"/>
                  </a:lnTo>
                  <a:cubicBezTo>
                    <a:pt x="5142" y="283"/>
                    <a:pt x="5142" y="141"/>
                    <a:pt x="5049" y="60"/>
                  </a:cubicBezTo>
                  <a:cubicBezTo>
                    <a:pt x="5009" y="20"/>
                    <a:pt x="4956" y="0"/>
                    <a:pt x="4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 name="Google Shape;668;p48"/>
          <p:cNvSpPr/>
          <p:nvPr/>
        </p:nvSpPr>
        <p:spPr>
          <a:xfrm>
            <a:off x="4879603" y="2679094"/>
            <a:ext cx="248421" cy="123687"/>
          </a:xfrm>
          <a:custGeom>
            <a:avLst/>
            <a:gdLst/>
            <a:ahLst/>
            <a:cxnLst/>
            <a:rect l="l" t="t" r="r" b="b"/>
            <a:pathLst>
              <a:path w="14706" h="7322" extrusionOk="0">
                <a:moveTo>
                  <a:pt x="13842" y="429"/>
                </a:moveTo>
                <a:lnTo>
                  <a:pt x="13842" y="690"/>
                </a:lnTo>
                <a:lnTo>
                  <a:pt x="8129" y="690"/>
                </a:lnTo>
                <a:lnTo>
                  <a:pt x="8129" y="429"/>
                </a:lnTo>
                <a:close/>
                <a:moveTo>
                  <a:pt x="7011" y="1125"/>
                </a:moveTo>
                <a:lnTo>
                  <a:pt x="7011" y="1435"/>
                </a:lnTo>
                <a:lnTo>
                  <a:pt x="435" y="1435"/>
                </a:lnTo>
                <a:lnTo>
                  <a:pt x="435" y="1125"/>
                </a:lnTo>
                <a:close/>
                <a:moveTo>
                  <a:pt x="14277" y="1125"/>
                </a:moveTo>
                <a:lnTo>
                  <a:pt x="14277" y="1435"/>
                </a:lnTo>
                <a:lnTo>
                  <a:pt x="7701" y="1435"/>
                </a:lnTo>
                <a:lnTo>
                  <a:pt x="7701" y="1125"/>
                </a:lnTo>
                <a:close/>
                <a:moveTo>
                  <a:pt x="7351" y="1725"/>
                </a:moveTo>
                <a:cubicBezTo>
                  <a:pt x="7463" y="1725"/>
                  <a:pt x="7577" y="1774"/>
                  <a:pt x="7657" y="1870"/>
                </a:cubicBezTo>
                <a:lnTo>
                  <a:pt x="7694" y="1870"/>
                </a:lnTo>
                <a:lnTo>
                  <a:pt x="7694" y="2013"/>
                </a:lnTo>
                <a:lnTo>
                  <a:pt x="7005" y="2013"/>
                </a:lnTo>
                <a:lnTo>
                  <a:pt x="7005" y="1870"/>
                </a:lnTo>
                <a:lnTo>
                  <a:pt x="7049" y="1870"/>
                </a:lnTo>
                <a:cubicBezTo>
                  <a:pt x="7126" y="1774"/>
                  <a:pt x="7238" y="1725"/>
                  <a:pt x="7351" y="1725"/>
                </a:cubicBezTo>
                <a:close/>
                <a:moveTo>
                  <a:pt x="1665" y="1870"/>
                </a:moveTo>
                <a:lnTo>
                  <a:pt x="1665" y="2174"/>
                </a:lnTo>
                <a:lnTo>
                  <a:pt x="864" y="2174"/>
                </a:lnTo>
                <a:lnTo>
                  <a:pt x="864" y="1870"/>
                </a:lnTo>
                <a:close/>
                <a:moveTo>
                  <a:pt x="4596" y="1870"/>
                </a:moveTo>
                <a:lnTo>
                  <a:pt x="4596" y="2174"/>
                </a:lnTo>
                <a:lnTo>
                  <a:pt x="2845" y="2174"/>
                </a:lnTo>
                <a:lnTo>
                  <a:pt x="2845" y="1870"/>
                </a:lnTo>
                <a:close/>
                <a:moveTo>
                  <a:pt x="6577" y="1870"/>
                </a:moveTo>
                <a:lnTo>
                  <a:pt x="6577" y="2174"/>
                </a:lnTo>
                <a:lnTo>
                  <a:pt x="5776" y="2174"/>
                </a:lnTo>
                <a:lnTo>
                  <a:pt x="5776" y="1870"/>
                </a:lnTo>
                <a:close/>
                <a:moveTo>
                  <a:pt x="8930" y="1870"/>
                </a:moveTo>
                <a:lnTo>
                  <a:pt x="8930" y="2174"/>
                </a:lnTo>
                <a:lnTo>
                  <a:pt x="8129" y="2174"/>
                </a:lnTo>
                <a:lnTo>
                  <a:pt x="8129" y="1870"/>
                </a:lnTo>
                <a:close/>
                <a:moveTo>
                  <a:pt x="11861" y="1870"/>
                </a:moveTo>
                <a:lnTo>
                  <a:pt x="11861" y="2174"/>
                </a:lnTo>
                <a:lnTo>
                  <a:pt x="10110" y="2174"/>
                </a:lnTo>
                <a:lnTo>
                  <a:pt x="10110" y="1870"/>
                </a:lnTo>
                <a:close/>
                <a:moveTo>
                  <a:pt x="13842" y="1870"/>
                </a:moveTo>
                <a:lnTo>
                  <a:pt x="13842" y="2174"/>
                </a:lnTo>
                <a:lnTo>
                  <a:pt x="13041" y="2174"/>
                </a:lnTo>
                <a:lnTo>
                  <a:pt x="13041" y="1870"/>
                </a:lnTo>
                <a:close/>
                <a:moveTo>
                  <a:pt x="7707" y="2441"/>
                </a:moveTo>
                <a:cubicBezTo>
                  <a:pt x="7726" y="2540"/>
                  <a:pt x="7812" y="2609"/>
                  <a:pt x="7912" y="2609"/>
                </a:cubicBezTo>
                <a:lnTo>
                  <a:pt x="8080" y="2609"/>
                </a:lnTo>
                <a:lnTo>
                  <a:pt x="8166" y="4354"/>
                </a:lnTo>
                <a:lnTo>
                  <a:pt x="6539" y="4354"/>
                </a:lnTo>
                <a:lnTo>
                  <a:pt x="6626" y="2609"/>
                </a:lnTo>
                <a:lnTo>
                  <a:pt x="6794" y="2609"/>
                </a:lnTo>
                <a:cubicBezTo>
                  <a:pt x="6893" y="2609"/>
                  <a:pt x="6980" y="2540"/>
                  <a:pt x="6999" y="2441"/>
                </a:cubicBezTo>
                <a:close/>
                <a:moveTo>
                  <a:pt x="1665" y="2603"/>
                </a:moveTo>
                <a:lnTo>
                  <a:pt x="1665" y="6030"/>
                </a:lnTo>
                <a:lnTo>
                  <a:pt x="1410" y="6030"/>
                </a:lnTo>
                <a:lnTo>
                  <a:pt x="1243" y="2603"/>
                </a:lnTo>
                <a:close/>
                <a:moveTo>
                  <a:pt x="4596" y="2603"/>
                </a:moveTo>
                <a:lnTo>
                  <a:pt x="4596" y="6030"/>
                </a:lnTo>
                <a:lnTo>
                  <a:pt x="2845" y="6030"/>
                </a:lnTo>
                <a:lnTo>
                  <a:pt x="2845" y="2603"/>
                </a:lnTo>
                <a:close/>
                <a:moveTo>
                  <a:pt x="6198" y="2603"/>
                </a:moveTo>
                <a:lnTo>
                  <a:pt x="6030" y="6030"/>
                </a:lnTo>
                <a:lnTo>
                  <a:pt x="5776" y="6030"/>
                </a:lnTo>
                <a:lnTo>
                  <a:pt x="5776" y="2603"/>
                </a:lnTo>
                <a:close/>
                <a:moveTo>
                  <a:pt x="8930" y="2609"/>
                </a:moveTo>
                <a:lnTo>
                  <a:pt x="8930" y="6030"/>
                </a:lnTo>
                <a:lnTo>
                  <a:pt x="8676" y="6030"/>
                </a:lnTo>
                <a:lnTo>
                  <a:pt x="8508" y="2609"/>
                </a:lnTo>
                <a:close/>
                <a:moveTo>
                  <a:pt x="2416" y="1870"/>
                </a:moveTo>
                <a:lnTo>
                  <a:pt x="2416" y="6732"/>
                </a:lnTo>
                <a:cubicBezTo>
                  <a:pt x="2416" y="6838"/>
                  <a:pt x="2337" y="6890"/>
                  <a:pt x="2258" y="6890"/>
                </a:cubicBezTo>
                <a:cubicBezTo>
                  <a:pt x="2179" y="6890"/>
                  <a:pt x="2099" y="6838"/>
                  <a:pt x="2099" y="6732"/>
                </a:cubicBezTo>
                <a:lnTo>
                  <a:pt x="2099" y="1870"/>
                </a:lnTo>
                <a:close/>
                <a:moveTo>
                  <a:pt x="5341" y="1870"/>
                </a:moveTo>
                <a:lnTo>
                  <a:pt x="5341" y="6738"/>
                </a:lnTo>
                <a:cubicBezTo>
                  <a:pt x="5341" y="6841"/>
                  <a:pt x="5262" y="6892"/>
                  <a:pt x="5183" y="6892"/>
                </a:cubicBezTo>
                <a:cubicBezTo>
                  <a:pt x="5103" y="6892"/>
                  <a:pt x="5024" y="6841"/>
                  <a:pt x="5024" y="6738"/>
                </a:cubicBezTo>
                <a:lnTo>
                  <a:pt x="5024" y="1870"/>
                </a:lnTo>
                <a:close/>
                <a:moveTo>
                  <a:pt x="9682" y="1870"/>
                </a:moveTo>
                <a:lnTo>
                  <a:pt x="9682" y="6738"/>
                </a:lnTo>
                <a:cubicBezTo>
                  <a:pt x="9682" y="6844"/>
                  <a:pt x="9602" y="6897"/>
                  <a:pt x="9523" y="6897"/>
                </a:cubicBezTo>
                <a:cubicBezTo>
                  <a:pt x="9444" y="6897"/>
                  <a:pt x="9365" y="6844"/>
                  <a:pt x="9365" y="6738"/>
                </a:cubicBezTo>
                <a:lnTo>
                  <a:pt x="9365" y="1870"/>
                </a:lnTo>
                <a:close/>
                <a:moveTo>
                  <a:pt x="12606" y="1870"/>
                </a:moveTo>
                <a:lnTo>
                  <a:pt x="12606" y="6738"/>
                </a:lnTo>
                <a:cubicBezTo>
                  <a:pt x="12606" y="6844"/>
                  <a:pt x="12527" y="6897"/>
                  <a:pt x="12448" y="6897"/>
                </a:cubicBezTo>
                <a:cubicBezTo>
                  <a:pt x="12369" y="6897"/>
                  <a:pt x="12290" y="6844"/>
                  <a:pt x="12290" y="6738"/>
                </a:cubicBezTo>
                <a:lnTo>
                  <a:pt x="12290" y="1870"/>
                </a:lnTo>
                <a:close/>
                <a:moveTo>
                  <a:pt x="646" y="1"/>
                </a:moveTo>
                <a:cubicBezTo>
                  <a:pt x="528" y="1"/>
                  <a:pt x="429" y="100"/>
                  <a:pt x="429" y="218"/>
                </a:cubicBezTo>
                <a:lnTo>
                  <a:pt x="429" y="690"/>
                </a:lnTo>
                <a:lnTo>
                  <a:pt x="386" y="690"/>
                </a:lnTo>
                <a:cubicBezTo>
                  <a:pt x="174" y="690"/>
                  <a:pt x="1" y="864"/>
                  <a:pt x="1" y="1075"/>
                </a:cubicBezTo>
                <a:lnTo>
                  <a:pt x="1" y="1479"/>
                </a:lnTo>
                <a:cubicBezTo>
                  <a:pt x="1" y="1696"/>
                  <a:pt x="174" y="1870"/>
                  <a:pt x="386" y="1870"/>
                </a:cubicBezTo>
                <a:lnTo>
                  <a:pt x="429" y="1870"/>
                </a:lnTo>
                <a:lnTo>
                  <a:pt x="429" y="2391"/>
                </a:lnTo>
                <a:cubicBezTo>
                  <a:pt x="429" y="2509"/>
                  <a:pt x="528" y="2603"/>
                  <a:pt x="646" y="2603"/>
                </a:cubicBezTo>
                <a:lnTo>
                  <a:pt x="814" y="2603"/>
                </a:lnTo>
                <a:lnTo>
                  <a:pt x="988" y="6254"/>
                </a:lnTo>
                <a:cubicBezTo>
                  <a:pt x="994" y="6372"/>
                  <a:pt x="1087" y="6459"/>
                  <a:pt x="1205" y="6459"/>
                </a:cubicBezTo>
                <a:lnTo>
                  <a:pt x="1665" y="6459"/>
                </a:lnTo>
                <a:lnTo>
                  <a:pt x="1665" y="6732"/>
                </a:lnTo>
                <a:cubicBezTo>
                  <a:pt x="1665" y="7061"/>
                  <a:pt x="1926" y="7322"/>
                  <a:pt x="2255" y="7322"/>
                </a:cubicBezTo>
                <a:cubicBezTo>
                  <a:pt x="2578" y="7322"/>
                  <a:pt x="2845" y="7061"/>
                  <a:pt x="2845" y="6732"/>
                </a:cubicBezTo>
                <a:lnTo>
                  <a:pt x="2845" y="6459"/>
                </a:lnTo>
                <a:lnTo>
                  <a:pt x="4596" y="6459"/>
                </a:lnTo>
                <a:lnTo>
                  <a:pt x="4596" y="6732"/>
                </a:lnTo>
                <a:cubicBezTo>
                  <a:pt x="4596" y="7061"/>
                  <a:pt x="4857" y="7322"/>
                  <a:pt x="5186" y="7322"/>
                </a:cubicBezTo>
                <a:cubicBezTo>
                  <a:pt x="5509" y="7322"/>
                  <a:pt x="5769" y="7061"/>
                  <a:pt x="5769" y="6732"/>
                </a:cubicBezTo>
                <a:lnTo>
                  <a:pt x="5769" y="6459"/>
                </a:lnTo>
                <a:lnTo>
                  <a:pt x="6229" y="6459"/>
                </a:lnTo>
                <a:cubicBezTo>
                  <a:pt x="6347" y="6459"/>
                  <a:pt x="6440" y="6372"/>
                  <a:pt x="6446" y="6254"/>
                </a:cubicBezTo>
                <a:lnTo>
                  <a:pt x="6521" y="4782"/>
                </a:lnTo>
                <a:lnTo>
                  <a:pt x="8185" y="4782"/>
                </a:lnTo>
                <a:lnTo>
                  <a:pt x="8253" y="6254"/>
                </a:lnTo>
                <a:cubicBezTo>
                  <a:pt x="8260" y="6372"/>
                  <a:pt x="8353" y="6459"/>
                  <a:pt x="8471" y="6459"/>
                </a:cubicBezTo>
                <a:lnTo>
                  <a:pt x="8930" y="6459"/>
                </a:lnTo>
                <a:lnTo>
                  <a:pt x="8930" y="6732"/>
                </a:lnTo>
                <a:cubicBezTo>
                  <a:pt x="8930" y="7061"/>
                  <a:pt x="9191" y="7322"/>
                  <a:pt x="9520" y="7322"/>
                </a:cubicBezTo>
                <a:cubicBezTo>
                  <a:pt x="9843" y="7322"/>
                  <a:pt x="10104" y="7061"/>
                  <a:pt x="10104" y="6732"/>
                </a:cubicBezTo>
                <a:lnTo>
                  <a:pt x="10104" y="6459"/>
                </a:lnTo>
                <a:lnTo>
                  <a:pt x="10340" y="6459"/>
                </a:lnTo>
                <a:cubicBezTo>
                  <a:pt x="10626" y="6459"/>
                  <a:pt x="10626" y="6030"/>
                  <a:pt x="10340" y="6030"/>
                </a:cubicBezTo>
                <a:lnTo>
                  <a:pt x="10104" y="6030"/>
                </a:lnTo>
                <a:lnTo>
                  <a:pt x="10104" y="2603"/>
                </a:lnTo>
                <a:lnTo>
                  <a:pt x="11861" y="2603"/>
                </a:lnTo>
                <a:lnTo>
                  <a:pt x="11861" y="6030"/>
                </a:lnTo>
                <a:lnTo>
                  <a:pt x="11259" y="6030"/>
                </a:lnTo>
                <a:cubicBezTo>
                  <a:pt x="10967" y="6030"/>
                  <a:pt x="10967" y="6459"/>
                  <a:pt x="11259" y="6459"/>
                </a:cubicBezTo>
                <a:lnTo>
                  <a:pt x="11861" y="6459"/>
                </a:lnTo>
                <a:lnTo>
                  <a:pt x="11861" y="6732"/>
                </a:lnTo>
                <a:cubicBezTo>
                  <a:pt x="11861" y="7055"/>
                  <a:pt x="12122" y="7322"/>
                  <a:pt x="12445" y="7322"/>
                </a:cubicBezTo>
                <a:cubicBezTo>
                  <a:pt x="12774" y="7322"/>
                  <a:pt x="13035" y="7055"/>
                  <a:pt x="13035" y="6732"/>
                </a:cubicBezTo>
                <a:lnTo>
                  <a:pt x="13035" y="6459"/>
                </a:lnTo>
                <a:lnTo>
                  <a:pt x="13501" y="6459"/>
                </a:lnTo>
                <a:cubicBezTo>
                  <a:pt x="13612" y="6459"/>
                  <a:pt x="13706" y="6372"/>
                  <a:pt x="13712" y="6254"/>
                </a:cubicBezTo>
                <a:lnTo>
                  <a:pt x="13836" y="3671"/>
                </a:lnTo>
                <a:cubicBezTo>
                  <a:pt x="13846" y="3523"/>
                  <a:pt x="13734" y="3447"/>
                  <a:pt x="13623" y="3447"/>
                </a:cubicBezTo>
                <a:cubicBezTo>
                  <a:pt x="13518" y="3447"/>
                  <a:pt x="13414" y="3514"/>
                  <a:pt x="13408" y="3652"/>
                </a:cubicBezTo>
                <a:lnTo>
                  <a:pt x="13296" y="6030"/>
                </a:lnTo>
                <a:lnTo>
                  <a:pt x="13035" y="6030"/>
                </a:lnTo>
                <a:lnTo>
                  <a:pt x="13035" y="2603"/>
                </a:lnTo>
                <a:lnTo>
                  <a:pt x="13457" y="2603"/>
                </a:lnTo>
                <a:lnTo>
                  <a:pt x="13451" y="2733"/>
                </a:lnTo>
                <a:cubicBezTo>
                  <a:pt x="13445" y="2851"/>
                  <a:pt x="13538" y="2950"/>
                  <a:pt x="13656" y="2956"/>
                </a:cubicBezTo>
                <a:lnTo>
                  <a:pt x="13668" y="2956"/>
                </a:lnTo>
                <a:cubicBezTo>
                  <a:pt x="13786" y="2956"/>
                  <a:pt x="13879" y="2870"/>
                  <a:pt x="13886" y="2752"/>
                </a:cubicBezTo>
                <a:lnTo>
                  <a:pt x="13892" y="2603"/>
                </a:lnTo>
                <a:lnTo>
                  <a:pt x="14060" y="2603"/>
                </a:lnTo>
                <a:cubicBezTo>
                  <a:pt x="14178" y="2603"/>
                  <a:pt x="14271" y="2509"/>
                  <a:pt x="14271" y="2391"/>
                </a:cubicBezTo>
                <a:lnTo>
                  <a:pt x="14271" y="1870"/>
                </a:lnTo>
                <a:lnTo>
                  <a:pt x="14314" y="1870"/>
                </a:lnTo>
                <a:cubicBezTo>
                  <a:pt x="14531" y="1870"/>
                  <a:pt x="14705" y="1696"/>
                  <a:pt x="14705" y="1479"/>
                </a:cubicBezTo>
                <a:lnTo>
                  <a:pt x="14705" y="1075"/>
                </a:lnTo>
                <a:cubicBezTo>
                  <a:pt x="14705" y="864"/>
                  <a:pt x="14531" y="690"/>
                  <a:pt x="14314" y="690"/>
                </a:cubicBezTo>
                <a:lnTo>
                  <a:pt x="14277" y="690"/>
                </a:lnTo>
                <a:lnTo>
                  <a:pt x="14277" y="218"/>
                </a:lnTo>
                <a:cubicBezTo>
                  <a:pt x="14277" y="100"/>
                  <a:pt x="14178" y="1"/>
                  <a:pt x="14060" y="1"/>
                </a:cubicBezTo>
                <a:lnTo>
                  <a:pt x="7912" y="1"/>
                </a:lnTo>
                <a:cubicBezTo>
                  <a:pt x="7788" y="1"/>
                  <a:pt x="7694" y="100"/>
                  <a:pt x="7694" y="218"/>
                </a:cubicBezTo>
                <a:lnTo>
                  <a:pt x="7694" y="690"/>
                </a:lnTo>
                <a:lnTo>
                  <a:pt x="7651" y="690"/>
                </a:lnTo>
                <a:cubicBezTo>
                  <a:pt x="7573" y="786"/>
                  <a:pt x="7462" y="834"/>
                  <a:pt x="7350" y="834"/>
                </a:cubicBezTo>
                <a:cubicBezTo>
                  <a:pt x="7238" y="834"/>
                  <a:pt x="7126" y="786"/>
                  <a:pt x="7049" y="690"/>
                </a:cubicBezTo>
                <a:lnTo>
                  <a:pt x="7005" y="690"/>
                </a:lnTo>
                <a:lnTo>
                  <a:pt x="7005" y="218"/>
                </a:lnTo>
                <a:cubicBezTo>
                  <a:pt x="7005" y="100"/>
                  <a:pt x="6906" y="1"/>
                  <a:pt x="6788" y="1"/>
                </a:cubicBezTo>
                <a:lnTo>
                  <a:pt x="2758" y="1"/>
                </a:lnTo>
                <a:cubicBezTo>
                  <a:pt x="2472" y="1"/>
                  <a:pt x="2472" y="429"/>
                  <a:pt x="2758" y="429"/>
                </a:cubicBezTo>
                <a:lnTo>
                  <a:pt x="6577" y="429"/>
                </a:lnTo>
                <a:lnTo>
                  <a:pt x="6577" y="690"/>
                </a:lnTo>
                <a:lnTo>
                  <a:pt x="858" y="690"/>
                </a:lnTo>
                <a:lnTo>
                  <a:pt x="858" y="429"/>
                </a:lnTo>
                <a:lnTo>
                  <a:pt x="1845" y="429"/>
                </a:lnTo>
                <a:cubicBezTo>
                  <a:pt x="2131" y="429"/>
                  <a:pt x="2131" y="1"/>
                  <a:pt x="1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 name="Google Shape;669;p48"/>
          <p:cNvGrpSpPr/>
          <p:nvPr/>
        </p:nvGrpSpPr>
        <p:grpSpPr>
          <a:xfrm>
            <a:off x="4532823" y="1753471"/>
            <a:ext cx="248624" cy="247931"/>
            <a:chOff x="5627016" y="2495425"/>
            <a:chExt cx="367950" cy="366925"/>
          </a:xfrm>
        </p:grpSpPr>
        <p:sp>
          <p:nvSpPr>
            <p:cNvPr id="670" name="Google Shape;670;p48"/>
            <p:cNvSpPr/>
            <p:nvPr/>
          </p:nvSpPr>
          <p:spPr>
            <a:xfrm>
              <a:off x="5673366" y="2495425"/>
              <a:ext cx="321600" cy="292175"/>
            </a:xfrm>
            <a:custGeom>
              <a:avLst/>
              <a:gdLst/>
              <a:ahLst/>
              <a:cxnLst/>
              <a:rect l="l" t="t" r="r" b="b"/>
              <a:pathLst>
                <a:path w="12864" h="11687" extrusionOk="0">
                  <a:moveTo>
                    <a:pt x="9131" y="2611"/>
                  </a:moveTo>
                  <a:lnTo>
                    <a:pt x="10249" y="3723"/>
                  </a:lnTo>
                  <a:lnTo>
                    <a:pt x="7784" y="6157"/>
                  </a:lnTo>
                  <a:lnTo>
                    <a:pt x="6672" y="5039"/>
                  </a:lnTo>
                  <a:lnTo>
                    <a:pt x="9131" y="2611"/>
                  </a:lnTo>
                  <a:close/>
                  <a:moveTo>
                    <a:pt x="11563" y="0"/>
                  </a:moveTo>
                  <a:cubicBezTo>
                    <a:pt x="11508" y="0"/>
                    <a:pt x="11454" y="22"/>
                    <a:pt x="11410" y="65"/>
                  </a:cubicBezTo>
                  <a:lnTo>
                    <a:pt x="10144" y="1332"/>
                  </a:lnTo>
                  <a:cubicBezTo>
                    <a:pt x="9986" y="1485"/>
                    <a:pt x="10130" y="1701"/>
                    <a:pt x="10299" y="1701"/>
                  </a:cubicBezTo>
                  <a:cubicBezTo>
                    <a:pt x="10349" y="1701"/>
                    <a:pt x="10401" y="1682"/>
                    <a:pt x="10448" y="1636"/>
                  </a:cubicBezTo>
                  <a:lnTo>
                    <a:pt x="11566" y="519"/>
                  </a:lnTo>
                  <a:lnTo>
                    <a:pt x="12323" y="1276"/>
                  </a:lnTo>
                  <a:lnTo>
                    <a:pt x="10367" y="3232"/>
                  </a:lnTo>
                  <a:lnTo>
                    <a:pt x="9610" y="2475"/>
                  </a:lnTo>
                  <a:lnTo>
                    <a:pt x="9796" y="2282"/>
                  </a:lnTo>
                  <a:cubicBezTo>
                    <a:pt x="9953" y="2125"/>
                    <a:pt x="9811" y="1910"/>
                    <a:pt x="9644" y="1910"/>
                  </a:cubicBezTo>
                  <a:cubicBezTo>
                    <a:pt x="9593" y="1910"/>
                    <a:pt x="9540" y="1930"/>
                    <a:pt x="9492" y="1978"/>
                  </a:cubicBezTo>
                  <a:lnTo>
                    <a:pt x="9305" y="2171"/>
                  </a:lnTo>
                  <a:lnTo>
                    <a:pt x="9287" y="2152"/>
                  </a:lnTo>
                  <a:cubicBezTo>
                    <a:pt x="9243" y="2112"/>
                    <a:pt x="9189" y="2091"/>
                    <a:pt x="9135" y="2091"/>
                  </a:cubicBezTo>
                  <a:cubicBezTo>
                    <a:pt x="9080" y="2091"/>
                    <a:pt x="9026" y="2112"/>
                    <a:pt x="8982" y="2152"/>
                  </a:cubicBezTo>
                  <a:lnTo>
                    <a:pt x="6213" y="4890"/>
                  </a:lnTo>
                  <a:cubicBezTo>
                    <a:pt x="6132" y="4971"/>
                    <a:pt x="6132" y="5108"/>
                    <a:pt x="6213" y="5195"/>
                  </a:cubicBezTo>
                  <a:lnTo>
                    <a:pt x="6250" y="5226"/>
                  </a:lnTo>
                  <a:lnTo>
                    <a:pt x="158" y="11318"/>
                  </a:lnTo>
                  <a:cubicBezTo>
                    <a:pt x="0" y="11471"/>
                    <a:pt x="145" y="11686"/>
                    <a:pt x="313" y="11686"/>
                  </a:cubicBezTo>
                  <a:cubicBezTo>
                    <a:pt x="363" y="11686"/>
                    <a:pt x="416" y="11667"/>
                    <a:pt x="463" y="11622"/>
                  </a:cubicBezTo>
                  <a:lnTo>
                    <a:pt x="6554" y="5530"/>
                  </a:lnTo>
                  <a:lnTo>
                    <a:pt x="7312" y="6288"/>
                  </a:lnTo>
                  <a:lnTo>
                    <a:pt x="6927" y="6673"/>
                  </a:lnTo>
                  <a:cubicBezTo>
                    <a:pt x="6775" y="6830"/>
                    <a:pt x="6918" y="7045"/>
                    <a:pt x="7082" y="7045"/>
                  </a:cubicBezTo>
                  <a:cubicBezTo>
                    <a:pt x="7132" y="7045"/>
                    <a:pt x="7185" y="7025"/>
                    <a:pt x="7231" y="6977"/>
                  </a:cubicBezTo>
                  <a:lnTo>
                    <a:pt x="7616" y="6592"/>
                  </a:lnTo>
                  <a:lnTo>
                    <a:pt x="7635" y="6611"/>
                  </a:lnTo>
                  <a:cubicBezTo>
                    <a:pt x="7675" y="6654"/>
                    <a:pt x="7730" y="6676"/>
                    <a:pt x="7785" y="6676"/>
                  </a:cubicBezTo>
                  <a:cubicBezTo>
                    <a:pt x="7840" y="6676"/>
                    <a:pt x="7896" y="6654"/>
                    <a:pt x="7939" y="6611"/>
                  </a:cubicBezTo>
                  <a:lnTo>
                    <a:pt x="10703" y="3872"/>
                  </a:lnTo>
                  <a:cubicBezTo>
                    <a:pt x="10789" y="3791"/>
                    <a:pt x="10789" y="3655"/>
                    <a:pt x="10703" y="3568"/>
                  </a:cubicBezTo>
                  <a:lnTo>
                    <a:pt x="10671" y="3537"/>
                  </a:lnTo>
                  <a:lnTo>
                    <a:pt x="12777" y="1432"/>
                  </a:lnTo>
                  <a:cubicBezTo>
                    <a:pt x="12864" y="1345"/>
                    <a:pt x="12864" y="1214"/>
                    <a:pt x="12777" y="1127"/>
                  </a:cubicBezTo>
                  <a:lnTo>
                    <a:pt x="11715" y="65"/>
                  </a:lnTo>
                  <a:cubicBezTo>
                    <a:pt x="11671" y="22"/>
                    <a:pt x="11617" y="0"/>
                    <a:pt x="115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8"/>
            <p:cNvSpPr/>
            <p:nvPr/>
          </p:nvSpPr>
          <p:spPr>
            <a:xfrm>
              <a:off x="5627016" y="2676850"/>
              <a:ext cx="212700" cy="185500"/>
            </a:xfrm>
            <a:custGeom>
              <a:avLst/>
              <a:gdLst/>
              <a:ahLst/>
              <a:cxnLst/>
              <a:rect l="l" t="t" r="r" b="b"/>
              <a:pathLst>
                <a:path w="8508" h="7420" extrusionOk="0">
                  <a:moveTo>
                    <a:pt x="1006" y="5675"/>
                  </a:moveTo>
                  <a:lnTo>
                    <a:pt x="1764" y="6433"/>
                  </a:lnTo>
                  <a:lnTo>
                    <a:pt x="1273" y="6929"/>
                  </a:lnTo>
                  <a:lnTo>
                    <a:pt x="510" y="6166"/>
                  </a:lnTo>
                  <a:lnTo>
                    <a:pt x="1006" y="5675"/>
                  </a:lnTo>
                  <a:close/>
                  <a:moveTo>
                    <a:pt x="8285" y="1"/>
                  </a:moveTo>
                  <a:cubicBezTo>
                    <a:pt x="8230" y="1"/>
                    <a:pt x="8175" y="21"/>
                    <a:pt x="8135" y="61"/>
                  </a:cubicBezTo>
                  <a:lnTo>
                    <a:pt x="2068" y="6128"/>
                  </a:lnTo>
                  <a:lnTo>
                    <a:pt x="1311" y="5371"/>
                  </a:lnTo>
                  <a:lnTo>
                    <a:pt x="1671" y="5011"/>
                  </a:lnTo>
                  <a:cubicBezTo>
                    <a:pt x="1823" y="4854"/>
                    <a:pt x="1680" y="4638"/>
                    <a:pt x="1515" y="4638"/>
                  </a:cubicBezTo>
                  <a:cubicBezTo>
                    <a:pt x="1465" y="4638"/>
                    <a:pt x="1413" y="4658"/>
                    <a:pt x="1366" y="4706"/>
                  </a:cubicBezTo>
                  <a:lnTo>
                    <a:pt x="857" y="5216"/>
                  </a:lnTo>
                  <a:lnTo>
                    <a:pt x="56" y="6017"/>
                  </a:lnTo>
                  <a:lnTo>
                    <a:pt x="44" y="6029"/>
                  </a:lnTo>
                  <a:cubicBezTo>
                    <a:pt x="25" y="6048"/>
                    <a:pt x="13" y="6072"/>
                    <a:pt x="7" y="6104"/>
                  </a:cubicBezTo>
                  <a:cubicBezTo>
                    <a:pt x="7" y="6110"/>
                    <a:pt x="7" y="6116"/>
                    <a:pt x="0" y="6122"/>
                  </a:cubicBezTo>
                  <a:lnTo>
                    <a:pt x="0" y="6135"/>
                  </a:lnTo>
                  <a:cubicBezTo>
                    <a:pt x="0" y="6147"/>
                    <a:pt x="0" y="6166"/>
                    <a:pt x="0" y="6178"/>
                  </a:cubicBezTo>
                  <a:lnTo>
                    <a:pt x="0" y="6184"/>
                  </a:lnTo>
                  <a:lnTo>
                    <a:pt x="0" y="6197"/>
                  </a:lnTo>
                  <a:lnTo>
                    <a:pt x="0" y="6203"/>
                  </a:lnTo>
                  <a:lnTo>
                    <a:pt x="0" y="6222"/>
                  </a:lnTo>
                  <a:cubicBezTo>
                    <a:pt x="0" y="6228"/>
                    <a:pt x="0" y="6234"/>
                    <a:pt x="7" y="6240"/>
                  </a:cubicBezTo>
                  <a:lnTo>
                    <a:pt x="13" y="6253"/>
                  </a:lnTo>
                  <a:lnTo>
                    <a:pt x="13" y="6259"/>
                  </a:lnTo>
                  <a:lnTo>
                    <a:pt x="25" y="6271"/>
                  </a:lnTo>
                  <a:lnTo>
                    <a:pt x="31" y="6284"/>
                  </a:lnTo>
                  <a:lnTo>
                    <a:pt x="38" y="6290"/>
                  </a:lnTo>
                  <a:lnTo>
                    <a:pt x="50" y="6308"/>
                  </a:lnTo>
                  <a:lnTo>
                    <a:pt x="1112" y="7370"/>
                  </a:lnTo>
                  <a:lnTo>
                    <a:pt x="1118" y="7377"/>
                  </a:lnTo>
                  <a:lnTo>
                    <a:pt x="1130" y="7383"/>
                  </a:lnTo>
                  <a:lnTo>
                    <a:pt x="1143" y="7395"/>
                  </a:lnTo>
                  <a:lnTo>
                    <a:pt x="1155" y="7401"/>
                  </a:lnTo>
                  <a:lnTo>
                    <a:pt x="1174" y="7414"/>
                  </a:lnTo>
                  <a:lnTo>
                    <a:pt x="1193" y="7420"/>
                  </a:lnTo>
                  <a:lnTo>
                    <a:pt x="1335" y="7420"/>
                  </a:lnTo>
                  <a:lnTo>
                    <a:pt x="1354" y="7408"/>
                  </a:lnTo>
                  <a:lnTo>
                    <a:pt x="1373" y="7401"/>
                  </a:lnTo>
                  <a:lnTo>
                    <a:pt x="1379" y="7395"/>
                  </a:lnTo>
                  <a:lnTo>
                    <a:pt x="1385" y="7389"/>
                  </a:lnTo>
                  <a:lnTo>
                    <a:pt x="1404" y="7377"/>
                  </a:lnTo>
                  <a:lnTo>
                    <a:pt x="2199" y="6575"/>
                  </a:lnTo>
                  <a:lnTo>
                    <a:pt x="8421" y="359"/>
                  </a:lnTo>
                  <a:cubicBezTo>
                    <a:pt x="8502" y="279"/>
                    <a:pt x="8508" y="155"/>
                    <a:pt x="8439" y="61"/>
                  </a:cubicBezTo>
                  <a:cubicBezTo>
                    <a:pt x="8396" y="21"/>
                    <a:pt x="8340" y="1"/>
                    <a:pt x="82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8"/>
            <p:cNvSpPr/>
            <p:nvPr/>
          </p:nvSpPr>
          <p:spPr>
            <a:xfrm>
              <a:off x="5817041" y="2662075"/>
              <a:ext cx="10725" cy="10725"/>
            </a:xfrm>
            <a:custGeom>
              <a:avLst/>
              <a:gdLst/>
              <a:ahLst/>
              <a:cxnLst/>
              <a:rect l="l" t="t" r="r" b="b"/>
              <a:pathLst>
                <a:path w="429" h="429" extrusionOk="0">
                  <a:moveTo>
                    <a:pt x="211" y="0"/>
                  </a:moveTo>
                  <a:cubicBezTo>
                    <a:pt x="93" y="0"/>
                    <a:pt x="0" y="100"/>
                    <a:pt x="0" y="218"/>
                  </a:cubicBezTo>
                  <a:cubicBezTo>
                    <a:pt x="0" y="336"/>
                    <a:pt x="93" y="429"/>
                    <a:pt x="211" y="429"/>
                  </a:cubicBezTo>
                  <a:cubicBezTo>
                    <a:pt x="329" y="429"/>
                    <a:pt x="429" y="336"/>
                    <a:pt x="429" y="218"/>
                  </a:cubicBezTo>
                  <a:cubicBezTo>
                    <a:pt x="429" y="100"/>
                    <a:pt x="329"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8"/>
            <p:cNvSpPr/>
            <p:nvPr/>
          </p:nvSpPr>
          <p:spPr>
            <a:xfrm>
              <a:off x="5793591" y="2685525"/>
              <a:ext cx="10725" cy="10725"/>
            </a:xfrm>
            <a:custGeom>
              <a:avLst/>
              <a:gdLst/>
              <a:ahLst/>
              <a:cxnLst/>
              <a:rect l="l" t="t" r="r" b="b"/>
              <a:pathLst>
                <a:path w="429" h="429" extrusionOk="0">
                  <a:moveTo>
                    <a:pt x="212" y="0"/>
                  </a:moveTo>
                  <a:cubicBezTo>
                    <a:pt x="94" y="0"/>
                    <a:pt x="0" y="99"/>
                    <a:pt x="0" y="217"/>
                  </a:cubicBezTo>
                  <a:cubicBezTo>
                    <a:pt x="0" y="335"/>
                    <a:pt x="94" y="429"/>
                    <a:pt x="212" y="429"/>
                  </a:cubicBezTo>
                  <a:cubicBezTo>
                    <a:pt x="330" y="429"/>
                    <a:pt x="429" y="335"/>
                    <a:pt x="429" y="217"/>
                  </a:cubicBezTo>
                  <a:cubicBezTo>
                    <a:pt x="429" y="99"/>
                    <a:pt x="330" y="0"/>
                    <a:pt x="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8"/>
            <p:cNvSpPr/>
            <p:nvPr/>
          </p:nvSpPr>
          <p:spPr>
            <a:xfrm>
              <a:off x="5770141" y="2708950"/>
              <a:ext cx="10750" cy="10750"/>
            </a:xfrm>
            <a:custGeom>
              <a:avLst/>
              <a:gdLst/>
              <a:ahLst/>
              <a:cxnLst/>
              <a:rect l="l" t="t" r="r" b="b"/>
              <a:pathLst>
                <a:path w="430" h="430" extrusionOk="0">
                  <a:moveTo>
                    <a:pt x="212" y="1"/>
                  </a:moveTo>
                  <a:cubicBezTo>
                    <a:pt x="94" y="1"/>
                    <a:pt x="1" y="100"/>
                    <a:pt x="1" y="218"/>
                  </a:cubicBezTo>
                  <a:cubicBezTo>
                    <a:pt x="1" y="336"/>
                    <a:pt x="94" y="429"/>
                    <a:pt x="212" y="429"/>
                  </a:cubicBezTo>
                  <a:cubicBezTo>
                    <a:pt x="330" y="429"/>
                    <a:pt x="429" y="336"/>
                    <a:pt x="429" y="218"/>
                  </a:cubicBezTo>
                  <a:cubicBezTo>
                    <a:pt x="429" y="100"/>
                    <a:pt x="330"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8"/>
            <p:cNvSpPr/>
            <p:nvPr/>
          </p:nvSpPr>
          <p:spPr>
            <a:xfrm>
              <a:off x="5746716" y="2732400"/>
              <a:ext cx="10725" cy="10725"/>
            </a:xfrm>
            <a:custGeom>
              <a:avLst/>
              <a:gdLst/>
              <a:ahLst/>
              <a:cxnLst/>
              <a:rect l="l" t="t" r="r" b="b"/>
              <a:pathLst>
                <a:path w="429" h="429" extrusionOk="0">
                  <a:moveTo>
                    <a:pt x="217" y="0"/>
                  </a:moveTo>
                  <a:cubicBezTo>
                    <a:pt x="93" y="0"/>
                    <a:pt x="0" y="94"/>
                    <a:pt x="0" y="218"/>
                  </a:cubicBezTo>
                  <a:cubicBezTo>
                    <a:pt x="0" y="336"/>
                    <a:pt x="93" y="429"/>
                    <a:pt x="217" y="429"/>
                  </a:cubicBezTo>
                  <a:cubicBezTo>
                    <a:pt x="335" y="429"/>
                    <a:pt x="429" y="336"/>
                    <a:pt x="429" y="218"/>
                  </a:cubicBezTo>
                  <a:cubicBezTo>
                    <a:pt x="429" y="94"/>
                    <a:pt x="335" y="0"/>
                    <a:pt x="2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8"/>
            <p:cNvSpPr/>
            <p:nvPr/>
          </p:nvSpPr>
          <p:spPr>
            <a:xfrm>
              <a:off x="5723266" y="2755850"/>
              <a:ext cx="10725" cy="10725"/>
            </a:xfrm>
            <a:custGeom>
              <a:avLst/>
              <a:gdLst/>
              <a:ahLst/>
              <a:cxnLst/>
              <a:rect l="l" t="t" r="r" b="b"/>
              <a:pathLst>
                <a:path w="429" h="429" extrusionOk="0">
                  <a:moveTo>
                    <a:pt x="218" y="0"/>
                  </a:moveTo>
                  <a:cubicBezTo>
                    <a:pt x="100" y="0"/>
                    <a:pt x="0" y="93"/>
                    <a:pt x="0" y="211"/>
                  </a:cubicBezTo>
                  <a:cubicBezTo>
                    <a:pt x="0" y="329"/>
                    <a:pt x="100" y="429"/>
                    <a:pt x="218" y="429"/>
                  </a:cubicBezTo>
                  <a:cubicBezTo>
                    <a:pt x="336" y="429"/>
                    <a:pt x="429" y="329"/>
                    <a:pt x="429" y="211"/>
                  </a:cubicBezTo>
                  <a:cubicBezTo>
                    <a:pt x="429" y="93"/>
                    <a:pt x="336" y="0"/>
                    <a:pt x="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8"/>
            <p:cNvSpPr/>
            <p:nvPr/>
          </p:nvSpPr>
          <p:spPr>
            <a:xfrm>
              <a:off x="5699816" y="2779275"/>
              <a:ext cx="10750" cy="10750"/>
            </a:xfrm>
            <a:custGeom>
              <a:avLst/>
              <a:gdLst/>
              <a:ahLst/>
              <a:cxnLst/>
              <a:rect l="l" t="t" r="r" b="b"/>
              <a:pathLst>
                <a:path w="430" h="430" extrusionOk="0">
                  <a:moveTo>
                    <a:pt x="218" y="1"/>
                  </a:moveTo>
                  <a:cubicBezTo>
                    <a:pt x="100" y="1"/>
                    <a:pt x="1" y="94"/>
                    <a:pt x="1" y="212"/>
                  </a:cubicBezTo>
                  <a:cubicBezTo>
                    <a:pt x="1" y="330"/>
                    <a:pt x="100" y="429"/>
                    <a:pt x="218" y="429"/>
                  </a:cubicBezTo>
                  <a:cubicBezTo>
                    <a:pt x="336" y="429"/>
                    <a:pt x="429" y="330"/>
                    <a:pt x="429" y="212"/>
                  </a:cubicBezTo>
                  <a:cubicBezTo>
                    <a:pt x="429" y="94"/>
                    <a:pt x="336"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8"/>
            <p:cNvSpPr/>
            <p:nvPr/>
          </p:nvSpPr>
          <p:spPr>
            <a:xfrm>
              <a:off x="5865941" y="2590650"/>
              <a:ext cx="34325" cy="28750"/>
            </a:xfrm>
            <a:custGeom>
              <a:avLst/>
              <a:gdLst/>
              <a:ahLst/>
              <a:cxnLst/>
              <a:rect l="l" t="t" r="r" b="b"/>
              <a:pathLst>
                <a:path w="1373" h="1150" extrusionOk="0">
                  <a:moveTo>
                    <a:pt x="758" y="436"/>
                  </a:moveTo>
                  <a:cubicBezTo>
                    <a:pt x="789" y="436"/>
                    <a:pt x="820" y="442"/>
                    <a:pt x="845" y="460"/>
                  </a:cubicBezTo>
                  <a:cubicBezTo>
                    <a:pt x="907" y="510"/>
                    <a:pt x="919" y="597"/>
                    <a:pt x="870" y="665"/>
                  </a:cubicBezTo>
                  <a:lnTo>
                    <a:pt x="870" y="659"/>
                  </a:lnTo>
                  <a:cubicBezTo>
                    <a:pt x="841" y="700"/>
                    <a:pt x="798" y="718"/>
                    <a:pt x="757" y="718"/>
                  </a:cubicBezTo>
                  <a:cubicBezTo>
                    <a:pt x="708" y="718"/>
                    <a:pt x="660" y="693"/>
                    <a:pt x="634" y="647"/>
                  </a:cubicBezTo>
                  <a:cubicBezTo>
                    <a:pt x="584" y="560"/>
                    <a:pt x="634" y="448"/>
                    <a:pt x="739" y="436"/>
                  </a:cubicBezTo>
                  <a:close/>
                  <a:moveTo>
                    <a:pt x="753" y="1"/>
                  </a:moveTo>
                  <a:cubicBezTo>
                    <a:pt x="598" y="1"/>
                    <a:pt x="441" y="63"/>
                    <a:pt x="323" y="200"/>
                  </a:cubicBezTo>
                  <a:cubicBezTo>
                    <a:pt x="0" y="572"/>
                    <a:pt x="261" y="1150"/>
                    <a:pt x="758" y="1150"/>
                  </a:cubicBezTo>
                  <a:cubicBezTo>
                    <a:pt x="783" y="1150"/>
                    <a:pt x="814" y="1150"/>
                    <a:pt x="838" y="1143"/>
                  </a:cubicBezTo>
                  <a:cubicBezTo>
                    <a:pt x="1149" y="1100"/>
                    <a:pt x="1373" y="808"/>
                    <a:pt x="1329" y="498"/>
                  </a:cubicBezTo>
                  <a:cubicBezTo>
                    <a:pt x="1282" y="187"/>
                    <a:pt x="1020"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48"/>
          <p:cNvGrpSpPr/>
          <p:nvPr/>
        </p:nvGrpSpPr>
        <p:grpSpPr>
          <a:xfrm>
            <a:off x="6610701" y="3195519"/>
            <a:ext cx="249046" cy="248354"/>
            <a:chOff x="5631041" y="1363700"/>
            <a:chExt cx="368575" cy="367550"/>
          </a:xfrm>
        </p:grpSpPr>
        <p:sp>
          <p:nvSpPr>
            <p:cNvPr id="680" name="Google Shape;680;p48"/>
            <p:cNvSpPr/>
            <p:nvPr/>
          </p:nvSpPr>
          <p:spPr>
            <a:xfrm>
              <a:off x="5631041" y="1554200"/>
              <a:ext cx="153250" cy="177050"/>
            </a:xfrm>
            <a:custGeom>
              <a:avLst/>
              <a:gdLst/>
              <a:ahLst/>
              <a:cxnLst/>
              <a:rect l="l" t="t" r="r" b="b"/>
              <a:pathLst>
                <a:path w="6130" h="7082" extrusionOk="0">
                  <a:moveTo>
                    <a:pt x="1913" y="1"/>
                  </a:moveTo>
                  <a:cubicBezTo>
                    <a:pt x="1884" y="1"/>
                    <a:pt x="1853" y="7"/>
                    <a:pt x="1820" y="21"/>
                  </a:cubicBezTo>
                  <a:cubicBezTo>
                    <a:pt x="1472" y="164"/>
                    <a:pt x="1150" y="375"/>
                    <a:pt x="889" y="642"/>
                  </a:cubicBezTo>
                  <a:cubicBezTo>
                    <a:pt x="317" y="1232"/>
                    <a:pt x="1" y="2021"/>
                    <a:pt x="13" y="2840"/>
                  </a:cubicBezTo>
                  <a:cubicBezTo>
                    <a:pt x="13" y="3908"/>
                    <a:pt x="479" y="4983"/>
                    <a:pt x="1299" y="5796"/>
                  </a:cubicBezTo>
                  <a:cubicBezTo>
                    <a:pt x="2137" y="6634"/>
                    <a:pt x="3224" y="7082"/>
                    <a:pt x="4254" y="7082"/>
                  </a:cubicBezTo>
                  <a:cubicBezTo>
                    <a:pt x="4265" y="7082"/>
                    <a:pt x="4275" y="7082"/>
                    <a:pt x="4286" y="7082"/>
                  </a:cubicBezTo>
                  <a:cubicBezTo>
                    <a:pt x="4896" y="7082"/>
                    <a:pt x="5499" y="6902"/>
                    <a:pt x="6012" y="6572"/>
                  </a:cubicBezTo>
                  <a:cubicBezTo>
                    <a:pt x="6105" y="6504"/>
                    <a:pt x="6130" y="6374"/>
                    <a:pt x="6068" y="6281"/>
                  </a:cubicBezTo>
                  <a:cubicBezTo>
                    <a:pt x="6024" y="6217"/>
                    <a:pt x="5956" y="6182"/>
                    <a:pt x="5886" y="6182"/>
                  </a:cubicBezTo>
                  <a:cubicBezTo>
                    <a:pt x="5846" y="6182"/>
                    <a:pt x="5806" y="6194"/>
                    <a:pt x="5770" y="6218"/>
                  </a:cubicBezTo>
                  <a:cubicBezTo>
                    <a:pt x="5336" y="6501"/>
                    <a:pt x="4809" y="6648"/>
                    <a:pt x="4252" y="6648"/>
                  </a:cubicBezTo>
                  <a:cubicBezTo>
                    <a:pt x="4075" y="6648"/>
                    <a:pt x="3895" y="6633"/>
                    <a:pt x="3714" y="6603"/>
                  </a:cubicBezTo>
                  <a:cubicBezTo>
                    <a:pt x="2907" y="6461"/>
                    <a:pt x="2168" y="6076"/>
                    <a:pt x="1597" y="5492"/>
                  </a:cubicBezTo>
                  <a:cubicBezTo>
                    <a:pt x="858" y="4759"/>
                    <a:pt x="435" y="3797"/>
                    <a:pt x="435" y="2840"/>
                  </a:cubicBezTo>
                  <a:cubicBezTo>
                    <a:pt x="435" y="2095"/>
                    <a:pt x="696" y="1437"/>
                    <a:pt x="1187" y="953"/>
                  </a:cubicBezTo>
                  <a:cubicBezTo>
                    <a:pt x="1410" y="723"/>
                    <a:pt x="1677" y="543"/>
                    <a:pt x="1975" y="425"/>
                  </a:cubicBezTo>
                  <a:cubicBezTo>
                    <a:pt x="2227" y="343"/>
                    <a:pt x="2127" y="1"/>
                    <a:pt x="1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8"/>
            <p:cNvSpPr/>
            <p:nvPr/>
          </p:nvSpPr>
          <p:spPr>
            <a:xfrm>
              <a:off x="5707116" y="1574500"/>
              <a:ext cx="81375" cy="80025"/>
            </a:xfrm>
            <a:custGeom>
              <a:avLst/>
              <a:gdLst/>
              <a:ahLst/>
              <a:cxnLst/>
              <a:rect l="l" t="t" r="r" b="b"/>
              <a:pathLst>
                <a:path w="3255" h="3201" extrusionOk="0">
                  <a:moveTo>
                    <a:pt x="994" y="519"/>
                  </a:moveTo>
                  <a:lnTo>
                    <a:pt x="2714" y="2227"/>
                  </a:lnTo>
                  <a:lnTo>
                    <a:pt x="2261" y="2680"/>
                  </a:lnTo>
                  <a:lnTo>
                    <a:pt x="541" y="973"/>
                  </a:lnTo>
                  <a:lnTo>
                    <a:pt x="994" y="519"/>
                  </a:lnTo>
                  <a:close/>
                  <a:moveTo>
                    <a:pt x="995" y="1"/>
                  </a:moveTo>
                  <a:cubicBezTo>
                    <a:pt x="940" y="1"/>
                    <a:pt x="885" y="23"/>
                    <a:pt x="845" y="66"/>
                  </a:cubicBezTo>
                  <a:lnTo>
                    <a:pt x="87" y="817"/>
                  </a:lnTo>
                  <a:cubicBezTo>
                    <a:pt x="1" y="904"/>
                    <a:pt x="1" y="1041"/>
                    <a:pt x="87" y="1122"/>
                  </a:cubicBezTo>
                  <a:lnTo>
                    <a:pt x="2112" y="3140"/>
                  </a:lnTo>
                  <a:cubicBezTo>
                    <a:pt x="2152" y="3180"/>
                    <a:pt x="2207" y="3200"/>
                    <a:pt x="2261" y="3200"/>
                  </a:cubicBezTo>
                  <a:cubicBezTo>
                    <a:pt x="2315" y="3200"/>
                    <a:pt x="2370" y="3180"/>
                    <a:pt x="2410" y="3140"/>
                  </a:cubicBezTo>
                  <a:lnTo>
                    <a:pt x="3174" y="2382"/>
                  </a:lnTo>
                  <a:cubicBezTo>
                    <a:pt x="3254" y="2295"/>
                    <a:pt x="3254" y="2159"/>
                    <a:pt x="3174" y="2078"/>
                  </a:cubicBezTo>
                  <a:lnTo>
                    <a:pt x="1149" y="66"/>
                  </a:lnTo>
                  <a:cubicBezTo>
                    <a:pt x="1106" y="23"/>
                    <a:pt x="1050" y="1"/>
                    <a:pt x="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8"/>
            <p:cNvSpPr/>
            <p:nvPr/>
          </p:nvSpPr>
          <p:spPr>
            <a:xfrm>
              <a:off x="5721716" y="1676625"/>
              <a:ext cx="41925" cy="35225"/>
            </a:xfrm>
            <a:custGeom>
              <a:avLst/>
              <a:gdLst/>
              <a:ahLst/>
              <a:cxnLst/>
              <a:rect l="l" t="t" r="r" b="b"/>
              <a:pathLst>
                <a:path w="1677" h="1409" extrusionOk="0">
                  <a:moveTo>
                    <a:pt x="924" y="431"/>
                  </a:moveTo>
                  <a:cubicBezTo>
                    <a:pt x="1049" y="431"/>
                    <a:pt x="1173" y="511"/>
                    <a:pt x="1193" y="663"/>
                  </a:cubicBezTo>
                  <a:cubicBezTo>
                    <a:pt x="1205" y="738"/>
                    <a:pt x="1186" y="812"/>
                    <a:pt x="1143" y="868"/>
                  </a:cubicBezTo>
                  <a:cubicBezTo>
                    <a:pt x="1085" y="944"/>
                    <a:pt x="1006" y="977"/>
                    <a:pt x="929" y="977"/>
                  </a:cubicBezTo>
                  <a:cubicBezTo>
                    <a:pt x="766" y="977"/>
                    <a:pt x="608" y="832"/>
                    <a:pt x="659" y="638"/>
                  </a:cubicBezTo>
                  <a:cubicBezTo>
                    <a:pt x="694" y="499"/>
                    <a:pt x="810" y="431"/>
                    <a:pt x="924" y="431"/>
                  </a:cubicBezTo>
                  <a:close/>
                  <a:moveTo>
                    <a:pt x="916" y="0"/>
                  </a:moveTo>
                  <a:cubicBezTo>
                    <a:pt x="728" y="0"/>
                    <a:pt x="536" y="76"/>
                    <a:pt x="391" y="241"/>
                  </a:cubicBezTo>
                  <a:cubicBezTo>
                    <a:pt x="0" y="694"/>
                    <a:pt x="317" y="1402"/>
                    <a:pt x="926" y="1408"/>
                  </a:cubicBezTo>
                  <a:cubicBezTo>
                    <a:pt x="957" y="1408"/>
                    <a:pt x="988" y="1402"/>
                    <a:pt x="1025" y="1402"/>
                  </a:cubicBezTo>
                  <a:cubicBezTo>
                    <a:pt x="1410" y="1346"/>
                    <a:pt x="1677" y="992"/>
                    <a:pt x="1621" y="607"/>
                  </a:cubicBezTo>
                  <a:cubicBezTo>
                    <a:pt x="1566" y="229"/>
                    <a:pt x="1245" y="0"/>
                    <a:pt x="9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8"/>
            <p:cNvSpPr/>
            <p:nvPr/>
          </p:nvSpPr>
          <p:spPr>
            <a:xfrm>
              <a:off x="5832391" y="150130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8"/>
            <p:cNvSpPr/>
            <p:nvPr/>
          </p:nvSpPr>
          <p:spPr>
            <a:xfrm>
              <a:off x="5692941" y="1363700"/>
              <a:ext cx="306675" cy="340350"/>
            </a:xfrm>
            <a:custGeom>
              <a:avLst/>
              <a:gdLst/>
              <a:ahLst/>
              <a:cxnLst/>
              <a:rect l="l" t="t" r="r" b="b"/>
              <a:pathLst>
                <a:path w="12267" h="13614" extrusionOk="0">
                  <a:moveTo>
                    <a:pt x="11075" y="456"/>
                  </a:moveTo>
                  <a:lnTo>
                    <a:pt x="11770" y="1158"/>
                  </a:lnTo>
                  <a:lnTo>
                    <a:pt x="10528" y="2673"/>
                  </a:lnTo>
                  <a:lnTo>
                    <a:pt x="9895" y="3170"/>
                  </a:lnTo>
                  <a:lnTo>
                    <a:pt x="9069" y="2344"/>
                  </a:lnTo>
                  <a:lnTo>
                    <a:pt x="9566" y="1711"/>
                  </a:lnTo>
                  <a:lnTo>
                    <a:pt x="11075" y="456"/>
                  </a:lnTo>
                  <a:close/>
                  <a:moveTo>
                    <a:pt x="7839" y="3866"/>
                  </a:moveTo>
                  <a:lnTo>
                    <a:pt x="8392" y="4418"/>
                  </a:lnTo>
                  <a:lnTo>
                    <a:pt x="7833" y="4971"/>
                  </a:lnTo>
                  <a:lnTo>
                    <a:pt x="7280" y="4418"/>
                  </a:lnTo>
                  <a:lnTo>
                    <a:pt x="7839" y="3866"/>
                  </a:lnTo>
                  <a:close/>
                  <a:moveTo>
                    <a:pt x="6976" y="4722"/>
                  </a:moveTo>
                  <a:lnTo>
                    <a:pt x="7529" y="5275"/>
                  </a:lnTo>
                  <a:lnTo>
                    <a:pt x="6976" y="5828"/>
                  </a:lnTo>
                  <a:lnTo>
                    <a:pt x="6423" y="5275"/>
                  </a:lnTo>
                  <a:lnTo>
                    <a:pt x="6976" y="4722"/>
                  </a:lnTo>
                  <a:close/>
                  <a:moveTo>
                    <a:pt x="6119" y="5579"/>
                  </a:moveTo>
                  <a:lnTo>
                    <a:pt x="6672" y="6132"/>
                  </a:lnTo>
                  <a:lnTo>
                    <a:pt x="6113" y="6685"/>
                  </a:lnTo>
                  <a:lnTo>
                    <a:pt x="5560" y="6132"/>
                  </a:lnTo>
                  <a:lnTo>
                    <a:pt x="6119" y="5579"/>
                  </a:lnTo>
                  <a:close/>
                  <a:moveTo>
                    <a:pt x="5256" y="6430"/>
                  </a:moveTo>
                  <a:lnTo>
                    <a:pt x="5809" y="6989"/>
                  </a:lnTo>
                  <a:lnTo>
                    <a:pt x="4591" y="8200"/>
                  </a:lnTo>
                  <a:lnTo>
                    <a:pt x="4033" y="7647"/>
                  </a:lnTo>
                  <a:lnTo>
                    <a:pt x="5256" y="6430"/>
                  </a:lnTo>
                  <a:close/>
                  <a:moveTo>
                    <a:pt x="3145" y="7374"/>
                  </a:moveTo>
                  <a:lnTo>
                    <a:pt x="4865" y="9082"/>
                  </a:lnTo>
                  <a:lnTo>
                    <a:pt x="4411" y="9535"/>
                  </a:lnTo>
                  <a:lnTo>
                    <a:pt x="2691" y="7827"/>
                  </a:lnTo>
                  <a:lnTo>
                    <a:pt x="3145" y="7374"/>
                  </a:lnTo>
                  <a:close/>
                  <a:moveTo>
                    <a:pt x="11079" y="1"/>
                  </a:moveTo>
                  <a:cubicBezTo>
                    <a:pt x="10989" y="1"/>
                    <a:pt x="10900" y="35"/>
                    <a:pt x="10832" y="102"/>
                  </a:cubicBezTo>
                  <a:lnTo>
                    <a:pt x="10385" y="475"/>
                  </a:lnTo>
                  <a:lnTo>
                    <a:pt x="10056" y="140"/>
                  </a:lnTo>
                  <a:cubicBezTo>
                    <a:pt x="10009" y="94"/>
                    <a:pt x="9957" y="75"/>
                    <a:pt x="9907" y="75"/>
                  </a:cubicBezTo>
                  <a:cubicBezTo>
                    <a:pt x="9738" y="75"/>
                    <a:pt x="9592" y="292"/>
                    <a:pt x="9746" y="450"/>
                  </a:cubicBezTo>
                  <a:lnTo>
                    <a:pt x="10050" y="748"/>
                  </a:lnTo>
                  <a:lnTo>
                    <a:pt x="9715" y="1028"/>
                  </a:lnTo>
                  <a:lnTo>
                    <a:pt x="9441" y="754"/>
                  </a:lnTo>
                  <a:cubicBezTo>
                    <a:pt x="9393" y="706"/>
                    <a:pt x="9340" y="686"/>
                    <a:pt x="9289" y="686"/>
                  </a:cubicBezTo>
                  <a:cubicBezTo>
                    <a:pt x="9122" y="686"/>
                    <a:pt x="8980" y="902"/>
                    <a:pt x="9137" y="1059"/>
                  </a:cubicBezTo>
                  <a:lnTo>
                    <a:pt x="9379" y="1301"/>
                  </a:lnTo>
                  <a:lnTo>
                    <a:pt x="9267" y="1394"/>
                  </a:lnTo>
                  <a:cubicBezTo>
                    <a:pt x="9255" y="1406"/>
                    <a:pt x="9243" y="1413"/>
                    <a:pt x="9236" y="1425"/>
                  </a:cubicBezTo>
                  <a:lnTo>
                    <a:pt x="9081" y="1624"/>
                  </a:lnTo>
                  <a:lnTo>
                    <a:pt x="8827" y="1369"/>
                  </a:lnTo>
                  <a:cubicBezTo>
                    <a:pt x="8779" y="1321"/>
                    <a:pt x="8725" y="1301"/>
                    <a:pt x="8674" y="1301"/>
                  </a:cubicBezTo>
                  <a:cubicBezTo>
                    <a:pt x="8507" y="1301"/>
                    <a:pt x="8365" y="1516"/>
                    <a:pt x="8522" y="1673"/>
                  </a:cubicBezTo>
                  <a:lnTo>
                    <a:pt x="8814" y="1965"/>
                  </a:lnTo>
                  <a:lnTo>
                    <a:pt x="8609" y="2226"/>
                  </a:lnTo>
                  <a:cubicBezTo>
                    <a:pt x="8547" y="2301"/>
                    <a:pt x="8547" y="2412"/>
                    <a:pt x="8609" y="2487"/>
                  </a:cubicBezTo>
                  <a:lnTo>
                    <a:pt x="5579" y="5505"/>
                  </a:lnTo>
                  <a:cubicBezTo>
                    <a:pt x="4988" y="5058"/>
                    <a:pt x="4425" y="4834"/>
                    <a:pt x="3896" y="4834"/>
                  </a:cubicBezTo>
                  <a:cubicBezTo>
                    <a:pt x="3808" y="4834"/>
                    <a:pt x="3721" y="4840"/>
                    <a:pt x="3635" y="4853"/>
                  </a:cubicBezTo>
                  <a:cubicBezTo>
                    <a:pt x="2666" y="4990"/>
                    <a:pt x="2077" y="5859"/>
                    <a:pt x="1723" y="6380"/>
                  </a:cubicBezTo>
                  <a:cubicBezTo>
                    <a:pt x="1654" y="6486"/>
                    <a:pt x="1580" y="6585"/>
                    <a:pt x="1499" y="6685"/>
                  </a:cubicBezTo>
                  <a:cubicBezTo>
                    <a:pt x="1157" y="7033"/>
                    <a:pt x="729" y="7275"/>
                    <a:pt x="257" y="7380"/>
                  </a:cubicBezTo>
                  <a:cubicBezTo>
                    <a:pt x="0" y="7449"/>
                    <a:pt x="74" y="7805"/>
                    <a:pt x="299" y="7805"/>
                  </a:cubicBezTo>
                  <a:cubicBezTo>
                    <a:pt x="319" y="7805"/>
                    <a:pt x="340" y="7802"/>
                    <a:pt x="363" y="7796"/>
                  </a:cubicBezTo>
                  <a:cubicBezTo>
                    <a:pt x="909" y="7672"/>
                    <a:pt x="1412" y="7386"/>
                    <a:pt x="1803" y="6983"/>
                  </a:cubicBezTo>
                  <a:cubicBezTo>
                    <a:pt x="1903" y="6871"/>
                    <a:pt x="1996" y="6747"/>
                    <a:pt x="2077" y="6616"/>
                  </a:cubicBezTo>
                  <a:cubicBezTo>
                    <a:pt x="2412" y="6126"/>
                    <a:pt x="2921" y="5387"/>
                    <a:pt x="3697" y="5275"/>
                  </a:cubicBezTo>
                  <a:cubicBezTo>
                    <a:pt x="3763" y="5266"/>
                    <a:pt x="3830" y="5261"/>
                    <a:pt x="3898" y="5261"/>
                  </a:cubicBezTo>
                  <a:cubicBezTo>
                    <a:pt x="4322" y="5261"/>
                    <a:pt x="4782" y="5445"/>
                    <a:pt x="5275" y="5809"/>
                  </a:cubicBezTo>
                  <a:lnTo>
                    <a:pt x="3728" y="7349"/>
                  </a:lnTo>
                  <a:lnTo>
                    <a:pt x="3300" y="6921"/>
                  </a:lnTo>
                  <a:cubicBezTo>
                    <a:pt x="3256" y="6877"/>
                    <a:pt x="3202" y="6856"/>
                    <a:pt x="3148" y="6856"/>
                  </a:cubicBezTo>
                  <a:cubicBezTo>
                    <a:pt x="3093" y="6856"/>
                    <a:pt x="3039" y="6877"/>
                    <a:pt x="2996" y="6921"/>
                  </a:cubicBezTo>
                  <a:lnTo>
                    <a:pt x="2238" y="7672"/>
                  </a:lnTo>
                  <a:cubicBezTo>
                    <a:pt x="2151" y="7759"/>
                    <a:pt x="2151" y="7896"/>
                    <a:pt x="2238" y="7976"/>
                  </a:cubicBezTo>
                  <a:lnTo>
                    <a:pt x="4262" y="9995"/>
                  </a:lnTo>
                  <a:cubicBezTo>
                    <a:pt x="4303" y="10035"/>
                    <a:pt x="4357" y="10055"/>
                    <a:pt x="4412" y="10055"/>
                  </a:cubicBezTo>
                  <a:cubicBezTo>
                    <a:pt x="4467" y="10055"/>
                    <a:pt x="4523" y="10035"/>
                    <a:pt x="4567" y="9995"/>
                  </a:cubicBezTo>
                  <a:lnTo>
                    <a:pt x="5324" y="9237"/>
                  </a:lnTo>
                  <a:cubicBezTo>
                    <a:pt x="5411" y="9150"/>
                    <a:pt x="5411" y="9013"/>
                    <a:pt x="5324" y="8933"/>
                  </a:cubicBezTo>
                  <a:lnTo>
                    <a:pt x="4896" y="8504"/>
                  </a:lnTo>
                  <a:lnTo>
                    <a:pt x="5330" y="8070"/>
                  </a:lnTo>
                  <a:cubicBezTo>
                    <a:pt x="5362" y="8125"/>
                    <a:pt x="5399" y="8169"/>
                    <a:pt x="5442" y="8212"/>
                  </a:cubicBezTo>
                  <a:cubicBezTo>
                    <a:pt x="5641" y="8404"/>
                    <a:pt x="5945" y="8459"/>
                    <a:pt x="6286" y="8459"/>
                  </a:cubicBezTo>
                  <a:cubicBezTo>
                    <a:pt x="6508" y="8459"/>
                    <a:pt x="6747" y="8436"/>
                    <a:pt x="6982" y="8411"/>
                  </a:cubicBezTo>
                  <a:cubicBezTo>
                    <a:pt x="7141" y="8395"/>
                    <a:pt x="7372" y="8374"/>
                    <a:pt x="7545" y="8374"/>
                  </a:cubicBezTo>
                  <a:cubicBezTo>
                    <a:pt x="7642" y="8374"/>
                    <a:pt x="7721" y="8381"/>
                    <a:pt x="7758" y="8399"/>
                  </a:cubicBezTo>
                  <a:cubicBezTo>
                    <a:pt x="7758" y="8442"/>
                    <a:pt x="7727" y="8573"/>
                    <a:pt x="7485" y="8889"/>
                  </a:cubicBezTo>
                  <a:cubicBezTo>
                    <a:pt x="7026" y="9498"/>
                    <a:pt x="6262" y="9895"/>
                    <a:pt x="5759" y="10162"/>
                  </a:cubicBezTo>
                  <a:cubicBezTo>
                    <a:pt x="5517" y="10286"/>
                    <a:pt x="5362" y="10367"/>
                    <a:pt x="5281" y="10454"/>
                  </a:cubicBezTo>
                  <a:cubicBezTo>
                    <a:pt x="4660" y="11075"/>
                    <a:pt x="4517" y="11640"/>
                    <a:pt x="4393" y="12137"/>
                  </a:cubicBezTo>
                  <a:cubicBezTo>
                    <a:pt x="4300" y="12516"/>
                    <a:pt x="4213" y="12882"/>
                    <a:pt x="3915" y="13261"/>
                  </a:cubicBezTo>
                  <a:cubicBezTo>
                    <a:pt x="3783" y="13429"/>
                    <a:pt x="3930" y="13613"/>
                    <a:pt x="4086" y="13613"/>
                  </a:cubicBezTo>
                  <a:cubicBezTo>
                    <a:pt x="4144" y="13613"/>
                    <a:pt x="4203" y="13588"/>
                    <a:pt x="4250" y="13528"/>
                  </a:cubicBezTo>
                  <a:cubicBezTo>
                    <a:pt x="4604" y="13075"/>
                    <a:pt x="4709" y="12646"/>
                    <a:pt x="4815" y="12236"/>
                  </a:cubicBezTo>
                  <a:cubicBezTo>
                    <a:pt x="4933" y="11752"/>
                    <a:pt x="5045" y="11292"/>
                    <a:pt x="5585" y="10758"/>
                  </a:cubicBezTo>
                  <a:cubicBezTo>
                    <a:pt x="5703" y="10678"/>
                    <a:pt x="5827" y="10603"/>
                    <a:pt x="5958" y="10541"/>
                  </a:cubicBezTo>
                  <a:cubicBezTo>
                    <a:pt x="6461" y="10274"/>
                    <a:pt x="7305" y="9833"/>
                    <a:pt x="7827" y="9144"/>
                  </a:cubicBezTo>
                  <a:cubicBezTo>
                    <a:pt x="8069" y="8827"/>
                    <a:pt x="8293" y="8467"/>
                    <a:pt x="8137" y="8188"/>
                  </a:cubicBezTo>
                  <a:cubicBezTo>
                    <a:pt x="8029" y="7995"/>
                    <a:pt x="7816" y="7938"/>
                    <a:pt x="7531" y="7938"/>
                  </a:cubicBezTo>
                  <a:cubicBezTo>
                    <a:pt x="7357" y="7938"/>
                    <a:pt x="7157" y="7959"/>
                    <a:pt x="6939" y="7983"/>
                  </a:cubicBezTo>
                  <a:cubicBezTo>
                    <a:pt x="6728" y="8003"/>
                    <a:pt x="6493" y="8026"/>
                    <a:pt x="6282" y="8026"/>
                  </a:cubicBezTo>
                  <a:cubicBezTo>
                    <a:pt x="6046" y="8026"/>
                    <a:pt x="5842" y="7997"/>
                    <a:pt x="5740" y="7902"/>
                  </a:cubicBezTo>
                  <a:cubicBezTo>
                    <a:pt x="5697" y="7858"/>
                    <a:pt x="5672" y="7796"/>
                    <a:pt x="5672" y="7734"/>
                  </a:cubicBezTo>
                  <a:lnTo>
                    <a:pt x="8982" y="4437"/>
                  </a:lnTo>
                  <a:cubicBezTo>
                    <a:pt x="9149" y="4289"/>
                    <a:pt x="9009" y="4060"/>
                    <a:pt x="8835" y="4060"/>
                  </a:cubicBezTo>
                  <a:cubicBezTo>
                    <a:pt x="8790" y="4060"/>
                    <a:pt x="8742" y="4076"/>
                    <a:pt x="8696" y="4114"/>
                  </a:cubicBezTo>
                  <a:lnTo>
                    <a:pt x="8144" y="3561"/>
                  </a:lnTo>
                  <a:lnTo>
                    <a:pt x="8914" y="2797"/>
                  </a:lnTo>
                  <a:lnTo>
                    <a:pt x="9466" y="3350"/>
                  </a:lnTo>
                  <a:lnTo>
                    <a:pt x="9330" y="3481"/>
                  </a:lnTo>
                  <a:cubicBezTo>
                    <a:pt x="9172" y="3638"/>
                    <a:pt x="9312" y="3858"/>
                    <a:pt x="9481" y="3858"/>
                  </a:cubicBezTo>
                  <a:cubicBezTo>
                    <a:pt x="9532" y="3858"/>
                    <a:pt x="9585" y="3838"/>
                    <a:pt x="9634" y="3791"/>
                  </a:cubicBezTo>
                  <a:lnTo>
                    <a:pt x="9777" y="3648"/>
                  </a:lnTo>
                  <a:cubicBezTo>
                    <a:pt x="9809" y="3667"/>
                    <a:pt x="9845" y="3677"/>
                    <a:pt x="9882" y="3677"/>
                  </a:cubicBezTo>
                  <a:cubicBezTo>
                    <a:pt x="9928" y="3677"/>
                    <a:pt x="9974" y="3661"/>
                    <a:pt x="10013" y="3630"/>
                  </a:cubicBezTo>
                  <a:lnTo>
                    <a:pt x="10273" y="3425"/>
                  </a:lnTo>
                  <a:lnTo>
                    <a:pt x="10565" y="3716"/>
                  </a:lnTo>
                  <a:cubicBezTo>
                    <a:pt x="10613" y="3764"/>
                    <a:pt x="10667" y="3785"/>
                    <a:pt x="10718" y="3785"/>
                  </a:cubicBezTo>
                  <a:cubicBezTo>
                    <a:pt x="10885" y="3785"/>
                    <a:pt x="11027" y="3569"/>
                    <a:pt x="10870" y="3412"/>
                  </a:cubicBezTo>
                  <a:lnTo>
                    <a:pt x="10615" y="3158"/>
                  </a:lnTo>
                  <a:lnTo>
                    <a:pt x="10814" y="3002"/>
                  </a:lnTo>
                  <a:cubicBezTo>
                    <a:pt x="10826" y="2990"/>
                    <a:pt x="10832" y="2984"/>
                    <a:pt x="10845" y="2971"/>
                  </a:cubicBezTo>
                  <a:lnTo>
                    <a:pt x="10932" y="2860"/>
                  </a:lnTo>
                  <a:lnTo>
                    <a:pt x="11180" y="3108"/>
                  </a:lnTo>
                  <a:cubicBezTo>
                    <a:pt x="11226" y="3153"/>
                    <a:pt x="11277" y="3173"/>
                    <a:pt x="11326" y="3173"/>
                  </a:cubicBezTo>
                  <a:cubicBezTo>
                    <a:pt x="11492" y="3173"/>
                    <a:pt x="11638" y="2955"/>
                    <a:pt x="11484" y="2797"/>
                  </a:cubicBezTo>
                  <a:lnTo>
                    <a:pt x="11211" y="2524"/>
                  </a:lnTo>
                  <a:lnTo>
                    <a:pt x="11484" y="2183"/>
                  </a:lnTo>
                  <a:lnTo>
                    <a:pt x="11789" y="2487"/>
                  </a:lnTo>
                  <a:cubicBezTo>
                    <a:pt x="11837" y="2535"/>
                    <a:pt x="11890" y="2555"/>
                    <a:pt x="11941" y="2555"/>
                  </a:cubicBezTo>
                  <a:cubicBezTo>
                    <a:pt x="12108" y="2555"/>
                    <a:pt x="12250" y="2340"/>
                    <a:pt x="12093" y="2183"/>
                  </a:cubicBezTo>
                  <a:lnTo>
                    <a:pt x="11764" y="1854"/>
                  </a:lnTo>
                  <a:lnTo>
                    <a:pt x="12130" y="1400"/>
                  </a:lnTo>
                  <a:cubicBezTo>
                    <a:pt x="12261" y="1270"/>
                    <a:pt x="12267" y="1059"/>
                    <a:pt x="12143" y="916"/>
                  </a:cubicBezTo>
                  <a:lnTo>
                    <a:pt x="11317" y="90"/>
                  </a:lnTo>
                  <a:cubicBezTo>
                    <a:pt x="11248" y="30"/>
                    <a:pt x="11163" y="1"/>
                    <a:pt x="110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8"/>
            <p:cNvSpPr/>
            <p:nvPr/>
          </p:nvSpPr>
          <p:spPr>
            <a:xfrm>
              <a:off x="5681816" y="1622325"/>
              <a:ext cx="123275" cy="57625"/>
            </a:xfrm>
            <a:custGeom>
              <a:avLst/>
              <a:gdLst/>
              <a:ahLst/>
              <a:cxnLst/>
              <a:rect l="l" t="t" r="r" b="b"/>
              <a:pathLst>
                <a:path w="4931" h="2305" extrusionOk="0">
                  <a:moveTo>
                    <a:pt x="764" y="519"/>
                  </a:moveTo>
                  <a:lnTo>
                    <a:pt x="1807" y="1556"/>
                  </a:lnTo>
                  <a:lnTo>
                    <a:pt x="1578" y="1786"/>
                  </a:lnTo>
                  <a:lnTo>
                    <a:pt x="541" y="749"/>
                  </a:lnTo>
                  <a:lnTo>
                    <a:pt x="764" y="519"/>
                  </a:lnTo>
                  <a:close/>
                  <a:moveTo>
                    <a:pt x="771" y="0"/>
                  </a:moveTo>
                  <a:cubicBezTo>
                    <a:pt x="716" y="0"/>
                    <a:pt x="662" y="22"/>
                    <a:pt x="621" y="66"/>
                  </a:cubicBezTo>
                  <a:lnTo>
                    <a:pt x="87" y="593"/>
                  </a:lnTo>
                  <a:cubicBezTo>
                    <a:pt x="0" y="680"/>
                    <a:pt x="0" y="817"/>
                    <a:pt x="87" y="898"/>
                  </a:cubicBezTo>
                  <a:lnTo>
                    <a:pt x="1429" y="2239"/>
                  </a:lnTo>
                  <a:cubicBezTo>
                    <a:pt x="1472" y="2283"/>
                    <a:pt x="1528" y="2304"/>
                    <a:pt x="1583" y="2304"/>
                  </a:cubicBezTo>
                  <a:cubicBezTo>
                    <a:pt x="1638" y="2304"/>
                    <a:pt x="1693" y="2283"/>
                    <a:pt x="1733" y="2239"/>
                  </a:cubicBezTo>
                  <a:lnTo>
                    <a:pt x="2105" y="1866"/>
                  </a:lnTo>
                  <a:lnTo>
                    <a:pt x="2503" y="1960"/>
                  </a:lnTo>
                  <a:cubicBezTo>
                    <a:pt x="2627" y="1991"/>
                    <a:pt x="2751" y="2009"/>
                    <a:pt x="2882" y="2009"/>
                  </a:cubicBezTo>
                  <a:cubicBezTo>
                    <a:pt x="3174" y="2003"/>
                    <a:pt x="3459" y="1922"/>
                    <a:pt x="3714" y="1773"/>
                  </a:cubicBezTo>
                  <a:lnTo>
                    <a:pt x="4801" y="1115"/>
                  </a:lnTo>
                  <a:cubicBezTo>
                    <a:pt x="4900" y="1053"/>
                    <a:pt x="4931" y="923"/>
                    <a:pt x="4869" y="823"/>
                  </a:cubicBezTo>
                  <a:cubicBezTo>
                    <a:pt x="4828" y="754"/>
                    <a:pt x="4758" y="717"/>
                    <a:pt x="4687" y="717"/>
                  </a:cubicBezTo>
                  <a:cubicBezTo>
                    <a:pt x="4649" y="717"/>
                    <a:pt x="4611" y="727"/>
                    <a:pt x="4577" y="749"/>
                  </a:cubicBezTo>
                  <a:lnTo>
                    <a:pt x="3490" y="1407"/>
                  </a:lnTo>
                  <a:cubicBezTo>
                    <a:pt x="3305" y="1519"/>
                    <a:pt x="3092" y="1577"/>
                    <a:pt x="2879" y="1577"/>
                  </a:cubicBezTo>
                  <a:cubicBezTo>
                    <a:pt x="2786" y="1577"/>
                    <a:pt x="2693" y="1566"/>
                    <a:pt x="2602" y="1544"/>
                  </a:cubicBezTo>
                  <a:lnTo>
                    <a:pt x="2310" y="1475"/>
                  </a:lnTo>
                  <a:cubicBezTo>
                    <a:pt x="2298" y="1450"/>
                    <a:pt x="2286" y="1426"/>
                    <a:pt x="2267" y="1407"/>
                  </a:cubicBezTo>
                  <a:lnTo>
                    <a:pt x="926" y="66"/>
                  </a:lnTo>
                  <a:cubicBezTo>
                    <a:pt x="882" y="22"/>
                    <a:pt x="826"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 name="Google Shape;686;p48"/>
          <p:cNvSpPr txBox="1">
            <a:spLocks noGrp="1"/>
          </p:cNvSpPr>
          <p:nvPr>
            <p:ph type="ctrTitle" idx="4294967295"/>
          </p:nvPr>
        </p:nvSpPr>
        <p:spPr>
          <a:xfrm>
            <a:off x="1332925" y="1705994"/>
            <a:ext cx="13473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2"/>
                </a:solidFill>
              </a:rPr>
              <a:t>JUPITER</a:t>
            </a:r>
            <a:endParaRPr sz="1400">
              <a:solidFill>
                <a:schemeClr val="accent2"/>
              </a:solidFill>
            </a:endParaRPr>
          </a:p>
        </p:txBody>
      </p:sp>
      <p:sp>
        <p:nvSpPr>
          <p:cNvPr id="687" name="Google Shape;687;p48"/>
          <p:cNvSpPr txBox="1">
            <a:spLocks noGrp="1"/>
          </p:cNvSpPr>
          <p:nvPr>
            <p:ph type="subTitle" idx="4294967295"/>
          </p:nvPr>
        </p:nvSpPr>
        <p:spPr>
          <a:xfrm>
            <a:off x="1332930" y="1957794"/>
            <a:ext cx="11694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t>Jupiter is the fourth-brightest object in the sky</a:t>
            </a:r>
            <a:endParaRPr sz="1000"/>
          </a:p>
        </p:txBody>
      </p:sp>
      <p:sp>
        <p:nvSpPr>
          <p:cNvPr id="688" name="Google Shape;688;p48"/>
          <p:cNvSpPr txBox="1">
            <a:spLocks noGrp="1"/>
          </p:cNvSpPr>
          <p:nvPr>
            <p:ph type="ctrTitle" idx="4294967295"/>
          </p:nvPr>
        </p:nvSpPr>
        <p:spPr>
          <a:xfrm>
            <a:off x="1332925" y="3031389"/>
            <a:ext cx="13473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2"/>
                </a:solidFill>
              </a:rPr>
              <a:t>MARS</a:t>
            </a:r>
            <a:endParaRPr sz="1400">
              <a:solidFill>
                <a:schemeClr val="accent2"/>
              </a:solidFill>
            </a:endParaRPr>
          </a:p>
        </p:txBody>
      </p:sp>
      <p:sp>
        <p:nvSpPr>
          <p:cNvPr id="689" name="Google Shape;689;p48"/>
          <p:cNvSpPr txBox="1">
            <a:spLocks noGrp="1"/>
          </p:cNvSpPr>
          <p:nvPr>
            <p:ph type="subTitle" idx="4294967295"/>
          </p:nvPr>
        </p:nvSpPr>
        <p:spPr>
          <a:xfrm>
            <a:off x="1332930" y="3283182"/>
            <a:ext cx="11694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t>Despite being red, Mars is actually a cold place</a:t>
            </a:r>
            <a:endParaRPr sz="1000"/>
          </a:p>
        </p:txBody>
      </p:sp>
      <p:grpSp>
        <p:nvGrpSpPr>
          <p:cNvPr id="690" name="Google Shape;690;p48"/>
          <p:cNvGrpSpPr/>
          <p:nvPr/>
        </p:nvGrpSpPr>
        <p:grpSpPr>
          <a:xfrm>
            <a:off x="1403379" y="1434422"/>
            <a:ext cx="257437" cy="256200"/>
            <a:chOff x="5631991" y="3076175"/>
            <a:chExt cx="369350" cy="367575"/>
          </a:xfrm>
        </p:grpSpPr>
        <p:sp>
          <p:nvSpPr>
            <p:cNvPr id="691" name="Google Shape;691;p48"/>
            <p:cNvSpPr/>
            <p:nvPr/>
          </p:nvSpPr>
          <p:spPr>
            <a:xfrm>
              <a:off x="5705366" y="3076175"/>
              <a:ext cx="295975" cy="307475"/>
            </a:xfrm>
            <a:custGeom>
              <a:avLst/>
              <a:gdLst/>
              <a:ahLst/>
              <a:cxnLst/>
              <a:rect l="l" t="t" r="r" b="b"/>
              <a:pathLst>
                <a:path w="11839" h="12299" extrusionOk="0">
                  <a:moveTo>
                    <a:pt x="3654" y="7232"/>
                  </a:moveTo>
                  <a:lnTo>
                    <a:pt x="4585" y="8164"/>
                  </a:lnTo>
                  <a:lnTo>
                    <a:pt x="4299" y="8449"/>
                  </a:lnTo>
                  <a:lnTo>
                    <a:pt x="3368" y="7518"/>
                  </a:lnTo>
                  <a:lnTo>
                    <a:pt x="3654" y="7232"/>
                  </a:lnTo>
                  <a:close/>
                  <a:moveTo>
                    <a:pt x="8431" y="1"/>
                  </a:moveTo>
                  <a:cubicBezTo>
                    <a:pt x="8405" y="1"/>
                    <a:pt x="8379" y="4"/>
                    <a:pt x="8354" y="10"/>
                  </a:cubicBezTo>
                  <a:cubicBezTo>
                    <a:pt x="8230" y="41"/>
                    <a:pt x="8137" y="134"/>
                    <a:pt x="8106" y="252"/>
                  </a:cubicBezTo>
                  <a:cubicBezTo>
                    <a:pt x="8056" y="402"/>
                    <a:pt x="8019" y="538"/>
                    <a:pt x="7976" y="681"/>
                  </a:cubicBezTo>
                  <a:cubicBezTo>
                    <a:pt x="7460" y="2445"/>
                    <a:pt x="7144" y="3519"/>
                    <a:pt x="3883" y="6847"/>
                  </a:cubicBezTo>
                  <a:lnTo>
                    <a:pt x="3865" y="6829"/>
                  </a:lnTo>
                  <a:cubicBezTo>
                    <a:pt x="3807" y="6776"/>
                    <a:pt x="3732" y="6750"/>
                    <a:pt x="3658" y="6750"/>
                  </a:cubicBezTo>
                  <a:cubicBezTo>
                    <a:pt x="3574" y="6750"/>
                    <a:pt x="3490" y="6784"/>
                    <a:pt x="3430" y="6853"/>
                  </a:cubicBezTo>
                  <a:lnTo>
                    <a:pt x="2995" y="7288"/>
                  </a:lnTo>
                  <a:cubicBezTo>
                    <a:pt x="2865" y="7400"/>
                    <a:pt x="2859" y="7599"/>
                    <a:pt x="2971" y="7723"/>
                  </a:cubicBezTo>
                  <a:lnTo>
                    <a:pt x="3002" y="7754"/>
                  </a:lnTo>
                  <a:lnTo>
                    <a:pt x="2461" y="8319"/>
                  </a:lnTo>
                  <a:cubicBezTo>
                    <a:pt x="2293" y="8478"/>
                    <a:pt x="2442" y="8697"/>
                    <a:pt x="2610" y="8697"/>
                  </a:cubicBezTo>
                  <a:cubicBezTo>
                    <a:pt x="2666" y="8697"/>
                    <a:pt x="2723" y="8674"/>
                    <a:pt x="2772" y="8617"/>
                  </a:cubicBezTo>
                  <a:lnTo>
                    <a:pt x="3300" y="8058"/>
                  </a:lnTo>
                  <a:lnTo>
                    <a:pt x="3759" y="8518"/>
                  </a:lnTo>
                  <a:lnTo>
                    <a:pt x="176" y="11914"/>
                  </a:lnTo>
                  <a:cubicBezTo>
                    <a:pt x="0" y="12067"/>
                    <a:pt x="148" y="12299"/>
                    <a:pt x="319" y="12299"/>
                  </a:cubicBezTo>
                  <a:cubicBezTo>
                    <a:pt x="372" y="12299"/>
                    <a:pt x="426" y="12277"/>
                    <a:pt x="474" y="12225"/>
                  </a:cubicBezTo>
                  <a:lnTo>
                    <a:pt x="4063" y="8822"/>
                  </a:lnTo>
                  <a:lnTo>
                    <a:pt x="4094" y="8847"/>
                  </a:lnTo>
                  <a:cubicBezTo>
                    <a:pt x="4144" y="8903"/>
                    <a:pt x="4219" y="8928"/>
                    <a:pt x="4293" y="8928"/>
                  </a:cubicBezTo>
                  <a:cubicBezTo>
                    <a:pt x="4380" y="8928"/>
                    <a:pt x="4467" y="8890"/>
                    <a:pt x="4535" y="8822"/>
                  </a:cubicBezTo>
                  <a:lnTo>
                    <a:pt x="4964" y="8393"/>
                  </a:lnTo>
                  <a:cubicBezTo>
                    <a:pt x="5094" y="8275"/>
                    <a:pt x="5100" y="8077"/>
                    <a:pt x="4989" y="7953"/>
                  </a:cubicBezTo>
                  <a:lnTo>
                    <a:pt x="4976" y="7940"/>
                  </a:lnTo>
                  <a:cubicBezTo>
                    <a:pt x="7423" y="5531"/>
                    <a:pt x="8572" y="4835"/>
                    <a:pt x="9441" y="4432"/>
                  </a:cubicBezTo>
                  <a:cubicBezTo>
                    <a:pt x="9694" y="4342"/>
                    <a:pt x="9585" y="4006"/>
                    <a:pt x="9378" y="4006"/>
                  </a:cubicBezTo>
                  <a:cubicBezTo>
                    <a:pt x="9342" y="4006"/>
                    <a:pt x="9302" y="4016"/>
                    <a:pt x="9261" y="4040"/>
                  </a:cubicBezTo>
                  <a:cubicBezTo>
                    <a:pt x="8025" y="4606"/>
                    <a:pt x="6690" y="5655"/>
                    <a:pt x="4672" y="7636"/>
                  </a:cubicBezTo>
                  <a:lnTo>
                    <a:pt x="4181" y="7152"/>
                  </a:lnTo>
                  <a:cubicBezTo>
                    <a:pt x="7529" y="3749"/>
                    <a:pt x="7858" y="2631"/>
                    <a:pt x="8392" y="799"/>
                  </a:cubicBezTo>
                  <a:lnTo>
                    <a:pt x="8479" y="519"/>
                  </a:lnTo>
                  <a:cubicBezTo>
                    <a:pt x="9000" y="1035"/>
                    <a:pt x="10782" y="2817"/>
                    <a:pt x="11304" y="3345"/>
                  </a:cubicBezTo>
                  <a:lnTo>
                    <a:pt x="11025" y="3432"/>
                  </a:lnTo>
                  <a:cubicBezTo>
                    <a:pt x="10714" y="3519"/>
                    <a:pt x="10422" y="3606"/>
                    <a:pt x="10137" y="3699"/>
                  </a:cubicBezTo>
                  <a:cubicBezTo>
                    <a:pt x="9891" y="3783"/>
                    <a:pt x="9977" y="4122"/>
                    <a:pt x="10195" y="4122"/>
                  </a:cubicBezTo>
                  <a:cubicBezTo>
                    <a:pt x="10220" y="4122"/>
                    <a:pt x="10246" y="4118"/>
                    <a:pt x="10273" y="4109"/>
                  </a:cubicBezTo>
                  <a:cubicBezTo>
                    <a:pt x="10553" y="4016"/>
                    <a:pt x="10838" y="3929"/>
                    <a:pt x="11143" y="3842"/>
                  </a:cubicBezTo>
                  <a:lnTo>
                    <a:pt x="11571" y="3718"/>
                  </a:lnTo>
                  <a:cubicBezTo>
                    <a:pt x="11689" y="3680"/>
                    <a:pt x="11776" y="3587"/>
                    <a:pt x="11807" y="3469"/>
                  </a:cubicBezTo>
                  <a:cubicBezTo>
                    <a:pt x="11838" y="3364"/>
                    <a:pt x="11807" y="3252"/>
                    <a:pt x="11733" y="3171"/>
                  </a:cubicBezTo>
                  <a:cubicBezTo>
                    <a:pt x="11466" y="2892"/>
                    <a:pt x="8926" y="352"/>
                    <a:pt x="8646" y="85"/>
                  </a:cubicBezTo>
                  <a:cubicBezTo>
                    <a:pt x="8586" y="29"/>
                    <a:pt x="8508" y="1"/>
                    <a:pt x="84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8"/>
            <p:cNvSpPr/>
            <p:nvPr/>
          </p:nvSpPr>
          <p:spPr>
            <a:xfrm>
              <a:off x="5631991" y="3299575"/>
              <a:ext cx="128550" cy="144175"/>
            </a:xfrm>
            <a:custGeom>
              <a:avLst/>
              <a:gdLst/>
              <a:ahLst/>
              <a:cxnLst/>
              <a:rect l="l" t="t" r="r" b="b"/>
              <a:pathLst>
                <a:path w="5142" h="5767" extrusionOk="0">
                  <a:moveTo>
                    <a:pt x="1627" y="3922"/>
                  </a:moveTo>
                  <a:lnTo>
                    <a:pt x="1894" y="4196"/>
                  </a:lnTo>
                  <a:lnTo>
                    <a:pt x="1174" y="5282"/>
                  </a:lnTo>
                  <a:lnTo>
                    <a:pt x="540" y="4643"/>
                  </a:lnTo>
                  <a:lnTo>
                    <a:pt x="1627" y="3922"/>
                  </a:lnTo>
                  <a:close/>
                  <a:moveTo>
                    <a:pt x="4902" y="0"/>
                  </a:moveTo>
                  <a:cubicBezTo>
                    <a:pt x="4846" y="0"/>
                    <a:pt x="4789" y="22"/>
                    <a:pt x="4744" y="66"/>
                  </a:cubicBezTo>
                  <a:lnTo>
                    <a:pt x="1509" y="3481"/>
                  </a:lnTo>
                  <a:lnTo>
                    <a:pt x="199" y="4351"/>
                  </a:lnTo>
                  <a:cubicBezTo>
                    <a:pt x="25" y="4469"/>
                    <a:pt x="0" y="4711"/>
                    <a:pt x="149" y="4860"/>
                  </a:cubicBezTo>
                  <a:lnTo>
                    <a:pt x="956" y="5673"/>
                  </a:lnTo>
                  <a:cubicBezTo>
                    <a:pt x="1018" y="5736"/>
                    <a:pt x="1105" y="5767"/>
                    <a:pt x="1192" y="5767"/>
                  </a:cubicBezTo>
                  <a:lnTo>
                    <a:pt x="1223" y="5767"/>
                  </a:lnTo>
                  <a:cubicBezTo>
                    <a:pt x="1323" y="5760"/>
                    <a:pt x="1410" y="5705"/>
                    <a:pt x="1466" y="5624"/>
                  </a:cubicBezTo>
                  <a:lnTo>
                    <a:pt x="2335" y="4307"/>
                  </a:lnTo>
                  <a:lnTo>
                    <a:pt x="2732" y="3935"/>
                  </a:lnTo>
                  <a:cubicBezTo>
                    <a:pt x="2878" y="3779"/>
                    <a:pt x="2739" y="3570"/>
                    <a:pt x="2573" y="3570"/>
                  </a:cubicBezTo>
                  <a:cubicBezTo>
                    <a:pt x="2527" y="3570"/>
                    <a:pt x="2479" y="3586"/>
                    <a:pt x="2434" y="3624"/>
                  </a:cubicBezTo>
                  <a:lnTo>
                    <a:pt x="2173" y="3873"/>
                  </a:lnTo>
                  <a:lnTo>
                    <a:pt x="1950" y="3643"/>
                  </a:lnTo>
                  <a:lnTo>
                    <a:pt x="5055" y="370"/>
                  </a:lnTo>
                  <a:cubicBezTo>
                    <a:pt x="5142" y="283"/>
                    <a:pt x="5142" y="141"/>
                    <a:pt x="5049" y="60"/>
                  </a:cubicBezTo>
                  <a:cubicBezTo>
                    <a:pt x="5009" y="20"/>
                    <a:pt x="4956" y="0"/>
                    <a:pt x="4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 name="Google Shape;693;p48"/>
          <p:cNvSpPr/>
          <p:nvPr/>
        </p:nvSpPr>
        <p:spPr>
          <a:xfrm>
            <a:off x="1403970" y="2892504"/>
            <a:ext cx="256252" cy="127586"/>
          </a:xfrm>
          <a:custGeom>
            <a:avLst/>
            <a:gdLst/>
            <a:ahLst/>
            <a:cxnLst/>
            <a:rect l="l" t="t" r="r" b="b"/>
            <a:pathLst>
              <a:path w="14706" h="7322" extrusionOk="0">
                <a:moveTo>
                  <a:pt x="13842" y="429"/>
                </a:moveTo>
                <a:lnTo>
                  <a:pt x="13842" y="690"/>
                </a:lnTo>
                <a:lnTo>
                  <a:pt x="8129" y="690"/>
                </a:lnTo>
                <a:lnTo>
                  <a:pt x="8129" y="429"/>
                </a:lnTo>
                <a:close/>
                <a:moveTo>
                  <a:pt x="7011" y="1125"/>
                </a:moveTo>
                <a:lnTo>
                  <a:pt x="7011" y="1435"/>
                </a:lnTo>
                <a:lnTo>
                  <a:pt x="435" y="1435"/>
                </a:lnTo>
                <a:lnTo>
                  <a:pt x="435" y="1125"/>
                </a:lnTo>
                <a:close/>
                <a:moveTo>
                  <a:pt x="14277" y="1125"/>
                </a:moveTo>
                <a:lnTo>
                  <a:pt x="14277" y="1435"/>
                </a:lnTo>
                <a:lnTo>
                  <a:pt x="7701" y="1435"/>
                </a:lnTo>
                <a:lnTo>
                  <a:pt x="7701" y="1125"/>
                </a:lnTo>
                <a:close/>
                <a:moveTo>
                  <a:pt x="7351" y="1725"/>
                </a:moveTo>
                <a:cubicBezTo>
                  <a:pt x="7463" y="1725"/>
                  <a:pt x="7577" y="1774"/>
                  <a:pt x="7657" y="1870"/>
                </a:cubicBezTo>
                <a:lnTo>
                  <a:pt x="7694" y="1870"/>
                </a:lnTo>
                <a:lnTo>
                  <a:pt x="7694" y="2013"/>
                </a:lnTo>
                <a:lnTo>
                  <a:pt x="7005" y="2013"/>
                </a:lnTo>
                <a:lnTo>
                  <a:pt x="7005" y="1870"/>
                </a:lnTo>
                <a:lnTo>
                  <a:pt x="7049" y="1870"/>
                </a:lnTo>
                <a:cubicBezTo>
                  <a:pt x="7126" y="1774"/>
                  <a:pt x="7238" y="1725"/>
                  <a:pt x="7351" y="1725"/>
                </a:cubicBezTo>
                <a:close/>
                <a:moveTo>
                  <a:pt x="1665" y="1870"/>
                </a:moveTo>
                <a:lnTo>
                  <a:pt x="1665" y="2174"/>
                </a:lnTo>
                <a:lnTo>
                  <a:pt x="864" y="2174"/>
                </a:lnTo>
                <a:lnTo>
                  <a:pt x="864" y="1870"/>
                </a:lnTo>
                <a:close/>
                <a:moveTo>
                  <a:pt x="4596" y="1870"/>
                </a:moveTo>
                <a:lnTo>
                  <a:pt x="4596" y="2174"/>
                </a:lnTo>
                <a:lnTo>
                  <a:pt x="2845" y="2174"/>
                </a:lnTo>
                <a:lnTo>
                  <a:pt x="2845" y="1870"/>
                </a:lnTo>
                <a:close/>
                <a:moveTo>
                  <a:pt x="6577" y="1870"/>
                </a:moveTo>
                <a:lnTo>
                  <a:pt x="6577" y="2174"/>
                </a:lnTo>
                <a:lnTo>
                  <a:pt x="5776" y="2174"/>
                </a:lnTo>
                <a:lnTo>
                  <a:pt x="5776" y="1870"/>
                </a:lnTo>
                <a:close/>
                <a:moveTo>
                  <a:pt x="8930" y="1870"/>
                </a:moveTo>
                <a:lnTo>
                  <a:pt x="8930" y="2174"/>
                </a:lnTo>
                <a:lnTo>
                  <a:pt x="8129" y="2174"/>
                </a:lnTo>
                <a:lnTo>
                  <a:pt x="8129" y="1870"/>
                </a:lnTo>
                <a:close/>
                <a:moveTo>
                  <a:pt x="11861" y="1870"/>
                </a:moveTo>
                <a:lnTo>
                  <a:pt x="11861" y="2174"/>
                </a:lnTo>
                <a:lnTo>
                  <a:pt x="10110" y="2174"/>
                </a:lnTo>
                <a:lnTo>
                  <a:pt x="10110" y="1870"/>
                </a:lnTo>
                <a:close/>
                <a:moveTo>
                  <a:pt x="13842" y="1870"/>
                </a:moveTo>
                <a:lnTo>
                  <a:pt x="13842" y="2174"/>
                </a:lnTo>
                <a:lnTo>
                  <a:pt x="13041" y="2174"/>
                </a:lnTo>
                <a:lnTo>
                  <a:pt x="13041" y="1870"/>
                </a:lnTo>
                <a:close/>
                <a:moveTo>
                  <a:pt x="7707" y="2441"/>
                </a:moveTo>
                <a:cubicBezTo>
                  <a:pt x="7726" y="2540"/>
                  <a:pt x="7812" y="2609"/>
                  <a:pt x="7912" y="2609"/>
                </a:cubicBezTo>
                <a:lnTo>
                  <a:pt x="8080" y="2609"/>
                </a:lnTo>
                <a:lnTo>
                  <a:pt x="8166" y="4354"/>
                </a:lnTo>
                <a:lnTo>
                  <a:pt x="6539" y="4354"/>
                </a:lnTo>
                <a:lnTo>
                  <a:pt x="6626" y="2609"/>
                </a:lnTo>
                <a:lnTo>
                  <a:pt x="6794" y="2609"/>
                </a:lnTo>
                <a:cubicBezTo>
                  <a:pt x="6893" y="2609"/>
                  <a:pt x="6980" y="2540"/>
                  <a:pt x="6999" y="2441"/>
                </a:cubicBezTo>
                <a:close/>
                <a:moveTo>
                  <a:pt x="1665" y="2603"/>
                </a:moveTo>
                <a:lnTo>
                  <a:pt x="1665" y="6030"/>
                </a:lnTo>
                <a:lnTo>
                  <a:pt x="1410" y="6030"/>
                </a:lnTo>
                <a:lnTo>
                  <a:pt x="1243" y="2603"/>
                </a:lnTo>
                <a:close/>
                <a:moveTo>
                  <a:pt x="4596" y="2603"/>
                </a:moveTo>
                <a:lnTo>
                  <a:pt x="4596" y="6030"/>
                </a:lnTo>
                <a:lnTo>
                  <a:pt x="2845" y="6030"/>
                </a:lnTo>
                <a:lnTo>
                  <a:pt x="2845" y="2603"/>
                </a:lnTo>
                <a:close/>
                <a:moveTo>
                  <a:pt x="6198" y="2603"/>
                </a:moveTo>
                <a:lnTo>
                  <a:pt x="6030" y="6030"/>
                </a:lnTo>
                <a:lnTo>
                  <a:pt x="5776" y="6030"/>
                </a:lnTo>
                <a:lnTo>
                  <a:pt x="5776" y="2603"/>
                </a:lnTo>
                <a:close/>
                <a:moveTo>
                  <a:pt x="8930" y="2609"/>
                </a:moveTo>
                <a:lnTo>
                  <a:pt x="8930" y="6030"/>
                </a:lnTo>
                <a:lnTo>
                  <a:pt x="8676" y="6030"/>
                </a:lnTo>
                <a:lnTo>
                  <a:pt x="8508" y="2609"/>
                </a:lnTo>
                <a:close/>
                <a:moveTo>
                  <a:pt x="2416" y="1870"/>
                </a:moveTo>
                <a:lnTo>
                  <a:pt x="2416" y="6732"/>
                </a:lnTo>
                <a:cubicBezTo>
                  <a:pt x="2416" y="6838"/>
                  <a:pt x="2337" y="6890"/>
                  <a:pt x="2258" y="6890"/>
                </a:cubicBezTo>
                <a:cubicBezTo>
                  <a:pt x="2179" y="6890"/>
                  <a:pt x="2099" y="6838"/>
                  <a:pt x="2099" y="6732"/>
                </a:cubicBezTo>
                <a:lnTo>
                  <a:pt x="2099" y="1870"/>
                </a:lnTo>
                <a:close/>
                <a:moveTo>
                  <a:pt x="5341" y="1870"/>
                </a:moveTo>
                <a:lnTo>
                  <a:pt x="5341" y="6738"/>
                </a:lnTo>
                <a:cubicBezTo>
                  <a:pt x="5341" y="6841"/>
                  <a:pt x="5262" y="6892"/>
                  <a:pt x="5183" y="6892"/>
                </a:cubicBezTo>
                <a:cubicBezTo>
                  <a:pt x="5103" y="6892"/>
                  <a:pt x="5024" y="6841"/>
                  <a:pt x="5024" y="6738"/>
                </a:cubicBezTo>
                <a:lnTo>
                  <a:pt x="5024" y="1870"/>
                </a:lnTo>
                <a:close/>
                <a:moveTo>
                  <a:pt x="9682" y="1870"/>
                </a:moveTo>
                <a:lnTo>
                  <a:pt x="9682" y="6738"/>
                </a:lnTo>
                <a:cubicBezTo>
                  <a:pt x="9682" y="6844"/>
                  <a:pt x="9602" y="6897"/>
                  <a:pt x="9523" y="6897"/>
                </a:cubicBezTo>
                <a:cubicBezTo>
                  <a:pt x="9444" y="6897"/>
                  <a:pt x="9365" y="6844"/>
                  <a:pt x="9365" y="6738"/>
                </a:cubicBezTo>
                <a:lnTo>
                  <a:pt x="9365" y="1870"/>
                </a:lnTo>
                <a:close/>
                <a:moveTo>
                  <a:pt x="12606" y="1870"/>
                </a:moveTo>
                <a:lnTo>
                  <a:pt x="12606" y="6738"/>
                </a:lnTo>
                <a:cubicBezTo>
                  <a:pt x="12606" y="6844"/>
                  <a:pt x="12527" y="6897"/>
                  <a:pt x="12448" y="6897"/>
                </a:cubicBezTo>
                <a:cubicBezTo>
                  <a:pt x="12369" y="6897"/>
                  <a:pt x="12290" y="6844"/>
                  <a:pt x="12290" y="6738"/>
                </a:cubicBezTo>
                <a:lnTo>
                  <a:pt x="12290" y="1870"/>
                </a:lnTo>
                <a:close/>
                <a:moveTo>
                  <a:pt x="646" y="1"/>
                </a:moveTo>
                <a:cubicBezTo>
                  <a:pt x="528" y="1"/>
                  <a:pt x="429" y="100"/>
                  <a:pt x="429" y="218"/>
                </a:cubicBezTo>
                <a:lnTo>
                  <a:pt x="429" y="690"/>
                </a:lnTo>
                <a:lnTo>
                  <a:pt x="386" y="690"/>
                </a:lnTo>
                <a:cubicBezTo>
                  <a:pt x="174" y="690"/>
                  <a:pt x="1" y="864"/>
                  <a:pt x="1" y="1075"/>
                </a:cubicBezTo>
                <a:lnTo>
                  <a:pt x="1" y="1479"/>
                </a:lnTo>
                <a:cubicBezTo>
                  <a:pt x="1" y="1696"/>
                  <a:pt x="174" y="1870"/>
                  <a:pt x="386" y="1870"/>
                </a:cubicBezTo>
                <a:lnTo>
                  <a:pt x="429" y="1870"/>
                </a:lnTo>
                <a:lnTo>
                  <a:pt x="429" y="2391"/>
                </a:lnTo>
                <a:cubicBezTo>
                  <a:pt x="429" y="2509"/>
                  <a:pt x="528" y="2603"/>
                  <a:pt x="646" y="2603"/>
                </a:cubicBezTo>
                <a:lnTo>
                  <a:pt x="814" y="2603"/>
                </a:lnTo>
                <a:lnTo>
                  <a:pt x="988" y="6254"/>
                </a:lnTo>
                <a:cubicBezTo>
                  <a:pt x="994" y="6372"/>
                  <a:pt x="1087" y="6459"/>
                  <a:pt x="1205" y="6459"/>
                </a:cubicBezTo>
                <a:lnTo>
                  <a:pt x="1665" y="6459"/>
                </a:lnTo>
                <a:lnTo>
                  <a:pt x="1665" y="6732"/>
                </a:lnTo>
                <a:cubicBezTo>
                  <a:pt x="1665" y="7061"/>
                  <a:pt x="1926" y="7322"/>
                  <a:pt x="2255" y="7322"/>
                </a:cubicBezTo>
                <a:cubicBezTo>
                  <a:pt x="2578" y="7322"/>
                  <a:pt x="2845" y="7061"/>
                  <a:pt x="2845" y="6732"/>
                </a:cubicBezTo>
                <a:lnTo>
                  <a:pt x="2845" y="6459"/>
                </a:lnTo>
                <a:lnTo>
                  <a:pt x="4596" y="6459"/>
                </a:lnTo>
                <a:lnTo>
                  <a:pt x="4596" y="6732"/>
                </a:lnTo>
                <a:cubicBezTo>
                  <a:pt x="4596" y="7061"/>
                  <a:pt x="4857" y="7322"/>
                  <a:pt x="5186" y="7322"/>
                </a:cubicBezTo>
                <a:cubicBezTo>
                  <a:pt x="5509" y="7322"/>
                  <a:pt x="5769" y="7061"/>
                  <a:pt x="5769" y="6732"/>
                </a:cubicBezTo>
                <a:lnTo>
                  <a:pt x="5769" y="6459"/>
                </a:lnTo>
                <a:lnTo>
                  <a:pt x="6229" y="6459"/>
                </a:lnTo>
                <a:cubicBezTo>
                  <a:pt x="6347" y="6459"/>
                  <a:pt x="6440" y="6372"/>
                  <a:pt x="6446" y="6254"/>
                </a:cubicBezTo>
                <a:lnTo>
                  <a:pt x="6521" y="4782"/>
                </a:lnTo>
                <a:lnTo>
                  <a:pt x="8185" y="4782"/>
                </a:lnTo>
                <a:lnTo>
                  <a:pt x="8253" y="6254"/>
                </a:lnTo>
                <a:cubicBezTo>
                  <a:pt x="8260" y="6372"/>
                  <a:pt x="8353" y="6459"/>
                  <a:pt x="8471" y="6459"/>
                </a:cubicBezTo>
                <a:lnTo>
                  <a:pt x="8930" y="6459"/>
                </a:lnTo>
                <a:lnTo>
                  <a:pt x="8930" y="6732"/>
                </a:lnTo>
                <a:cubicBezTo>
                  <a:pt x="8930" y="7061"/>
                  <a:pt x="9191" y="7322"/>
                  <a:pt x="9520" y="7322"/>
                </a:cubicBezTo>
                <a:cubicBezTo>
                  <a:pt x="9843" y="7322"/>
                  <a:pt x="10104" y="7061"/>
                  <a:pt x="10104" y="6732"/>
                </a:cubicBezTo>
                <a:lnTo>
                  <a:pt x="10104" y="6459"/>
                </a:lnTo>
                <a:lnTo>
                  <a:pt x="10340" y="6459"/>
                </a:lnTo>
                <a:cubicBezTo>
                  <a:pt x="10626" y="6459"/>
                  <a:pt x="10626" y="6030"/>
                  <a:pt x="10340" y="6030"/>
                </a:cubicBezTo>
                <a:lnTo>
                  <a:pt x="10104" y="6030"/>
                </a:lnTo>
                <a:lnTo>
                  <a:pt x="10104" y="2603"/>
                </a:lnTo>
                <a:lnTo>
                  <a:pt x="11861" y="2603"/>
                </a:lnTo>
                <a:lnTo>
                  <a:pt x="11861" y="6030"/>
                </a:lnTo>
                <a:lnTo>
                  <a:pt x="11259" y="6030"/>
                </a:lnTo>
                <a:cubicBezTo>
                  <a:pt x="10967" y="6030"/>
                  <a:pt x="10967" y="6459"/>
                  <a:pt x="11259" y="6459"/>
                </a:cubicBezTo>
                <a:lnTo>
                  <a:pt x="11861" y="6459"/>
                </a:lnTo>
                <a:lnTo>
                  <a:pt x="11861" y="6732"/>
                </a:lnTo>
                <a:cubicBezTo>
                  <a:pt x="11861" y="7055"/>
                  <a:pt x="12122" y="7322"/>
                  <a:pt x="12445" y="7322"/>
                </a:cubicBezTo>
                <a:cubicBezTo>
                  <a:pt x="12774" y="7322"/>
                  <a:pt x="13035" y="7055"/>
                  <a:pt x="13035" y="6732"/>
                </a:cubicBezTo>
                <a:lnTo>
                  <a:pt x="13035" y="6459"/>
                </a:lnTo>
                <a:lnTo>
                  <a:pt x="13501" y="6459"/>
                </a:lnTo>
                <a:cubicBezTo>
                  <a:pt x="13612" y="6459"/>
                  <a:pt x="13706" y="6372"/>
                  <a:pt x="13712" y="6254"/>
                </a:cubicBezTo>
                <a:lnTo>
                  <a:pt x="13836" y="3671"/>
                </a:lnTo>
                <a:cubicBezTo>
                  <a:pt x="13846" y="3523"/>
                  <a:pt x="13734" y="3447"/>
                  <a:pt x="13623" y="3447"/>
                </a:cubicBezTo>
                <a:cubicBezTo>
                  <a:pt x="13518" y="3447"/>
                  <a:pt x="13414" y="3514"/>
                  <a:pt x="13408" y="3652"/>
                </a:cubicBezTo>
                <a:lnTo>
                  <a:pt x="13296" y="6030"/>
                </a:lnTo>
                <a:lnTo>
                  <a:pt x="13035" y="6030"/>
                </a:lnTo>
                <a:lnTo>
                  <a:pt x="13035" y="2603"/>
                </a:lnTo>
                <a:lnTo>
                  <a:pt x="13457" y="2603"/>
                </a:lnTo>
                <a:lnTo>
                  <a:pt x="13451" y="2733"/>
                </a:lnTo>
                <a:cubicBezTo>
                  <a:pt x="13445" y="2851"/>
                  <a:pt x="13538" y="2950"/>
                  <a:pt x="13656" y="2956"/>
                </a:cubicBezTo>
                <a:lnTo>
                  <a:pt x="13668" y="2956"/>
                </a:lnTo>
                <a:cubicBezTo>
                  <a:pt x="13786" y="2956"/>
                  <a:pt x="13879" y="2870"/>
                  <a:pt x="13886" y="2752"/>
                </a:cubicBezTo>
                <a:lnTo>
                  <a:pt x="13892" y="2603"/>
                </a:lnTo>
                <a:lnTo>
                  <a:pt x="14060" y="2603"/>
                </a:lnTo>
                <a:cubicBezTo>
                  <a:pt x="14178" y="2603"/>
                  <a:pt x="14271" y="2509"/>
                  <a:pt x="14271" y="2391"/>
                </a:cubicBezTo>
                <a:lnTo>
                  <a:pt x="14271" y="1870"/>
                </a:lnTo>
                <a:lnTo>
                  <a:pt x="14314" y="1870"/>
                </a:lnTo>
                <a:cubicBezTo>
                  <a:pt x="14531" y="1870"/>
                  <a:pt x="14705" y="1696"/>
                  <a:pt x="14705" y="1479"/>
                </a:cubicBezTo>
                <a:lnTo>
                  <a:pt x="14705" y="1075"/>
                </a:lnTo>
                <a:cubicBezTo>
                  <a:pt x="14705" y="864"/>
                  <a:pt x="14531" y="690"/>
                  <a:pt x="14314" y="690"/>
                </a:cubicBezTo>
                <a:lnTo>
                  <a:pt x="14277" y="690"/>
                </a:lnTo>
                <a:lnTo>
                  <a:pt x="14277" y="218"/>
                </a:lnTo>
                <a:cubicBezTo>
                  <a:pt x="14277" y="100"/>
                  <a:pt x="14178" y="1"/>
                  <a:pt x="14060" y="1"/>
                </a:cubicBezTo>
                <a:lnTo>
                  <a:pt x="7912" y="1"/>
                </a:lnTo>
                <a:cubicBezTo>
                  <a:pt x="7788" y="1"/>
                  <a:pt x="7694" y="100"/>
                  <a:pt x="7694" y="218"/>
                </a:cubicBezTo>
                <a:lnTo>
                  <a:pt x="7694" y="690"/>
                </a:lnTo>
                <a:lnTo>
                  <a:pt x="7651" y="690"/>
                </a:lnTo>
                <a:cubicBezTo>
                  <a:pt x="7573" y="786"/>
                  <a:pt x="7462" y="834"/>
                  <a:pt x="7350" y="834"/>
                </a:cubicBezTo>
                <a:cubicBezTo>
                  <a:pt x="7238" y="834"/>
                  <a:pt x="7126" y="786"/>
                  <a:pt x="7049" y="690"/>
                </a:cubicBezTo>
                <a:lnTo>
                  <a:pt x="7005" y="690"/>
                </a:lnTo>
                <a:lnTo>
                  <a:pt x="7005" y="218"/>
                </a:lnTo>
                <a:cubicBezTo>
                  <a:pt x="7005" y="100"/>
                  <a:pt x="6906" y="1"/>
                  <a:pt x="6788" y="1"/>
                </a:cubicBezTo>
                <a:lnTo>
                  <a:pt x="2758" y="1"/>
                </a:lnTo>
                <a:cubicBezTo>
                  <a:pt x="2472" y="1"/>
                  <a:pt x="2472" y="429"/>
                  <a:pt x="2758" y="429"/>
                </a:cubicBezTo>
                <a:lnTo>
                  <a:pt x="6577" y="429"/>
                </a:lnTo>
                <a:lnTo>
                  <a:pt x="6577" y="690"/>
                </a:lnTo>
                <a:lnTo>
                  <a:pt x="858" y="690"/>
                </a:lnTo>
                <a:lnTo>
                  <a:pt x="858" y="429"/>
                </a:lnTo>
                <a:lnTo>
                  <a:pt x="1845" y="429"/>
                </a:lnTo>
                <a:cubicBezTo>
                  <a:pt x="2131" y="429"/>
                  <a:pt x="2131" y="1"/>
                  <a:pt x="1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 name="Google Shape;694;p48"/>
          <p:cNvGrpSpPr/>
          <p:nvPr/>
        </p:nvGrpSpPr>
        <p:grpSpPr>
          <a:xfrm>
            <a:off x="8167537" y="1432962"/>
            <a:ext cx="256461" cy="255747"/>
            <a:chOff x="5627016" y="2495425"/>
            <a:chExt cx="367950" cy="366925"/>
          </a:xfrm>
        </p:grpSpPr>
        <p:sp>
          <p:nvSpPr>
            <p:cNvPr id="695" name="Google Shape;695;p48"/>
            <p:cNvSpPr/>
            <p:nvPr/>
          </p:nvSpPr>
          <p:spPr>
            <a:xfrm>
              <a:off x="5673366" y="2495425"/>
              <a:ext cx="321600" cy="292175"/>
            </a:xfrm>
            <a:custGeom>
              <a:avLst/>
              <a:gdLst/>
              <a:ahLst/>
              <a:cxnLst/>
              <a:rect l="l" t="t" r="r" b="b"/>
              <a:pathLst>
                <a:path w="12864" h="11687" extrusionOk="0">
                  <a:moveTo>
                    <a:pt x="9131" y="2611"/>
                  </a:moveTo>
                  <a:lnTo>
                    <a:pt x="10249" y="3723"/>
                  </a:lnTo>
                  <a:lnTo>
                    <a:pt x="7784" y="6157"/>
                  </a:lnTo>
                  <a:lnTo>
                    <a:pt x="6672" y="5039"/>
                  </a:lnTo>
                  <a:lnTo>
                    <a:pt x="9131" y="2611"/>
                  </a:lnTo>
                  <a:close/>
                  <a:moveTo>
                    <a:pt x="11563" y="0"/>
                  </a:moveTo>
                  <a:cubicBezTo>
                    <a:pt x="11508" y="0"/>
                    <a:pt x="11454" y="22"/>
                    <a:pt x="11410" y="65"/>
                  </a:cubicBezTo>
                  <a:lnTo>
                    <a:pt x="10144" y="1332"/>
                  </a:lnTo>
                  <a:cubicBezTo>
                    <a:pt x="9986" y="1485"/>
                    <a:pt x="10130" y="1701"/>
                    <a:pt x="10299" y="1701"/>
                  </a:cubicBezTo>
                  <a:cubicBezTo>
                    <a:pt x="10349" y="1701"/>
                    <a:pt x="10401" y="1682"/>
                    <a:pt x="10448" y="1636"/>
                  </a:cubicBezTo>
                  <a:lnTo>
                    <a:pt x="11566" y="519"/>
                  </a:lnTo>
                  <a:lnTo>
                    <a:pt x="12323" y="1276"/>
                  </a:lnTo>
                  <a:lnTo>
                    <a:pt x="10367" y="3232"/>
                  </a:lnTo>
                  <a:lnTo>
                    <a:pt x="9610" y="2475"/>
                  </a:lnTo>
                  <a:lnTo>
                    <a:pt x="9796" y="2282"/>
                  </a:lnTo>
                  <a:cubicBezTo>
                    <a:pt x="9953" y="2125"/>
                    <a:pt x="9811" y="1910"/>
                    <a:pt x="9644" y="1910"/>
                  </a:cubicBezTo>
                  <a:cubicBezTo>
                    <a:pt x="9593" y="1910"/>
                    <a:pt x="9540" y="1930"/>
                    <a:pt x="9492" y="1978"/>
                  </a:cubicBezTo>
                  <a:lnTo>
                    <a:pt x="9305" y="2171"/>
                  </a:lnTo>
                  <a:lnTo>
                    <a:pt x="9287" y="2152"/>
                  </a:lnTo>
                  <a:cubicBezTo>
                    <a:pt x="9243" y="2112"/>
                    <a:pt x="9189" y="2091"/>
                    <a:pt x="9135" y="2091"/>
                  </a:cubicBezTo>
                  <a:cubicBezTo>
                    <a:pt x="9080" y="2091"/>
                    <a:pt x="9026" y="2112"/>
                    <a:pt x="8982" y="2152"/>
                  </a:cubicBezTo>
                  <a:lnTo>
                    <a:pt x="6213" y="4890"/>
                  </a:lnTo>
                  <a:cubicBezTo>
                    <a:pt x="6132" y="4971"/>
                    <a:pt x="6132" y="5108"/>
                    <a:pt x="6213" y="5195"/>
                  </a:cubicBezTo>
                  <a:lnTo>
                    <a:pt x="6250" y="5226"/>
                  </a:lnTo>
                  <a:lnTo>
                    <a:pt x="158" y="11318"/>
                  </a:lnTo>
                  <a:cubicBezTo>
                    <a:pt x="0" y="11471"/>
                    <a:pt x="145" y="11686"/>
                    <a:pt x="313" y="11686"/>
                  </a:cubicBezTo>
                  <a:cubicBezTo>
                    <a:pt x="363" y="11686"/>
                    <a:pt x="416" y="11667"/>
                    <a:pt x="463" y="11622"/>
                  </a:cubicBezTo>
                  <a:lnTo>
                    <a:pt x="6554" y="5530"/>
                  </a:lnTo>
                  <a:lnTo>
                    <a:pt x="7312" y="6288"/>
                  </a:lnTo>
                  <a:lnTo>
                    <a:pt x="6927" y="6673"/>
                  </a:lnTo>
                  <a:cubicBezTo>
                    <a:pt x="6775" y="6830"/>
                    <a:pt x="6918" y="7045"/>
                    <a:pt x="7082" y="7045"/>
                  </a:cubicBezTo>
                  <a:cubicBezTo>
                    <a:pt x="7132" y="7045"/>
                    <a:pt x="7185" y="7025"/>
                    <a:pt x="7231" y="6977"/>
                  </a:cubicBezTo>
                  <a:lnTo>
                    <a:pt x="7616" y="6592"/>
                  </a:lnTo>
                  <a:lnTo>
                    <a:pt x="7635" y="6611"/>
                  </a:lnTo>
                  <a:cubicBezTo>
                    <a:pt x="7675" y="6654"/>
                    <a:pt x="7730" y="6676"/>
                    <a:pt x="7785" y="6676"/>
                  </a:cubicBezTo>
                  <a:cubicBezTo>
                    <a:pt x="7840" y="6676"/>
                    <a:pt x="7896" y="6654"/>
                    <a:pt x="7939" y="6611"/>
                  </a:cubicBezTo>
                  <a:lnTo>
                    <a:pt x="10703" y="3872"/>
                  </a:lnTo>
                  <a:cubicBezTo>
                    <a:pt x="10789" y="3791"/>
                    <a:pt x="10789" y="3655"/>
                    <a:pt x="10703" y="3568"/>
                  </a:cubicBezTo>
                  <a:lnTo>
                    <a:pt x="10671" y="3537"/>
                  </a:lnTo>
                  <a:lnTo>
                    <a:pt x="12777" y="1432"/>
                  </a:lnTo>
                  <a:cubicBezTo>
                    <a:pt x="12864" y="1345"/>
                    <a:pt x="12864" y="1214"/>
                    <a:pt x="12777" y="1127"/>
                  </a:cubicBezTo>
                  <a:lnTo>
                    <a:pt x="11715" y="65"/>
                  </a:lnTo>
                  <a:cubicBezTo>
                    <a:pt x="11671" y="22"/>
                    <a:pt x="11617" y="0"/>
                    <a:pt x="11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8"/>
            <p:cNvSpPr/>
            <p:nvPr/>
          </p:nvSpPr>
          <p:spPr>
            <a:xfrm>
              <a:off x="5627016" y="2676850"/>
              <a:ext cx="212700" cy="185500"/>
            </a:xfrm>
            <a:custGeom>
              <a:avLst/>
              <a:gdLst/>
              <a:ahLst/>
              <a:cxnLst/>
              <a:rect l="l" t="t" r="r" b="b"/>
              <a:pathLst>
                <a:path w="8508" h="7420" extrusionOk="0">
                  <a:moveTo>
                    <a:pt x="1006" y="5675"/>
                  </a:moveTo>
                  <a:lnTo>
                    <a:pt x="1764" y="6433"/>
                  </a:lnTo>
                  <a:lnTo>
                    <a:pt x="1273" y="6929"/>
                  </a:lnTo>
                  <a:lnTo>
                    <a:pt x="510" y="6166"/>
                  </a:lnTo>
                  <a:lnTo>
                    <a:pt x="1006" y="5675"/>
                  </a:lnTo>
                  <a:close/>
                  <a:moveTo>
                    <a:pt x="8285" y="1"/>
                  </a:moveTo>
                  <a:cubicBezTo>
                    <a:pt x="8230" y="1"/>
                    <a:pt x="8175" y="21"/>
                    <a:pt x="8135" y="61"/>
                  </a:cubicBezTo>
                  <a:lnTo>
                    <a:pt x="2068" y="6128"/>
                  </a:lnTo>
                  <a:lnTo>
                    <a:pt x="1311" y="5371"/>
                  </a:lnTo>
                  <a:lnTo>
                    <a:pt x="1671" y="5011"/>
                  </a:lnTo>
                  <a:cubicBezTo>
                    <a:pt x="1823" y="4854"/>
                    <a:pt x="1680" y="4638"/>
                    <a:pt x="1515" y="4638"/>
                  </a:cubicBezTo>
                  <a:cubicBezTo>
                    <a:pt x="1465" y="4638"/>
                    <a:pt x="1413" y="4658"/>
                    <a:pt x="1366" y="4706"/>
                  </a:cubicBezTo>
                  <a:lnTo>
                    <a:pt x="857" y="5216"/>
                  </a:lnTo>
                  <a:lnTo>
                    <a:pt x="56" y="6017"/>
                  </a:lnTo>
                  <a:lnTo>
                    <a:pt x="44" y="6029"/>
                  </a:lnTo>
                  <a:cubicBezTo>
                    <a:pt x="25" y="6048"/>
                    <a:pt x="13" y="6072"/>
                    <a:pt x="7" y="6104"/>
                  </a:cubicBezTo>
                  <a:cubicBezTo>
                    <a:pt x="7" y="6110"/>
                    <a:pt x="7" y="6116"/>
                    <a:pt x="0" y="6122"/>
                  </a:cubicBezTo>
                  <a:lnTo>
                    <a:pt x="0" y="6135"/>
                  </a:lnTo>
                  <a:cubicBezTo>
                    <a:pt x="0" y="6147"/>
                    <a:pt x="0" y="6166"/>
                    <a:pt x="0" y="6178"/>
                  </a:cubicBezTo>
                  <a:lnTo>
                    <a:pt x="0" y="6184"/>
                  </a:lnTo>
                  <a:lnTo>
                    <a:pt x="0" y="6197"/>
                  </a:lnTo>
                  <a:lnTo>
                    <a:pt x="0" y="6203"/>
                  </a:lnTo>
                  <a:lnTo>
                    <a:pt x="0" y="6222"/>
                  </a:lnTo>
                  <a:cubicBezTo>
                    <a:pt x="0" y="6228"/>
                    <a:pt x="0" y="6234"/>
                    <a:pt x="7" y="6240"/>
                  </a:cubicBezTo>
                  <a:lnTo>
                    <a:pt x="13" y="6253"/>
                  </a:lnTo>
                  <a:lnTo>
                    <a:pt x="13" y="6259"/>
                  </a:lnTo>
                  <a:lnTo>
                    <a:pt x="25" y="6271"/>
                  </a:lnTo>
                  <a:lnTo>
                    <a:pt x="31" y="6284"/>
                  </a:lnTo>
                  <a:lnTo>
                    <a:pt x="38" y="6290"/>
                  </a:lnTo>
                  <a:lnTo>
                    <a:pt x="50" y="6308"/>
                  </a:lnTo>
                  <a:lnTo>
                    <a:pt x="1112" y="7370"/>
                  </a:lnTo>
                  <a:lnTo>
                    <a:pt x="1118" y="7377"/>
                  </a:lnTo>
                  <a:lnTo>
                    <a:pt x="1130" y="7383"/>
                  </a:lnTo>
                  <a:lnTo>
                    <a:pt x="1143" y="7395"/>
                  </a:lnTo>
                  <a:lnTo>
                    <a:pt x="1155" y="7401"/>
                  </a:lnTo>
                  <a:lnTo>
                    <a:pt x="1174" y="7414"/>
                  </a:lnTo>
                  <a:lnTo>
                    <a:pt x="1193" y="7420"/>
                  </a:lnTo>
                  <a:lnTo>
                    <a:pt x="1335" y="7420"/>
                  </a:lnTo>
                  <a:lnTo>
                    <a:pt x="1354" y="7408"/>
                  </a:lnTo>
                  <a:lnTo>
                    <a:pt x="1373" y="7401"/>
                  </a:lnTo>
                  <a:lnTo>
                    <a:pt x="1379" y="7395"/>
                  </a:lnTo>
                  <a:lnTo>
                    <a:pt x="1385" y="7389"/>
                  </a:lnTo>
                  <a:lnTo>
                    <a:pt x="1404" y="7377"/>
                  </a:lnTo>
                  <a:lnTo>
                    <a:pt x="2199" y="6575"/>
                  </a:lnTo>
                  <a:lnTo>
                    <a:pt x="8421" y="359"/>
                  </a:lnTo>
                  <a:cubicBezTo>
                    <a:pt x="8502" y="279"/>
                    <a:pt x="8508" y="155"/>
                    <a:pt x="8439" y="61"/>
                  </a:cubicBezTo>
                  <a:cubicBezTo>
                    <a:pt x="8396" y="21"/>
                    <a:pt x="8340" y="1"/>
                    <a:pt x="82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8"/>
            <p:cNvSpPr/>
            <p:nvPr/>
          </p:nvSpPr>
          <p:spPr>
            <a:xfrm>
              <a:off x="5817041" y="2662075"/>
              <a:ext cx="10725" cy="10725"/>
            </a:xfrm>
            <a:custGeom>
              <a:avLst/>
              <a:gdLst/>
              <a:ahLst/>
              <a:cxnLst/>
              <a:rect l="l" t="t" r="r" b="b"/>
              <a:pathLst>
                <a:path w="429" h="429" extrusionOk="0">
                  <a:moveTo>
                    <a:pt x="211" y="0"/>
                  </a:moveTo>
                  <a:cubicBezTo>
                    <a:pt x="93" y="0"/>
                    <a:pt x="0" y="100"/>
                    <a:pt x="0" y="218"/>
                  </a:cubicBezTo>
                  <a:cubicBezTo>
                    <a:pt x="0" y="336"/>
                    <a:pt x="93" y="429"/>
                    <a:pt x="211" y="429"/>
                  </a:cubicBezTo>
                  <a:cubicBezTo>
                    <a:pt x="329" y="429"/>
                    <a:pt x="429" y="336"/>
                    <a:pt x="429" y="218"/>
                  </a:cubicBezTo>
                  <a:cubicBezTo>
                    <a:pt x="429" y="100"/>
                    <a:pt x="329"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8"/>
            <p:cNvSpPr/>
            <p:nvPr/>
          </p:nvSpPr>
          <p:spPr>
            <a:xfrm>
              <a:off x="5793591" y="2685525"/>
              <a:ext cx="10725" cy="10725"/>
            </a:xfrm>
            <a:custGeom>
              <a:avLst/>
              <a:gdLst/>
              <a:ahLst/>
              <a:cxnLst/>
              <a:rect l="l" t="t" r="r" b="b"/>
              <a:pathLst>
                <a:path w="429" h="429" extrusionOk="0">
                  <a:moveTo>
                    <a:pt x="212" y="0"/>
                  </a:moveTo>
                  <a:cubicBezTo>
                    <a:pt x="94" y="0"/>
                    <a:pt x="0" y="99"/>
                    <a:pt x="0" y="217"/>
                  </a:cubicBezTo>
                  <a:cubicBezTo>
                    <a:pt x="0" y="335"/>
                    <a:pt x="94" y="429"/>
                    <a:pt x="212" y="429"/>
                  </a:cubicBezTo>
                  <a:cubicBezTo>
                    <a:pt x="330" y="429"/>
                    <a:pt x="429" y="335"/>
                    <a:pt x="429" y="217"/>
                  </a:cubicBezTo>
                  <a:cubicBezTo>
                    <a:pt x="429" y="99"/>
                    <a:pt x="330" y="0"/>
                    <a:pt x="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8"/>
            <p:cNvSpPr/>
            <p:nvPr/>
          </p:nvSpPr>
          <p:spPr>
            <a:xfrm>
              <a:off x="5770141" y="2708950"/>
              <a:ext cx="10750" cy="10750"/>
            </a:xfrm>
            <a:custGeom>
              <a:avLst/>
              <a:gdLst/>
              <a:ahLst/>
              <a:cxnLst/>
              <a:rect l="l" t="t" r="r" b="b"/>
              <a:pathLst>
                <a:path w="430" h="430" extrusionOk="0">
                  <a:moveTo>
                    <a:pt x="212" y="1"/>
                  </a:moveTo>
                  <a:cubicBezTo>
                    <a:pt x="94" y="1"/>
                    <a:pt x="1" y="100"/>
                    <a:pt x="1" y="218"/>
                  </a:cubicBezTo>
                  <a:cubicBezTo>
                    <a:pt x="1" y="336"/>
                    <a:pt x="94" y="429"/>
                    <a:pt x="212" y="429"/>
                  </a:cubicBezTo>
                  <a:cubicBezTo>
                    <a:pt x="330" y="429"/>
                    <a:pt x="429" y="336"/>
                    <a:pt x="429" y="218"/>
                  </a:cubicBezTo>
                  <a:cubicBezTo>
                    <a:pt x="429" y="100"/>
                    <a:pt x="330"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8"/>
            <p:cNvSpPr/>
            <p:nvPr/>
          </p:nvSpPr>
          <p:spPr>
            <a:xfrm>
              <a:off x="5746716" y="2732400"/>
              <a:ext cx="10725" cy="10725"/>
            </a:xfrm>
            <a:custGeom>
              <a:avLst/>
              <a:gdLst/>
              <a:ahLst/>
              <a:cxnLst/>
              <a:rect l="l" t="t" r="r" b="b"/>
              <a:pathLst>
                <a:path w="429" h="429" extrusionOk="0">
                  <a:moveTo>
                    <a:pt x="217" y="0"/>
                  </a:moveTo>
                  <a:cubicBezTo>
                    <a:pt x="93" y="0"/>
                    <a:pt x="0" y="94"/>
                    <a:pt x="0" y="218"/>
                  </a:cubicBezTo>
                  <a:cubicBezTo>
                    <a:pt x="0" y="336"/>
                    <a:pt x="93" y="429"/>
                    <a:pt x="217" y="429"/>
                  </a:cubicBezTo>
                  <a:cubicBezTo>
                    <a:pt x="335" y="429"/>
                    <a:pt x="429" y="336"/>
                    <a:pt x="429" y="218"/>
                  </a:cubicBezTo>
                  <a:cubicBezTo>
                    <a:pt x="429" y="94"/>
                    <a:pt x="335"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8"/>
            <p:cNvSpPr/>
            <p:nvPr/>
          </p:nvSpPr>
          <p:spPr>
            <a:xfrm>
              <a:off x="5723266" y="2755850"/>
              <a:ext cx="10725" cy="10725"/>
            </a:xfrm>
            <a:custGeom>
              <a:avLst/>
              <a:gdLst/>
              <a:ahLst/>
              <a:cxnLst/>
              <a:rect l="l" t="t" r="r" b="b"/>
              <a:pathLst>
                <a:path w="429" h="429" extrusionOk="0">
                  <a:moveTo>
                    <a:pt x="218" y="0"/>
                  </a:moveTo>
                  <a:cubicBezTo>
                    <a:pt x="100" y="0"/>
                    <a:pt x="0" y="93"/>
                    <a:pt x="0" y="211"/>
                  </a:cubicBezTo>
                  <a:cubicBezTo>
                    <a:pt x="0" y="329"/>
                    <a:pt x="100" y="429"/>
                    <a:pt x="218" y="429"/>
                  </a:cubicBezTo>
                  <a:cubicBezTo>
                    <a:pt x="336" y="429"/>
                    <a:pt x="429" y="329"/>
                    <a:pt x="429" y="211"/>
                  </a:cubicBezTo>
                  <a:cubicBezTo>
                    <a:pt x="429" y="93"/>
                    <a:pt x="336"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8"/>
            <p:cNvSpPr/>
            <p:nvPr/>
          </p:nvSpPr>
          <p:spPr>
            <a:xfrm>
              <a:off x="5699816" y="2779275"/>
              <a:ext cx="10750" cy="10750"/>
            </a:xfrm>
            <a:custGeom>
              <a:avLst/>
              <a:gdLst/>
              <a:ahLst/>
              <a:cxnLst/>
              <a:rect l="l" t="t" r="r" b="b"/>
              <a:pathLst>
                <a:path w="430" h="430" extrusionOk="0">
                  <a:moveTo>
                    <a:pt x="218" y="1"/>
                  </a:moveTo>
                  <a:cubicBezTo>
                    <a:pt x="100" y="1"/>
                    <a:pt x="1" y="94"/>
                    <a:pt x="1" y="212"/>
                  </a:cubicBezTo>
                  <a:cubicBezTo>
                    <a:pt x="1" y="330"/>
                    <a:pt x="100" y="429"/>
                    <a:pt x="218" y="429"/>
                  </a:cubicBezTo>
                  <a:cubicBezTo>
                    <a:pt x="336" y="429"/>
                    <a:pt x="429" y="330"/>
                    <a:pt x="429" y="212"/>
                  </a:cubicBezTo>
                  <a:cubicBezTo>
                    <a:pt x="429" y="94"/>
                    <a:pt x="336" y="1"/>
                    <a:pt x="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8"/>
            <p:cNvSpPr/>
            <p:nvPr/>
          </p:nvSpPr>
          <p:spPr>
            <a:xfrm>
              <a:off x="5865941" y="2590650"/>
              <a:ext cx="34325" cy="28750"/>
            </a:xfrm>
            <a:custGeom>
              <a:avLst/>
              <a:gdLst/>
              <a:ahLst/>
              <a:cxnLst/>
              <a:rect l="l" t="t" r="r" b="b"/>
              <a:pathLst>
                <a:path w="1373" h="1150" extrusionOk="0">
                  <a:moveTo>
                    <a:pt x="758" y="436"/>
                  </a:moveTo>
                  <a:cubicBezTo>
                    <a:pt x="789" y="436"/>
                    <a:pt x="820" y="442"/>
                    <a:pt x="845" y="460"/>
                  </a:cubicBezTo>
                  <a:cubicBezTo>
                    <a:pt x="907" y="510"/>
                    <a:pt x="919" y="597"/>
                    <a:pt x="870" y="665"/>
                  </a:cubicBezTo>
                  <a:lnTo>
                    <a:pt x="870" y="659"/>
                  </a:lnTo>
                  <a:cubicBezTo>
                    <a:pt x="841" y="700"/>
                    <a:pt x="798" y="718"/>
                    <a:pt x="757" y="718"/>
                  </a:cubicBezTo>
                  <a:cubicBezTo>
                    <a:pt x="708" y="718"/>
                    <a:pt x="660" y="693"/>
                    <a:pt x="634" y="647"/>
                  </a:cubicBezTo>
                  <a:cubicBezTo>
                    <a:pt x="584" y="560"/>
                    <a:pt x="634" y="448"/>
                    <a:pt x="739" y="436"/>
                  </a:cubicBezTo>
                  <a:close/>
                  <a:moveTo>
                    <a:pt x="753" y="1"/>
                  </a:moveTo>
                  <a:cubicBezTo>
                    <a:pt x="598" y="1"/>
                    <a:pt x="441" y="63"/>
                    <a:pt x="323" y="200"/>
                  </a:cubicBezTo>
                  <a:cubicBezTo>
                    <a:pt x="0" y="572"/>
                    <a:pt x="261" y="1150"/>
                    <a:pt x="758" y="1150"/>
                  </a:cubicBezTo>
                  <a:cubicBezTo>
                    <a:pt x="783" y="1150"/>
                    <a:pt x="814" y="1150"/>
                    <a:pt x="838" y="1143"/>
                  </a:cubicBezTo>
                  <a:cubicBezTo>
                    <a:pt x="1149" y="1100"/>
                    <a:pt x="1373" y="808"/>
                    <a:pt x="1329" y="498"/>
                  </a:cubicBezTo>
                  <a:cubicBezTo>
                    <a:pt x="1282" y="187"/>
                    <a:pt x="1020"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 name="Google Shape;704;p48"/>
          <p:cNvGrpSpPr/>
          <p:nvPr/>
        </p:nvGrpSpPr>
        <p:grpSpPr>
          <a:xfrm>
            <a:off x="8167314" y="2770034"/>
            <a:ext cx="256897" cy="256182"/>
            <a:chOff x="5631041" y="1363700"/>
            <a:chExt cx="368575" cy="367550"/>
          </a:xfrm>
        </p:grpSpPr>
        <p:sp>
          <p:nvSpPr>
            <p:cNvPr id="705" name="Google Shape;705;p48"/>
            <p:cNvSpPr/>
            <p:nvPr/>
          </p:nvSpPr>
          <p:spPr>
            <a:xfrm>
              <a:off x="5631041" y="1554200"/>
              <a:ext cx="153250" cy="177050"/>
            </a:xfrm>
            <a:custGeom>
              <a:avLst/>
              <a:gdLst/>
              <a:ahLst/>
              <a:cxnLst/>
              <a:rect l="l" t="t" r="r" b="b"/>
              <a:pathLst>
                <a:path w="6130" h="7082" extrusionOk="0">
                  <a:moveTo>
                    <a:pt x="1913" y="1"/>
                  </a:moveTo>
                  <a:cubicBezTo>
                    <a:pt x="1884" y="1"/>
                    <a:pt x="1853" y="7"/>
                    <a:pt x="1820" y="21"/>
                  </a:cubicBezTo>
                  <a:cubicBezTo>
                    <a:pt x="1472" y="164"/>
                    <a:pt x="1150" y="375"/>
                    <a:pt x="889" y="642"/>
                  </a:cubicBezTo>
                  <a:cubicBezTo>
                    <a:pt x="317" y="1232"/>
                    <a:pt x="1" y="2021"/>
                    <a:pt x="13" y="2840"/>
                  </a:cubicBezTo>
                  <a:cubicBezTo>
                    <a:pt x="13" y="3908"/>
                    <a:pt x="479" y="4983"/>
                    <a:pt x="1299" y="5796"/>
                  </a:cubicBezTo>
                  <a:cubicBezTo>
                    <a:pt x="2137" y="6634"/>
                    <a:pt x="3224" y="7082"/>
                    <a:pt x="4254" y="7082"/>
                  </a:cubicBezTo>
                  <a:cubicBezTo>
                    <a:pt x="4265" y="7082"/>
                    <a:pt x="4275" y="7082"/>
                    <a:pt x="4286" y="7082"/>
                  </a:cubicBezTo>
                  <a:cubicBezTo>
                    <a:pt x="4896" y="7082"/>
                    <a:pt x="5499" y="6902"/>
                    <a:pt x="6012" y="6572"/>
                  </a:cubicBezTo>
                  <a:cubicBezTo>
                    <a:pt x="6105" y="6504"/>
                    <a:pt x="6130" y="6374"/>
                    <a:pt x="6068" y="6281"/>
                  </a:cubicBezTo>
                  <a:cubicBezTo>
                    <a:pt x="6024" y="6217"/>
                    <a:pt x="5956" y="6182"/>
                    <a:pt x="5886" y="6182"/>
                  </a:cubicBezTo>
                  <a:cubicBezTo>
                    <a:pt x="5846" y="6182"/>
                    <a:pt x="5806" y="6194"/>
                    <a:pt x="5770" y="6218"/>
                  </a:cubicBezTo>
                  <a:cubicBezTo>
                    <a:pt x="5336" y="6501"/>
                    <a:pt x="4809" y="6648"/>
                    <a:pt x="4252" y="6648"/>
                  </a:cubicBezTo>
                  <a:cubicBezTo>
                    <a:pt x="4075" y="6648"/>
                    <a:pt x="3895" y="6633"/>
                    <a:pt x="3714" y="6603"/>
                  </a:cubicBezTo>
                  <a:cubicBezTo>
                    <a:pt x="2907" y="6461"/>
                    <a:pt x="2168" y="6076"/>
                    <a:pt x="1597" y="5492"/>
                  </a:cubicBezTo>
                  <a:cubicBezTo>
                    <a:pt x="858" y="4759"/>
                    <a:pt x="435" y="3797"/>
                    <a:pt x="435" y="2840"/>
                  </a:cubicBezTo>
                  <a:cubicBezTo>
                    <a:pt x="435" y="2095"/>
                    <a:pt x="696" y="1437"/>
                    <a:pt x="1187" y="953"/>
                  </a:cubicBezTo>
                  <a:cubicBezTo>
                    <a:pt x="1410" y="723"/>
                    <a:pt x="1677" y="543"/>
                    <a:pt x="1975" y="425"/>
                  </a:cubicBezTo>
                  <a:cubicBezTo>
                    <a:pt x="2227" y="343"/>
                    <a:pt x="2127" y="1"/>
                    <a:pt x="19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8"/>
            <p:cNvSpPr/>
            <p:nvPr/>
          </p:nvSpPr>
          <p:spPr>
            <a:xfrm>
              <a:off x="5707116" y="1574500"/>
              <a:ext cx="81375" cy="80025"/>
            </a:xfrm>
            <a:custGeom>
              <a:avLst/>
              <a:gdLst/>
              <a:ahLst/>
              <a:cxnLst/>
              <a:rect l="l" t="t" r="r" b="b"/>
              <a:pathLst>
                <a:path w="3255" h="3201" extrusionOk="0">
                  <a:moveTo>
                    <a:pt x="994" y="519"/>
                  </a:moveTo>
                  <a:lnTo>
                    <a:pt x="2714" y="2227"/>
                  </a:lnTo>
                  <a:lnTo>
                    <a:pt x="2261" y="2680"/>
                  </a:lnTo>
                  <a:lnTo>
                    <a:pt x="541" y="973"/>
                  </a:lnTo>
                  <a:lnTo>
                    <a:pt x="994" y="519"/>
                  </a:lnTo>
                  <a:close/>
                  <a:moveTo>
                    <a:pt x="995" y="1"/>
                  </a:moveTo>
                  <a:cubicBezTo>
                    <a:pt x="940" y="1"/>
                    <a:pt x="885" y="23"/>
                    <a:pt x="845" y="66"/>
                  </a:cubicBezTo>
                  <a:lnTo>
                    <a:pt x="87" y="817"/>
                  </a:lnTo>
                  <a:cubicBezTo>
                    <a:pt x="1" y="904"/>
                    <a:pt x="1" y="1041"/>
                    <a:pt x="87" y="1122"/>
                  </a:cubicBezTo>
                  <a:lnTo>
                    <a:pt x="2112" y="3140"/>
                  </a:lnTo>
                  <a:cubicBezTo>
                    <a:pt x="2152" y="3180"/>
                    <a:pt x="2207" y="3200"/>
                    <a:pt x="2261" y="3200"/>
                  </a:cubicBezTo>
                  <a:cubicBezTo>
                    <a:pt x="2315" y="3200"/>
                    <a:pt x="2370" y="3180"/>
                    <a:pt x="2410" y="3140"/>
                  </a:cubicBezTo>
                  <a:lnTo>
                    <a:pt x="3174" y="2382"/>
                  </a:lnTo>
                  <a:cubicBezTo>
                    <a:pt x="3254" y="2295"/>
                    <a:pt x="3254" y="2159"/>
                    <a:pt x="3174" y="2078"/>
                  </a:cubicBezTo>
                  <a:lnTo>
                    <a:pt x="1149" y="66"/>
                  </a:lnTo>
                  <a:cubicBezTo>
                    <a:pt x="1106" y="23"/>
                    <a:pt x="1050"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8"/>
            <p:cNvSpPr/>
            <p:nvPr/>
          </p:nvSpPr>
          <p:spPr>
            <a:xfrm>
              <a:off x="5721716" y="1676625"/>
              <a:ext cx="41925" cy="35225"/>
            </a:xfrm>
            <a:custGeom>
              <a:avLst/>
              <a:gdLst/>
              <a:ahLst/>
              <a:cxnLst/>
              <a:rect l="l" t="t" r="r" b="b"/>
              <a:pathLst>
                <a:path w="1677" h="1409" extrusionOk="0">
                  <a:moveTo>
                    <a:pt x="924" y="431"/>
                  </a:moveTo>
                  <a:cubicBezTo>
                    <a:pt x="1049" y="431"/>
                    <a:pt x="1173" y="511"/>
                    <a:pt x="1193" y="663"/>
                  </a:cubicBezTo>
                  <a:cubicBezTo>
                    <a:pt x="1205" y="738"/>
                    <a:pt x="1186" y="812"/>
                    <a:pt x="1143" y="868"/>
                  </a:cubicBezTo>
                  <a:cubicBezTo>
                    <a:pt x="1085" y="944"/>
                    <a:pt x="1006" y="977"/>
                    <a:pt x="929" y="977"/>
                  </a:cubicBezTo>
                  <a:cubicBezTo>
                    <a:pt x="766" y="977"/>
                    <a:pt x="608" y="832"/>
                    <a:pt x="659" y="638"/>
                  </a:cubicBezTo>
                  <a:cubicBezTo>
                    <a:pt x="694" y="499"/>
                    <a:pt x="810" y="431"/>
                    <a:pt x="924" y="431"/>
                  </a:cubicBezTo>
                  <a:close/>
                  <a:moveTo>
                    <a:pt x="916" y="0"/>
                  </a:moveTo>
                  <a:cubicBezTo>
                    <a:pt x="728" y="0"/>
                    <a:pt x="536" y="76"/>
                    <a:pt x="391" y="241"/>
                  </a:cubicBezTo>
                  <a:cubicBezTo>
                    <a:pt x="0" y="694"/>
                    <a:pt x="317" y="1402"/>
                    <a:pt x="926" y="1408"/>
                  </a:cubicBezTo>
                  <a:cubicBezTo>
                    <a:pt x="957" y="1408"/>
                    <a:pt x="988" y="1402"/>
                    <a:pt x="1025" y="1402"/>
                  </a:cubicBezTo>
                  <a:cubicBezTo>
                    <a:pt x="1410" y="1346"/>
                    <a:pt x="1677" y="992"/>
                    <a:pt x="1621" y="607"/>
                  </a:cubicBezTo>
                  <a:cubicBezTo>
                    <a:pt x="1566" y="229"/>
                    <a:pt x="1245"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8"/>
            <p:cNvSpPr/>
            <p:nvPr/>
          </p:nvSpPr>
          <p:spPr>
            <a:xfrm>
              <a:off x="5832391" y="150130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8"/>
            <p:cNvSpPr/>
            <p:nvPr/>
          </p:nvSpPr>
          <p:spPr>
            <a:xfrm>
              <a:off x="5692941" y="1363700"/>
              <a:ext cx="306675" cy="340350"/>
            </a:xfrm>
            <a:custGeom>
              <a:avLst/>
              <a:gdLst/>
              <a:ahLst/>
              <a:cxnLst/>
              <a:rect l="l" t="t" r="r" b="b"/>
              <a:pathLst>
                <a:path w="12267" h="13614" extrusionOk="0">
                  <a:moveTo>
                    <a:pt x="11075" y="456"/>
                  </a:moveTo>
                  <a:lnTo>
                    <a:pt x="11770" y="1158"/>
                  </a:lnTo>
                  <a:lnTo>
                    <a:pt x="10528" y="2673"/>
                  </a:lnTo>
                  <a:lnTo>
                    <a:pt x="9895" y="3170"/>
                  </a:lnTo>
                  <a:lnTo>
                    <a:pt x="9069" y="2344"/>
                  </a:lnTo>
                  <a:lnTo>
                    <a:pt x="9566" y="1711"/>
                  </a:lnTo>
                  <a:lnTo>
                    <a:pt x="11075" y="456"/>
                  </a:lnTo>
                  <a:close/>
                  <a:moveTo>
                    <a:pt x="7839" y="3866"/>
                  </a:moveTo>
                  <a:lnTo>
                    <a:pt x="8392" y="4418"/>
                  </a:lnTo>
                  <a:lnTo>
                    <a:pt x="7833" y="4971"/>
                  </a:lnTo>
                  <a:lnTo>
                    <a:pt x="7280" y="4418"/>
                  </a:lnTo>
                  <a:lnTo>
                    <a:pt x="7839" y="3866"/>
                  </a:lnTo>
                  <a:close/>
                  <a:moveTo>
                    <a:pt x="6976" y="4722"/>
                  </a:moveTo>
                  <a:lnTo>
                    <a:pt x="7529" y="5275"/>
                  </a:lnTo>
                  <a:lnTo>
                    <a:pt x="6976" y="5828"/>
                  </a:lnTo>
                  <a:lnTo>
                    <a:pt x="6423" y="5275"/>
                  </a:lnTo>
                  <a:lnTo>
                    <a:pt x="6976" y="4722"/>
                  </a:lnTo>
                  <a:close/>
                  <a:moveTo>
                    <a:pt x="6119" y="5579"/>
                  </a:moveTo>
                  <a:lnTo>
                    <a:pt x="6672" y="6132"/>
                  </a:lnTo>
                  <a:lnTo>
                    <a:pt x="6113" y="6685"/>
                  </a:lnTo>
                  <a:lnTo>
                    <a:pt x="5560" y="6132"/>
                  </a:lnTo>
                  <a:lnTo>
                    <a:pt x="6119" y="5579"/>
                  </a:lnTo>
                  <a:close/>
                  <a:moveTo>
                    <a:pt x="5256" y="6430"/>
                  </a:moveTo>
                  <a:lnTo>
                    <a:pt x="5809" y="6989"/>
                  </a:lnTo>
                  <a:lnTo>
                    <a:pt x="4591" y="8200"/>
                  </a:lnTo>
                  <a:lnTo>
                    <a:pt x="4033" y="7647"/>
                  </a:lnTo>
                  <a:lnTo>
                    <a:pt x="5256" y="6430"/>
                  </a:lnTo>
                  <a:close/>
                  <a:moveTo>
                    <a:pt x="3145" y="7374"/>
                  </a:moveTo>
                  <a:lnTo>
                    <a:pt x="4865" y="9082"/>
                  </a:lnTo>
                  <a:lnTo>
                    <a:pt x="4411" y="9535"/>
                  </a:lnTo>
                  <a:lnTo>
                    <a:pt x="2691" y="7827"/>
                  </a:lnTo>
                  <a:lnTo>
                    <a:pt x="3145" y="7374"/>
                  </a:lnTo>
                  <a:close/>
                  <a:moveTo>
                    <a:pt x="11079" y="1"/>
                  </a:moveTo>
                  <a:cubicBezTo>
                    <a:pt x="10989" y="1"/>
                    <a:pt x="10900" y="35"/>
                    <a:pt x="10832" y="102"/>
                  </a:cubicBezTo>
                  <a:lnTo>
                    <a:pt x="10385" y="475"/>
                  </a:lnTo>
                  <a:lnTo>
                    <a:pt x="10056" y="140"/>
                  </a:lnTo>
                  <a:cubicBezTo>
                    <a:pt x="10009" y="94"/>
                    <a:pt x="9957" y="75"/>
                    <a:pt x="9907" y="75"/>
                  </a:cubicBezTo>
                  <a:cubicBezTo>
                    <a:pt x="9738" y="75"/>
                    <a:pt x="9592" y="292"/>
                    <a:pt x="9746" y="450"/>
                  </a:cubicBezTo>
                  <a:lnTo>
                    <a:pt x="10050" y="748"/>
                  </a:lnTo>
                  <a:lnTo>
                    <a:pt x="9715" y="1028"/>
                  </a:lnTo>
                  <a:lnTo>
                    <a:pt x="9441" y="754"/>
                  </a:lnTo>
                  <a:cubicBezTo>
                    <a:pt x="9393" y="706"/>
                    <a:pt x="9340" y="686"/>
                    <a:pt x="9289" y="686"/>
                  </a:cubicBezTo>
                  <a:cubicBezTo>
                    <a:pt x="9122" y="686"/>
                    <a:pt x="8980" y="902"/>
                    <a:pt x="9137" y="1059"/>
                  </a:cubicBezTo>
                  <a:lnTo>
                    <a:pt x="9379" y="1301"/>
                  </a:lnTo>
                  <a:lnTo>
                    <a:pt x="9267" y="1394"/>
                  </a:lnTo>
                  <a:cubicBezTo>
                    <a:pt x="9255" y="1406"/>
                    <a:pt x="9243" y="1413"/>
                    <a:pt x="9236" y="1425"/>
                  </a:cubicBezTo>
                  <a:lnTo>
                    <a:pt x="9081" y="1624"/>
                  </a:lnTo>
                  <a:lnTo>
                    <a:pt x="8827" y="1369"/>
                  </a:lnTo>
                  <a:cubicBezTo>
                    <a:pt x="8779" y="1321"/>
                    <a:pt x="8725" y="1301"/>
                    <a:pt x="8674" y="1301"/>
                  </a:cubicBezTo>
                  <a:cubicBezTo>
                    <a:pt x="8507" y="1301"/>
                    <a:pt x="8365" y="1516"/>
                    <a:pt x="8522" y="1673"/>
                  </a:cubicBezTo>
                  <a:lnTo>
                    <a:pt x="8814" y="1965"/>
                  </a:lnTo>
                  <a:lnTo>
                    <a:pt x="8609" y="2226"/>
                  </a:lnTo>
                  <a:cubicBezTo>
                    <a:pt x="8547" y="2301"/>
                    <a:pt x="8547" y="2412"/>
                    <a:pt x="8609" y="2487"/>
                  </a:cubicBezTo>
                  <a:lnTo>
                    <a:pt x="5579" y="5505"/>
                  </a:lnTo>
                  <a:cubicBezTo>
                    <a:pt x="4988" y="5058"/>
                    <a:pt x="4425" y="4834"/>
                    <a:pt x="3896" y="4834"/>
                  </a:cubicBezTo>
                  <a:cubicBezTo>
                    <a:pt x="3808" y="4834"/>
                    <a:pt x="3721" y="4840"/>
                    <a:pt x="3635" y="4853"/>
                  </a:cubicBezTo>
                  <a:cubicBezTo>
                    <a:pt x="2666" y="4990"/>
                    <a:pt x="2077" y="5859"/>
                    <a:pt x="1723" y="6380"/>
                  </a:cubicBezTo>
                  <a:cubicBezTo>
                    <a:pt x="1654" y="6486"/>
                    <a:pt x="1580" y="6585"/>
                    <a:pt x="1499" y="6685"/>
                  </a:cubicBezTo>
                  <a:cubicBezTo>
                    <a:pt x="1157" y="7033"/>
                    <a:pt x="729" y="7275"/>
                    <a:pt x="257" y="7380"/>
                  </a:cubicBezTo>
                  <a:cubicBezTo>
                    <a:pt x="0" y="7449"/>
                    <a:pt x="74" y="7805"/>
                    <a:pt x="299" y="7805"/>
                  </a:cubicBezTo>
                  <a:cubicBezTo>
                    <a:pt x="319" y="7805"/>
                    <a:pt x="340" y="7802"/>
                    <a:pt x="363" y="7796"/>
                  </a:cubicBezTo>
                  <a:cubicBezTo>
                    <a:pt x="909" y="7672"/>
                    <a:pt x="1412" y="7386"/>
                    <a:pt x="1803" y="6983"/>
                  </a:cubicBezTo>
                  <a:cubicBezTo>
                    <a:pt x="1903" y="6871"/>
                    <a:pt x="1996" y="6747"/>
                    <a:pt x="2077" y="6616"/>
                  </a:cubicBezTo>
                  <a:cubicBezTo>
                    <a:pt x="2412" y="6126"/>
                    <a:pt x="2921" y="5387"/>
                    <a:pt x="3697" y="5275"/>
                  </a:cubicBezTo>
                  <a:cubicBezTo>
                    <a:pt x="3763" y="5266"/>
                    <a:pt x="3830" y="5261"/>
                    <a:pt x="3898" y="5261"/>
                  </a:cubicBezTo>
                  <a:cubicBezTo>
                    <a:pt x="4322" y="5261"/>
                    <a:pt x="4782" y="5445"/>
                    <a:pt x="5275" y="5809"/>
                  </a:cubicBezTo>
                  <a:lnTo>
                    <a:pt x="3728" y="7349"/>
                  </a:lnTo>
                  <a:lnTo>
                    <a:pt x="3300" y="6921"/>
                  </a:lnTo>
                  <a:cubicBezTo>
                    <a:pt x="3256" y="6877"/>
                    <a:pt x="3202" y="6856"/>
                    <a:pt x="3148" y="6856"/>
                  </a:cubicBezTo>
                  <a:cubicBezTo>
                    <a:pt x="3093" y="6856"/>
                    <a:pt x="3039" y="6877"/>
                    <a:pt x="2996" y="6921"/>
                  </a:cubicBezTo>
                  <a:lnTo>
                    <a:pt x="2238" y="7672"/>
                  </a:lnTo>
                  <a:cubicBezTo>
                    <a:pt x="2151" y="7759"/>
                    <a:pt x="2151" y="7896"/>
                    <a:pt x="2238" y="7976"/>
                  </a:cubicBezTo>
                  <a:lnTo>
                    <a:pt x="4262" y="9995"/>
                  </a:lnTo>
                  <a:cubicBezTo>
                    <a:pt x="4303" y="10035"/>
                    <a:pt x="4357" y="10055"/>
                    <a:pt x="4412" y="10055"/>
                  </a:cubicBezTo>
                  <a:cubicBezTo>
                    <a:pt x="4467" y="10055"/>
                    <a:pt x="4523" y="10035"/>
                    <a:pt x="4567" y="9995"/>
                  </a:cubicBezTo>
                  <a:lnTo>
                    <a:pt x="5324" y="9237"/>
                  </a:lnTo>
                  <a:cubicBezTo>
                    <a:pt x="5411" y="9150"/>
                    <a:pt x="5411" y="9013"/>
                    <a:pt x="5324" y="8933"/>
                  </a:cubicBezTo>
                  <a:lnTo>
                    <a:pt x="4896" y="8504"/>
                  </a:lnTo>
                  <a:lnTo>
                    <a:pt x="5330" y="8070"/>
                  </a:lnTo>
                  <a:cubicBezTo>
                    <a:pt x="5362" y="8125"/>
                    <a:pt x="5399" y="8169"/>
                    <a:pt x="5442" y="8212"/>
                  </a:cubicBezTo>
                  <a:cubicBezTo>
                    <a:pt x="5641" y="8404"/>
                    <a:pt x="5945" y="8459"/>
                    <a:pt x="6286" y="8459"/>
                  </a:cubicBezTo>
                  <a:cubicBezTo>
                    <a:pt x="6508" y="8459"/>
                    <a:pt x="6747" y="8436"/>
                    <a:pt x="6982" y="8411"/>
                  </a:cubicBezTo>
                  <a:cubicBezTo>
                    <a:pt x="7141" y="8395"/>
                    <a:pt x="7372" y="8374"/>
                    <a:pt x="7545" y="8374"/>
                  </a:cubicBezTo>
                  <a:cubicBezTo>
                    <a:pt x="7642" y="8374"/>
                    <a:pt x="7721" y="8381"/>
                    <a:pt x="7758" y="8399"/>
                  </a:cubicBezTo>
                  <a:cubicBezTo>
                    <a:pt x="7758" y="8442"/>
                    <a:pt x="7727" y="8573"/>
                    <a:pt x="7485" y="8889"/>
                  </a:cubicBezTo>
                  <a:cubicBezTo>
                    <a:pt x="7026" y="9498"/>
                    <a:pt x="6262" y="9895"/>
                    <a:pt x="5759" y="10162"/>
                  </a:cubicBezTo>
                  <a:cubicBezTo>
                    <a:pt x="5517" y="10286"/>
                    <a:pt x="5362" y="10367"/>
                    <a:pt x="5281" y="10454"/>
                  </a:cubicBezTo>
                  <a:cubicBezTo>
                    <a:pt x="4660" y="11075"/>
                    <a:pt x="4517" y="11640"/>
                    <a:pt x="4393" y="12137"/>
                  </a:cubicBezTo>
                  <a:cubicBezTo>
                    <a:pt x="4300" y="12516"/>
                    <a:pt x="4213" y="12882"/>
                    <a:pt x="3915" y="13261"/>
                  </a:cubicBezTo>
                  <a:cubicBezTo>
                    <a:pt x="3783" y="13429"/>
                    <a:pt x="3930" y="13613"/>
                    <a:pt x="4086" y="13613"/>
                  </a:cubicBezTo>
                  <a:cubicBezTo>
                    <a:pt x="4144" y="13613"/>
                    <a:pt x="4203" y="13588"/>
                    <a:pt x="4250" y="13528"/>
                  </a:cubicBezTo>
                  <a:cubicBezTo>
                    <a:pt x="4604" y="13075"/>
                    <a:pt x="4709" y="12646"/>
                    <a:pt x="4815" y="12236"/>
                  </a:cubicBezTo>
                  <a:cubicBezTo>
                    <a:pt x="4933" y="11752"/>
                    <a:pt x="5045" y="11292"/>
                    <a:pt x="5585" y="10758"/>
                  </a:cubicBezTo>
                  <a:cubicBezTo>
                    <a:pt x="5703" y="10678"/>
                    <a:pt x="5827" y="10603"/>
                    <a:pt x="5958" y="10541"/>
                  </a:cubicBezTo>
                  <a:cubicBezTo>
                    <a:pt x="6461" y="10274"/>
                    <a:pt x="7305" y="9833"/>
                    <a:pt x="7827" y="9144"/>
                  </a:cubicBezTo>
                  <a:cubicBezTo>
                    <a:pt x="8069" y="8827"/>
                    <a:pt x="8293" y="8467"/>
                    <a:pt x="8137" y="8188"/>
                  </a:cubicBezTo>
                  <a:cubicBezTo>
                    <a:pt x="8029" y="7995"/>
                    <a:pt x="7816" y="7938"/>
                    <a:pt x="7531" y="7938"/>
                  </a:cubicBezTo>
                  <a:cubicBezTo>
                    <a:pt x="7357" y="7938"/>
                    <a:pt x="7157" y="7959"/>
                    <a:pt x="6939" y="7983"/>
                  </a:cubicBezTo>
                  <a:cubicBezTo>
                    <a:pt x="6728" y="8003"/>
                    <a:pt x="6493" y="8026"/>
                    <a:pt x="6282" y="8026"/>
                  </a:cubicBezTo>
                  <a:cubicBezTo>
                    <a:pt x="6046" y="8026"/>
                    <a:pt x="5842" y="7997"/>
                    <a:pt x="5740" y="7902"/>
                  </a:cubicBezTo>
                  <a:cubicBezTo>
                    <a:pt x="5697" y="7858"/>
                    <a:pt x="5672" y="7796"/>
                    <a:pt x="5672" y="7734"/>
                  </a:cubicBezTo>
                  <a:lnTo>
                    <a:pt x="8982" y="4437"/>
                  </a:lnTo>
                  <a:cubicBezTo>
                    <a:pt x="9149" y="4289"/>
                    <a:pt x="9009" y="4060"/>
                    <a:pt x="8835" y="4060"/>
                  </a:cubicBezTo>
                  <a:cubicBezTo>
                    <a:pt x="8790" y="4060"/>
                    <a:pt x="8742" y="4076"/>
                    <a:pt x="8696" y="4114"/>
                  </a:cubicBezTo>
                  <a:lnTo>
                    <a:pt x="8144" y="3561"/>
                  </a:lnTo>
                  <a:lnTo>
                    <a:pt x="8914" y="2797"/>
                  </a:lnTo>
                  <a:lnTo>
                    <a:pt x="9466" y="3350"/>
                  </a:lnTo>
                  <a:lnTo>
                    <a:pt x="9330" y="3481"/>
                  </a:lnTo>
                  <a:cubicBezTo>
                    <a:pt x="9172" y="3638"/>
                    <a:pt x="9312" y="3858"/>
                    <a:pt x="9481" y="3858"/>
                  </a:cubicBezTo>
                  <a:cubicBezTo>
                    <a:pt x="9532" y="3858"/>
                    <a:pt x="9585" y="3838"/>
                    <a:pt x="9634" y="3791"/>
                  </a:cubicBezTo>
                  <a:lnTo>
                    <a:pt x="9777" y="3648"/>
                  </a:lnTo>
                  <a:cubicBezTo>
                    <a:pt x="9809" y="3667"/>
                    <a:pt x="9845" y="3677"/>
                    <a:pt x="9882" y="3677"/>
                  </a:cubicBezTo>
                  <a:cubicBezTo>
                    <a:pt x="9928" y="3677"/>
                    <a:pt x="9974" y="3661"/>
                    <a:pt x="10013" y="3630"/>
                  </a:cubicBezTo>
                  <a:lnTo>
                    <a:pt x="10273" y="3425"/>
                  </a:lnTo>
                  <a:lnTo>
                    <a:pt x="10565" y="3716"/>
                  </a:lnTo>
                  <a:cubicBezTo>
                    <a:pt x="10613" y="3764"/>
                    <a:pt x="10667" y="3785"/>
                    <a:pt x="10718" y="3785"/>
                  </a:cubicBezTo>
                  <a:cubicBezTo>
                    <a:pt x="10885" y="3785"/>
                    <a:pt x="11027" y="3569"/>
                    <a:pt x="10870" y="3412"/>
                  </a:cubicBezTo>
                  <a:lnTo>
                    <a:pt x="10615" y="3158"/>
                  </a:lnTo>
                  <a:lnTo>
                    <a:pt x="10814" y="3002"/>
                  </a:lnTo>
                  <a:cubicBezTo>
                    <a:pt x="10826" y="2990"/>
                    <a:pt x="10832" y="2984"/>
                    <a:pt x="10845" y="2971"/>
                  </a:cubicBezTo>
                  <a:lnTo>
                    <a:pt x="10932" y="2860"/>
                  </a:lnTo>
                  <a:lnTo>
                    <a:pt x="11180" y="3108"/>
                  </a:lnTo>
                  <a:cubicBezTo>
                    <a:pt x="11226" y="3153"/>
                    <a:pt x="11277" y="3173"/>
                    <a:pt x="11326" y="3173"/>
                  </a:cubicBezTo>
                  <a:cubicBezTo>
                    <a:pt x="11492" y="3173"/>
                    <a:pt x="11638" y="2955"/>
                    <a:pt x="11484" y="2797"/>
                  </a:cubicBezTo>
                  <a:lnTo>
                    <a:pt x="11211" y="2524"/>
                  </a:lnTo>
                  <a:lnTo>
                    <a:pt x="11484" y="2183"/>
                  </a:lnTo>
                  <a:lnTo>
                    <a:pt x="11789" y="2487"/>
                  </a:lnTo>
                  <a:cubicBezTo>
                    <a:pt x="11837" y="2535"/>
                    <a:pt x="11890" y="2555"/>
                    <a:pt x="11941" y="2555"/>
                  </a:cubicBezTo>
                  <a:cubicBezTo>
                    <a:pt x="12108" y="2555"/>
                    <a:pt x="12250" y="2340"/>
                    <a:pt x="12093" y="2183"/>
                  </a:cubicBezTo>
                  <a:lnTo>
                    <a:pt x="11764" y="1854"/>
                  </a:lnTo>
                  <a:lnTo>
                    <a:pt x="12130" y="1400"/>
                  </a:lnTo>
                  <a:cubicBezTo>
                    <a:pt x="12261" y="1270"/>
                    <a:pt x="12267" y="1059"/>
                    <a:pt x="12143" y="916"/>
                  </a:cubicBezTo>
                  <a:lnTo>
                    <a:pt x="11317" y="90"/>
                  </a:lnTo>
                  <a:cubicBezTo>
                    <a:pt x="11248" y="30"/>
                    <a:pt x="11163" y="1"/>
                    <a:pt x="110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8"/>
            <p:cNvSpPr/>
            <p:nvPr/>
          </p:nvSpPr>
          <p:spPr>
            <a:xfrm>
              <a:off x="5681816" y="1622325"/>
              <a:ext cx="123275" cy="57625"/>
            </a:xfrm>
            <a:custGeom>
              <a:avLst/>
              <a:gdLst/>
              <a:ahLst/>
              <a:cxnLst/>
              <a:rect l="l" t="t" r="r" b="b"/>
              <a:pathLst>
                <a:path w="4931" h="2305" extrusionOk="0">
                  <a:moveTo>
                    <a:pt x="764" y="519"/>
                  </a:moveTo>
                  <a:lnTo>
                    <a:pt x="1807" y="1556"/>
                  </a:lnTo>
                  <a:lnTo>
                    <a:pt x="1578" y="1786"/>
                  </a:lnTo>
                  <a:lnTo>
                    <a:pt x="541" y="749"/>
                  </a:lnTo>
                  <a:lnTo>
                    <a:pt x="764" y="519"/>
                  </a:lnTo>
                  <a:close/>
                  <a:moveTo>
                    <a:pt x="771" y="0"/>
                  </a:moveTo>
                  <a:cubicBezTo>
                    <a:pt x="716" y="0"/>
                    <a:pt x="662" y="22"/>
                    <a:pt x="621" y="66"/>
                  </a:cubicBezTo>
                  <a:lnTo>
                    <a:pt x="87" y="593"/>
                  </a:lnTo>
                  <a:cubicBezTo>
                    <a:pt x="0" y="680"/>
                    <a:pt x="0" y="817"/>
                    <a:pt x="87" y="898"/>
                  </a:cubicBezTo>
                  <a:lnTo>
                    <a:pt x="1429" y="2239"/>
                  </a:lnTo>
                  <a:cubicBezTo>
                    <a:pt x="1472" y="2283"/>
                    <a:pt x="1528" y="2304"/>
                    <a:pt x="1583" y="2304"/>
                  </a:cubicBezTo>
                  <a:cubicBezTo>
                    <a:pt x="1638" y="2304"/>
                    <a:pt x="1693" y="2283"/>
                    <a:pt x="1733" y="2239"/>
                  </a:cubicBezTo>
                  <a:lnTo>
                    <a:pt x="2105" y="1866"/>
                  </a:lnTo>
                  <a:lnTo>
                    <a:pt x="2503" y="1960"/>
                  </a:lnTo>
                  <a:cubicBezTo>
                    <a:pt x="2627" y="1991"/>
                    <a:pt x="2751" y="2009"/>
                    <a:pt x="2882" y="2009"/>
                  </a:cubicBezTo>
                  <a:cubicBezTo>
                    <a:pt x="3174" y="2003"/>
                    <a:pt x="3459" y="1922"/>
                    <a:pt x="3714" y="1773"/>
                  </a:cubicBezTo>
                  <a:lnTo>
                    <a:pt x="4801" y="1115"/>
                  </a:lnTo>
                  <a:cubicBezTo>
                    <a:pt x="4900" y="1053"/>
                    <a:pt x="4931" y="923"/>
                    <a:pt x="4869" y="823"/>
                  </a:cubicBezTo>
                  <a:cubicBezTo>
                    <a:pt x="4828" y="754"/>
                    <a:pt x="4758" y="717"/>
                    <a:pt x="4687" y="717"/>
                  </a:cubicBezTo>
                  <a:cubicBezTo>
                    <a:pt x="4649" y="717"/>
                    <a:pt x="4611" y="727"/>
                    <a:pt x="4577" y="749"/>
                  </a:cubicBezTo>
                  <a:lnTo>
                    <a:pt x="3490" y="1407"/>
                  </a:lnTo>
                  <a:cubicBezTo>
                    <a:pt x="3305" y="1519"/>
                    <a:pt x="3092" y="1577"/>
                    <a:pt x="2879" y="1577"/>
                  </a:cubicBezTo>
                  <a:cubicBezTo>
                    <a:pt x="2786" y="1577"/>
                    <a:pt x="2693" y="1566"/>
                    <a:pt x="2602" y="1544"/>
                  </a:cubicBezTo>
                  <a:lnTo>
                    <a:pt x="2310" y="1475"/>
                  </a:lnTo>
                  <a:cubicBezTo>
                    <a:pt x="2298" y="1450"/>
                    <a:pt x="2286" y="1426"/>
                    <a:pt x="2267" y="1407"/>
                  </a:cubicBezTo>
                  <a:lnTo>
                    <a:pt x="926" y="66"/>
                  </a:lnTo>
                  <a:cubicBezTo>
                    <a:pt x="882" y="22"/>
                    <a:pt x="826" y="0"/>
                    <a:pt x="7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14"/>
        <p:cNvGrpSpPr/>
        <p:nvPr/>
      </p:nvGrpSpPr>
      <p:grpSpPr>
        <a:xfrm>
          <a:off x="0" y="0"/>
          <a:ext cx="0" cy="0"/>
          <a:chOff x="0" y="0"/>
          <a:chExt cx="0" cy="0"/>
        </a:xfrm>
      </p:grpSpPr>
      <p:sp>
        <p:nvSpPr>
          <p:cNvPr id="715" name="Google Shape;715;p49"/>
          <p:cNvSpPr txBox="1">
            <a:spLocks noGrp="1"/>
          </p:cNvSpPr>
          <p:nvPr>
            <p:ph type="title" idx="2"/>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ASSIGNMENT</a:t>
            </a:r>
            <a:endParaRPr/>
          </a:p>
        </p:txBody>
      </p:sp>
      <p:sp>
        <p:nvSpPr>
          <p:cNvPr id="716" name="Google Shape;716;p49"/>
          <p:cNvSpPr/>
          <p:nvPr/>
        </p:nvSpPr>
        <p:spPr>
          <a:xfrm rot="-1799766">
            <a:off x="2018177" y="-1021471"/>
            <a:ext cx="11482353" cy="3531229"/>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9"/>
          <p:cNvSpPr txBox="1">
            <a:spLocks noGrp="1"/>
          </p:cNvSpPr>
          <p:nvPr>
            <p:ph type="title"/>
          </p:nvPr>
        </p:nvSpPr>
        <p:spPr>
          <a:xfrm>
            <a:off x="2947125" y="1872250"/>
            <a:ext cx="3977400" cy="200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Neptune is the farthest one. Calculate the distance between these two planets</a:t>
            </a:r>
            <a:endParaRPr/>
          </a:p>
          <a:p>
            <a:pPr marL="0" lvl="0" indent="0" algn="ctr" rtl="0">
              <a:spcBef>
                <a:spcPts val="0"/>
              </a:spcBef>
              <a:spcAft>
                <a:spcPts val="0"/>
              </a:spcAft>
              <a:buNone/>
            </a:pPr>
            <a:endParaRPr/>
          </a:p>
        </p:txBody>
      </p:sp>
      <p:grpSp>
        <p:nvGrpSpPr>
          <p:cNvPr id="718" name="Google Shape;718;p49"/>
          <p:cNvGrpSpPr/>
          <p:nvPr/>
        </p:nvGrpSpPr>
        <p:grpSpPr>
          <a:xfrm>
            <a:off x="4709412" y="1476446"/>
            <a:ext cx="452600" cy="608566"/>
            <a:chOff x="3829891" y="2496125"/>
            <a:chExt cx="273425" cy="367625"/>
          </a:xfrm>
        </p:grpSpPr>
        <p:sp>
          <p:nvSpPr>
            <p:cNvPr id="719" name="Google Shape;719;p49"/>
            <p:cNvSpPr/>
            <p:nvPr/>
          </p:nvSpPr>
          <p:spPr>
            <a:xfrm>
              <a:off x="3829891" y="2496125"/>
              <a:ext cx="273250" cy="346025"/>
            </a:xfrm>
            <a:custGeom>
              <a:avLst/>
              <a:gdLst/>
              <a:ahLst/>
              <a:cxnLst/>
              <a:rect l="l" t="t" r="r" b="b"/>
              <a:pathLst>
                <a:path w="10930" h="13841" extrusionOk="0">
                  <a:moveTo>
                    <a:pt x="1243" y="7365"/>
                  </a:moveTo>
                  <a:lnTo>
                    <a:pt x="1243" y="8197"/>
                  </a:lnTo>
                  <a:lnTo>
                    <a:pt x="814" y="8197"/>
                  </a:lnTo>
                  <a:lnTo>
                    <a:pt x="814" y="7365"/>
                  </a:lnTo>
                  <a:close/>
                  <a:moveTo>
                    <a:pt x="8229" y="7092"/>
                  </a:moveTo>
                  <a:cubicBezTo>
                    <a:pt x="8788" y="7092"/>
                    <a:pt x="9241" y="7545"/>
                    <a:pt x="9241" y="8104"/>
                  </a:cubicBezTo>
                  <a:lnTo>
                    <a:pt x="9241" y="8209"/>
                  </a:lnTo>
                  <a:cubicBezTo>
                    <a:pt x="9028" y="7979"/>
                    <a:pt x="8732" y="7843"/>
                    <a:pt x="8423" y="7843"/>
                  </a:cubicBezTo>
                  <a:cubicBezTo>
                    <a:pt x="8416" y="7843"/>
                    <a:pt x="8409" y="7843"/>
                    <a:pt x="8403" y="7843"/>
                  </a:cubicBezTo>
                  <a:lnTo>
                    <a:pt x="7471" y="7843"/>
                  </a:lnTo>
                  <a:cubicBezTo>
                    <a:pt x="7471" y="7644"/>
                    <a:pt x="7552" y="7452"/>
                    <a:pt x="7695" y="7315"/>
                  </a:cubicBezTo>
                  <a:cubicBezTo>
                    <a:pt x="7837" y="7172"/>
                    <a:pt x="8030" y="7092"/>
                    <a:pt x="8229" y="7092"/>
                  </a:cubicBezTo>
                  <a:close/>
                  <a:moveTo>
                    <a:pt x="2317" y="7644"/>
                  </a:moveTo>
                  <a:cubicBezTo>
                    <a:pt x="2727" y="7644"/>
                    <a:pt x="3130" y="7756"/>
                    <a:pt x="3484" y="7967"/>
                  </a:cubicBezTo>
                  <a:lnTo>
                    <a:pt x="4484" y="8582"/>
                  </a:lnTo>
                  <a:cubicBezTo>
                    <a:pt x="4782" y="8768"/>
                    <a:pt x="5130" y="8861"/>
                    <a:pt x="5484" y="8861"/>
                  </a:cubicBezTo>
                  <a:lnTo>
                    <a:pt x="6179" y="8861"/>
                  </a:lnTo>
                  <a:lnTo>
                    <a:pt x="6179" y="9178"/>
                  </a:lnTo>
                  <a:lnTo>
                    <a:pt x="5484" y="9178"/>
                  </a:lnTo>
                  <a:cubicBezTo>
                    <a:pt x="5068" y="9178"/>
                    <a:pt x="4670" y="9066"/>
                    <a:pt x="4316" y="8849"/>
                  </a:cubicBezTo>
                  <a:lnTo>
                    <a:pt x="3317" y="8241"/>
                  </a:lnTo>
                  <a:cubicBezTo>
                    <a:pt x="3019" y="8054"/>
                    <a:pt x="2671" y="7961"/>
                    <a:pt x="2317" y="7961"/>
                  </a:cubicBezTo>
                  <a:lnTo>
                    <a:pt x="1671" y="7961"/>
                  </a:lnTo>
                  <a:lnTo>
                    <a:pt x="1671" y="7644"/>
                  </a:lnTo>
                  <a:close/>
                  <a:moveTo>
                    <a:pt x="8409" y="8272"/>
                  </a:moveTo>
                  <a:cubicBezTo>
                    <a:pt x="8794" y="8272"/>
                    <a:pt x="9104" y="8582"/>
                    <a:pt x="9104" y="8973"/>
                  </a:cubicBezTo>
                  <a:lnTo>
                    <a:pt x="9104" y="11650"/>
                  </a:lnTo>
                  <a:cubicBezTo>
                    <a:pt x="9104" y="12035"/>
                    <a:pt x="8794" y="12351"/>
                    <a:pt x="8409" y="12351"/>
                  </a:cubicBezTo>
                  <a:lnTo>
                    <a:pt x="7316" y="12351"/>
                  </a:lnTo>
                  <a:cubicBezTo>
                    <a:pt x="6925" y="12351"/>
                    <a:pt x="6614" y="12035"/>
                    <a:pt x="6614" y="11650"/>
                  </a:cubicBezTo>
                  <a:lnTo>
                    <a:pt x="6614" y="8973"/>
                  </a:lnTo>
                  <a:cubicBezTo>
                    <a:pt x="6614" y="8588"/>
                    <a:pt x="6925" y="8272"/>
                    <a:pt x="7310" y="8272"/>
                  </a:cubicBezTo>
                  <a:close/>
                  <a:moveTo>
                    <a:pt x="6179" y="9613"/>
                  </a:moveTo>
                  <a:lnTo>
                    <a:pt x="6179" y="11650"/>
                  </a:lnTo>
                  <a:cubicBezTo>
                    <a:pt x="6186" y="12277"/>
                    <a:pt x="6689" y="12780"/>
                    <a:pt x="7316" y="12780"/>
                  </a:cubicBezTo>
                  <a:lnTo>
                    <a:pt x="8409" y="12780"/>
                  </a:lnTo>
                  <a:cubicBezTo>
                    <a:pt x="8607" y="12780"/>
                    <a:pt x="8806" y="12724"/>
                    <a:pt x="8974" y="12625"/>
                  </a:cubicBezTo>
                  <a:lnTo>
                    <a:pt x="8974" y="12625"/>
                  </a:lnTo>
                  <a:cubicBezTo>
                    <a:pt x="8906" y="12730"/>
                    <a:pt x="8831" y="12830"/>
                    <a:pt x="8738" y="12916"/>
                  </a:cubicBezTo>
                  <a:lnTo>
                    <a:pt x="8744" y="12916"/>
                  </a:lnTo>
                  <a:cubicBezTo>
                    <a:pt x="8415" y="13242"/>
                    <a:pt x="7980" y="13414"/>
                    <a:pt x="7539" y="13414"/>
                  </a:cubicBezTo>
                  <a:cubicBezTo>
                    <a:pt x="7282" y="13414"/>
                    <a:pt x="7022" y="13355"/>
                    <a:pt x="6782" y="13233"/>
                  </a:cubicBezTo>
                  <a:cubicBezTo>
                    <a:pt x="6130" y="12910"/>
                    <a:pt x="5757" y="12202"/>
                    <a:pt x="5857" y="11482"/>
                  </a:cubicBezTo>
                  <a:cubicBezTo>
                    <a:pt x="5943" y="10842"/>
                    <a:pt x="6037" y="10215"/>
                    <a:pt x="6136" y="9613"/>
                  </a:cubicBezTo>
                  <a:close/>
                  <a:moveTo>
                    <a:pt x="4325" y="0"/>
                  </a:moveTo>
                  <a:cubicBezTo>
                    <a:pt x="2738" y="0"/>
                    <a:pt x="1149" y="6"/>
                    <a:pt x="485" y="19"/>
                  </a:cubicBezTo>
                  <a:cubicBezTo>
                    <a:pt x="181" y="25"/>
                    <a:pt x="1" y="360"/>
                    <a:pt x="162" y="615"/>
                  </a:cubicBezTo>
                  <a:cubicBezTo>
                    <a:pt x="820" y="1627"/>
                    <a:pt x="1485" y="3900"/>
                    <a:pt x="2081" y="7216"/>
                  </a:cubicBezTo>
                  <a:lnTo>
                    <a:pt x="1659" y="7216"/>
                  </a:lnTo>
                  <a:cubicBezTo>
                    <a:pt x="1609" y="7048"/>
                    <a:pt x="1460" y="6936"/>
                    <a:pt x="1286" y="6936"/>
                  </a:cubicBezTo>
                  <a:lnTo>
                    <a:pt x="597" y="6936"/>
                  </a:lnTo>
                  <a:cubicBezTo>
                    <a:pt x="479" y="6936"/>
                    <a:pt x="379" y="7030"/>
                    <a:pt x="379" y="7154"/>
                  </a:cubicBezTo>
                  <a:lnTo>
                    <a:pt x="379" y="8414"/>
                  </a:lnTo>
                  <a:cubicBezTo>
                    <a:pt x="379" y="8532"/>
                    <a:pt x="479" y="8632"/>
                    <a:pt x="597" y="8632"/>
                  </a:cubicBezTo>
                  <a:lnTo>
                    <a:pt x="1286" y="8632"/>
                  </a:lnTo>
                  <a:cubicBezTo>
                    <a:pt x="1441" y="8632"/>
                    <a:pt x="1584" y="8539"/>
                    <a:pt x="1640" y="8390"/>
                  </a:cubicBezTo>
                  <a:lnTo>
                    <a:pt x="2286" y="8390"/>
                  </a:lnTo>
                  <a:cubicBezTo>
                    <a:pt x="2447" y="9383"/>
                    <a:pt x="2609" y="10439"/>
                    <a:pt x="2752" y="11544"/>
                  </a:cubicBezTo>
                  <a:cubicBezTo>
                    <a:pt x="2839" y="12202"/>
                    <a:pt x="3106" y="12823"/>
                    <a:pt x="3522" y="13339"/>
                  </a:cubicBezTo>
                  <a:cubicBezTo>
                    <a:pt x="3570" y="13398"/>
                    <a:pt x="3629" y="13423"/>
                    <a:pt x="3686" y="13423"/>
                  </a:cubicBezTo>
                  <a:cubicBezTo>
                    <a:pt x="3844" y="13423"/>
                    <a:pt x="3989" y="13236"/>
                    <a:pt x="3857" y="13072"/>
                  </a:cubicBezTo>
                  <a:cubicBezTo>
                    <a:pt x="3491" y="12618"/>
                    <a:pt x="3255" y="12066"/>
                    <a:pt x="3180" y="11488"/>
                  </a:cubicBezTo>
                  <a:cubicBezTo>
                    <a:pt x="3037" y="10426"/>
                    <a:pt x="2888" y="9408"/>
                    <a:pt x="2733" y="8452"/>
                  </a:cubicBezTo>
                  <a:lnTo>
                    <a:pt x="2733" y="8452"/>
                  </a:lnTo>
                  <a:cubicBezTo>
                    <a:pt x="2857" y="8489"/>
                    <a:pt x="2975" y="8539"/>
                    <a:pt x="3087" y="8607"/>
                  </a:cubicBezTo>
                  <a:lnTo>
                    <a:pt x="4087" y="9222"/>
                  </a:lnTo>
                  <a:cubicBezTo>
                    <a:pt x="4509" y="9476"/>
                    <a:pt x="4987" y="9607"/>
                    <a:pt x="5478" y="9607"/>
                  </a:cubicBezTo>
                  <a:lnTo>
                    <a:pt x="5695" y="9607"/>
                  </a:lnTo>
                  <a:cubicBezTo>
                    <a:pt x="5602" y="10190"/>
                    <a:pt x="5509" y="10799"/>
                    <a:pt x="5422" y="11414"/>
                  </a:cubicBezTo>
                  <a:cubicBezTo>
                    <a:pt x="5254" y="12637"/>
                    <a:pt x="6155" y="13749"/>
                    <a:pt x="7384" y="13836"/>
                  </a:cubicBezTo>
                  <a:cubicBezTo>
                    <a:pt x="7435" y="13839"/>
                    <a:pt x="7486" y="13841"/>
                    <a:pt x="7536" y="13841"/>
                  </a:cubicBezTo>
                  <a:cubicBezTo>
                    <a:pt x="8704" y="13841"/>
                    <a:pt x="9663" y="12890"/>
                    <a:pt x="9663" y="11712"/>
                  </a:cubicBezTo>
                  <a:lnTo>
                    <a:pt x="9663" y="8104"/>
                  </a:lnTo>
                  <a:cubicBezTo>
                    <a:pt x="9663" y="7303"/>
                    <a:pt x="9017" y="6663"/>
                    <a:pt x="8222" y="6663"/>
                  </a:cubicBezTo>
                  <a:cubicBezTo>
                    <a:pt x="7570" y="6663"/>
                    <a:pt x="7043" y="7191"/>
                    <a:pt x="7043" y="7849"/>
                  </a:cubicBezTo>
                  <a:lnTo>
                    <a:pt x="7043" y="7874"/>
                  </a:lnTo>
                  <a:cubicBezTo>
                    <a:pt x="6881" y="7911"/>
                    <a:pt x="6738" y="7986"/>
                    <a:pt x="6608" y="8085"/>
                  </a:cubicBezTo>
                  <a:lnTo>
                    <a:pt x="6608" y="7849"/>
                  </a:lnTo>
                  <a:cubicBezTo>
                    <a:pt x="6608" y="6955"/>
                    <a:pt x="7334" y="6229"/>
                    <a:pt x="8229" y="6229"/>
                  </a:cubicBezTo>
                  <a:lnTo>
                    <a:pt x="8626" y="6229"/>
                  </a:lnTo>
                  <a:cubicBezTo>
                    <a:pt x="9657" y="6235"/>
                    <a:pt x="10495" y="7067"/>
                    <a:pt x="10495" y="8104"/>
                  </a:cubicBezTo>
                  <a:lnTo>
                    <a:pt x="10495" y="8247"/>
                  </a:lnTo>
                  <a:cubicBezTo>
                    <a:pt x="10495" y="8390"/>
                    <a:pt x="10604" y="8461"/>
                    <a:pt x="10713" y="8461"/>
                  </a:cubicBezTo>
                  <a:cubicBezTo>
                    <a:pt x="10821" y="8461"/>
                    <a:pt x="10930" y="8390"/>
                    <a:pt x="10930" y="8247"/>
                  </a:cubicBezTo>
                  <a:lnTo>
                    <a:pt x="10930" y="8104"/>
                  </a:lnTo>
                  <a:cubicBezTo>
                    <a:pt x="10924" y="6831"/>
                    <a:pt x="9899" y="5800"/>
                    <a:pt x="8626" y="5800"/>
                  </a:cubicBezTo>
                  <a:lnTo>
                    <a:pt x="8229" y="5800"/>
                  </a:lnTo>
                  <a:cubicBezTo>
                    <a:pt x="7633" y="5800"/>
                    <a:pt x="7074" y="6055"/>
                    <a:pt x="6682" y="6508"/>
                  </a:cubicBezTo>
                  <a:cubicBezTo>
                    <a:pt x="7036" y="4713"/>
                    <a:pt x="7403" y="3266"/>
                    <a:pt x="7769" y="2198"/>
                  </a:cubicBezTo>
                  <a:cubicBezTo>
                    <a:pt x="7827" y="2028"/>
                    <a:pt x="7690" y="1909"/>
                    <a:pt x="7556" y="1909"/>
                  </a:cubicBezTo>
                  <a:cubicBezTo>
                    <a:pt x="7475" y="1909"/>
                    <a:pt x="7394" y="1953"/>
                    <a:pt x="7359" y="2056"/>
                  </a:cubicBezTo>
                  <a:cubicBezTo>
                    <a:pt x="6856" y="3527"/>
                    <a:pt x="6360" y="5670"/>
                    <a:pt x="5888" y="8433"/>
                  </a:cubicBezTo>
                  <a:lnTo>
                    <a:pt x="5478" y="8433"/>
                  </a:lnTo>
                  <a:cubicBezTo>
                    <a:pt x="5204" y="8433"/>
                    <a:pt x="4937" y="8359"/>
                    <a:pt x="4702" y="8216"/>
                  </a:cubicBezTo>
                  <a:lnTo>
                    <a:pt x="3702" y="7601"/>
                  </a:lnTo>
                  <a:cubicBezTo>
                    <a:pt x="3342" y="7384"/>
                    <a:pt x="2938" y="7253"/>
                    <a:pt x="2516" y="7222"/>
                  </a:cubicBezTo>
                  <a:cubicBezTo>
                    <a:pt x="1907" y="3832"/>
                    <a:pt x="1249" y="1553"/>
                    <a:pt x="566" y="447"/>
                  </a:cubicBezTo>
                  <a:cubicBezTo>
                    <a:pt x="1267" y="438"/>
                    <a:pt x="2794" y="433"/>
                    <a:pt x="4320" y="433"/>
                  </a:cubicBezTo>
                  <a:cubicBezTo>
                    <a:pt x="5846" y="433"/>
                    <a:pt x="7372" y="438"/>
                    <a:pt x="8073" y="447"/>
                  </a:cubicBezTo>
                  <a:cubicBezTo>
                    <a:pt x="7931" y="683"/>
                    <a:pt x="7806" y="925"/>
                    <a:pt x="7695" y="1180"/>
                  </a:cubicBezTo>
                  <a:cubicBezTo>
                    <a:pt x="7622" y="1350"/>
                    <a:pt x="7762" y="1483"/>
                    <a:pt x="7902" y="1483"/>
                  </a:cubicBezTo>
                  <a:cubicBezTo>
                    <a:pt x="7977" y="1483"/>
                    <a:pt x="8051" y="1445"/>
                    <a:pt x="8092" y="1354"/>
                  </a:cubicBezTo>
                  <a:cubicBezTo>
                    <a:pt x="8198" y="1093"/>
                    <a:pt x="8328" y="851"/>
                    <a:pt x="8477" y="615"/>
                  </a:cubicBezTo>
                  <a:cubicBezTo>
                    <a:pt x="8645" y="360"/>
                    <a:pt x="8465" y="25"/>
                    <a:pt x="8160" y="19"/>
                  </a:cubicBezTo>
                  <a:cubicBezTo>
                    <a:pt x="7499" y="6"/>
                    <a:pt x="5912" y="0"/>
                    <a:pt x="4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9"/>
            <p:cNvSpPr/>
            <p:nvPr/>
          </p:nvSpPr>
          <p:spPr>
            <a:xfrm>
              <a:off x="3931091" y="2719825"/>
              <a:ext cx="172225" cy="143925"/>
            </a:xfrm>
            <a:custGeom>
              <a:avLst/>
              <a:gdLst/>
              <a:ahLst/>
              <a:cxnLst/>
              <a:rect l="l" t="t" r="r" b="b"/>
              <a:pathLst>
                <a:path w="6889" h="5757" extrusionOk="0">
                  <a:moveTo>
                    <a:pt x="6676" y="0"/>
                  </a:moveTo>
                  <a:cubicBezTo>
                    <a:pt x="6672" y="0"/>
                    <a:pt x="6668" y="0"/>
                    <a:pt x="6665" y="0"/>
                  </a:cubicBezTo>
                  <a:cubicBezTo>
                    <a:pt x="6547" y="0"/>
                    <a:pt x="6453" y="94"/>
                    <a:pt x="6453" y="212"/>
                  </a:cubicBezTo>
                  <a:lnTo>
                    <a:pt x="6453" y="2845"/>
                  </a:lnTo>
                  <a:cubicBezTo>
                    <a:pt x="6447" y="4211"/>
                    <a:pt x="5336" y="5322"/>
                    <a:pt x="3970" y="5328"/>
                  </a:cubicBezTo>
                  <a:lnTo>
                    <a:pt x="2324" y="5328"/>
                  </a:lnTo>
                  <a:cubicBezTo>
                    <a:pt x="1647" y="5328"/>
                    <a:pt x="989" y="5111"/>
                    <a:pt x="442" y="4714"/>
                  </a:cubicBezTo>
                  <a:cubicBezTo>
                    <a:pt x="399" y="4683"/>
                    <a:pt x="355" y="4670"/>
                    <a:pt x="314" y="4670"/>
                  </a:cubicBezTo>
                  <a:cubicBezTo>
                    <a:pt x="131" y="4670"/>
                    <a:pt x="0" y="4931"/>
                    <a:pt x="188" y="5068"/>
                  </a:cubicBezTo>
                  <a:cubicBezTo>
                    <a:pt x="809" y="5515"/>
                    <a:pt x="1554" y="5757"/>
                    <a:pt x="2324" y="5757"/>
                  </a:cubicBezTo>
                  <a:lnTo>
                    <a:pt x="3970" y="5757"/>
                  </a:lnTo>
                  <a:cubicBezTo>
                    <a:pt x="5578" y="5757"/>
                    <a:pt x="6882" y="4453"/>
                    <a:pt x="6888" y="2845"/>
                  </a:cubicBezTo>
                  <a:lnTo>
                    <a:pt x="6888" y="218"/>
                  </a:lnTo>
                  <a:cubicBezTo>
                    <a:pt x="6888" y="97"/>
                    <a:pt x="6795" y="0"/>
                    <a:pt x="66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9"/>
            <p:cNvSpPr/>
            <p:nvPr/>
          </p:nvSpPr>
          <p:spPr>
            <a:xfrm>
              <a:off x="4005941" y="2713625"/>
              <a:ext cx="40850" cy="80425"/>
            </a:xfrm>
            <a:custGeom>
              <a:avLst/>
              <a:gdLst/>
              <a:ahLst/>
              <a:cxnLst/>
              <a:rect l="l" t="t" r="r" b="b"/>
              <a:pathLst>
                <a:path w="1634" h="3217" extrusionOk="0">
                  <a:moveTo>
                    <a:pt x="1199" y="435"/>
                  </a:moveTo>
                  <a:lnTo>
                    <a:pt x="1199" y="2782"/>
                  </a:lnTo>
                  <a:lnTo>
                    <a:pt x="429" y="2782"/>
                  </a:lnTo>
                  <a:lnTo>
                    <a:pt x="429" y="2453"/>
                  </a:lnTo>
                  <a:lnTo>
                    <a:pt x="429" y="435"/>
                  </a:lnTo>
                  <a:close/>
                  <a:moveTo>
                    <a:pt x="268" y="0"/>
                  </a:moveTo>
                  <a:cubicBezTo>
                    <a:pt x="119" y="0"/>
                    <a:pt x="1" y="118"/>
                    <a:pt x="1" y="267"/>
                  </a:cubicBezTo>
                  <a:lnTo>
                    <a:pt x="1" y="2950"/>
                  </a:lnTo>
                  <a:cubicBezTo>
                    <a:pt x="1" y="3099"/>
                    <a:pt x="119" y="3217"/>
                    <a:pt x="268" y="3217"/>
                  </a:cubicBezTo>
                  <a:lnTo>
                    <a:pt x="1361" y="3217"/>
                  </a:lnTo>
                  <a:cubicBezTo>
                    <a:pt x="1510" y="3217"/>
                    <a:pt x="1634" y="3099"/>
                    <a:pt x="1634" y="2950"/>
                  </a:cubicBezTo>
                  <a:lnTo>
                    <a:pt x="1634" y="273"/>
                  </a:lnTo>
                  <a:cubicBezTo>
                    <a:pt x="1634" y="124"/>
                    <a:pt x="1510" y="0"/>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 name="Google Shape;722;p49"/>
          <p:cNvSpPr/>
          <p:nvPr/>
        </p:nvSpPr>
        <p:spPr>
          <a:xfrm>
            <a:off x="1608801" y="-349726"/>
            <a:ext cx="1287600" cy="1287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9"/>
          <p:cNvSpPr/>
          <p:nvPr/>
        </p:nvSpPr>
        <p:spPr>
          <a:xfrm rot="-1799867">
            <a:off x="3684572" y="5002713"/>
            <a:ext cx="4290887" cy="1319457"/>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9"/>
          <p:cNvSpPr/>
          <p:nvPr/>
        </p:nvSpPr>
        <p:spPr>
          <a:xfrm>
            <a:off x="2150226" y="3583549"/>
            <a:ext cx="1287600" cy="1287600"/>
          </a:xfrm>
          <a:prstGeom prst="ellipse">
            <a:avLst/>
          </a:prstGeom>
          <a:solidFill>
            <a:srgbClr val="E2D5C2">
              <a:alpha val="78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Shape 728"/>
        <p:cNvGrpSpPr/>
        <p:nvPr/>
      </p:nvGrpSpPr>
      <p:grpSpPr>
        <a:xfrm>
          <a:off x="0" y="0"/>
          <a:ext cx="0" cy="0"/>
          <a:chOff x="0" y="0"/>
          <a:chExt cx="0" cy="0"/>
        </a:xfrm>
      </p:grpSpPr>
      <p:sp>
        <p:nvSpPr>
          <p:cNvPr id="729" name="Google Shape;729;p50"/>
          <p:cNvSpPr/>
          <p:nvPr/>
        </p:nvSpPr>
        <p:spPr>
          <a:xfrm rot="-1799867">
            <a:off x="-1364778" y="650888"/>
            <a:ext cx="4290887" cy="1319457"/>
          </a:xfrm>
          <a:prstGeom prst="roundRect">
            <a:avLst>
              <a:gd name="adj" fmla="val 50000"/>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0"/>
          <p:cNvSpPr/>
          <p:nvPr/>
        </p:nvSpPr>
        <p:spPr>
          <a:xfrm>
            <a:off x="2920201" y="-457200"/>
            <a:ext cx="4014600" cy="40146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0"/>
          <p:cNvSpPr txBox="1">
            <a:spLocks noGrp="1"/>
          </p:cNvSpPr>
          <p:nvPr>
            <p:ph type="subTitle" idx="1"/>
          </p:nvPr>
        </p:nvSpPr>
        <p:spPr>
          <a:xfrm>
            <a:off x="2748150" y="2072150"/>
            <a:ext cx="43587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dirty="0">
                <a:solidFill>
                  <a:schemeClr val="dk1"/>
                </a:solidFill>
              </a:rPr>
              <a:t>Does anyone have any questions?</a:t>
            </a:r>
            <a:endParaRPr dirty="0">
              <a:solidFill>
                <a:schemeClr val="dk1"/>
              </a:solidFill>
            </a:endParaRPr>
          </a:p>
          <a:p>
            <a:pPr marL="0" lvl="0" indent="0" algn="ctr" rtl="0">
              <a:spcBef>
                <a:spcPts val="0"/>
              </a:spcBef>
              <a:spcAft>
                <a:spcPts val="0"/>
              </a:spcAft>
              <a:buClr>
                <a:schemeClr val="dk1"/>
              </a:buClr>
              <a:buSzPts val="1100"/>
              <a:buFont typeface="Arial"/>
              <a:buNone/>
            </a:pPr>
            <a:endParaRPr dirty="0">
              <a:solidFill>
                <a:schemeClr val="dk1"/>
              </a:solidFill>
            </a:endParaRPr>
          </a:p>
          <a:p>
            <a:pPr marL="0" lvl="0" indent="0" algn="ctr" rtl="0">
              <a:spcBef>
                <a:spcPts val="0"/>
              </a:spcBef>
              <a:spcAft>
                <a:spcPts val="0"/>
              </a:spcAft>
              <a:buClr>
                <a:schemeClr val="dk1"/>
              </a:buClr>
              <a:buSzPts val="1100"/>
              <a:buFont typeface="Arial"/>
              <a:buNone/>
            </a:pPr>
            <a:r>
              <a:rPr lang="en-US" dirty="0"/>
              <a:t>great_ppt@outlook.com</a:t>
            </a:r>
            <a:endParaRPr dirty="0">
              <a:solidFill>
                <a:schemeClr val="dk1"/>
              </a:solidFill>
            </a:endParaRPr>
          </a:p>
          <a:p>
            <a:pPr marL="0" lvl="0" indent="0" algn="ctr" rtl="0">
              <a:spcBef>
                <a:spcPts val="0"/>
              </a:spcBef>
              <a:spcAft>
                <a:spcPts val="0"/>
              </a:spcAft>
              <a:buClr>
                <a:schemeClr val="dk1"/>
              </a:buClr>
              <a:buSzPts val="1100"/>
              <a:buFont typeface="Arial"/>
              <a:buNone/>
            </a:pPr>
            <a:r>
              <a:rPr lang="en" dirty="0">
                <a:solidFill>
                  <a:schemeClr val="dk1"/>
                </a:solidFill>
              </a:rPr>
              <a:t>+00 000 000 000</a:t>
            </a:r>
            <a:endParaRPr dirty="0">
              <a:solidFill>
                <a:schemeClr val="dk1"/>
              </a:solidFill>
            </a:endParaRPr>
          </a:p>
          <a:p>
            <a:pPr marL="0" lvl="0" indent="0" algn="ctr" rtl="0">
              <a:spcBef>
                <a:spcPts val="0"/>
              </a:spcBef>
              <a:spcAft>
                <a:spcPts val="0"/>
              </a:spcAft>
              <a:buClr>
                <a:schemeClr val="dk1"/>
              </a:buClr>
              <a:buSzPts val="1100"/>
              <a:buFont typeface="Arial"/>
              <a:buNone/>
            </a:pPr>
            <a:r>
              <a:rPr lang="en" dirty="0">
                <a:solidFill>
                  <a:schemeClr val="dk1"/>
                </a:solidFill>
              </a:rPr>
              <a:t>www.greatppt.com</a:t>
            </a:r>
            <a:endParaRPr dirty="0">
              <a:solidFill>
                <a:schemeClr val="dk1"/>
              </a:solidFill>
            </a:endParaRPr>
          </a:p>
          <a:p>
            <a:pPr marL="0" lvl="0" indent="0" algn="ctr" rtl="0">
              <a:spcBef>
                <a:spcPts val="0"/>
              </a:spcBef>
              <a:spcAft>
                <a:spcPts val="1600"/>
              </a:spcAft>
              <a:buNone/>
            </a:pPr>
            <a:endParaRPr dirty="0"/>
          </a:p>
        </p:txBody>
      </p:sp>
      <p:sp>
        <p:nvSpPr>
          <p:cNvPr id="732" name="Google Shape;732;p50"/>
          <p:cNvSpPr/>
          <p:nvPr/>
        </p:nvSpPr>
        <p:spPr>
          <a:xfrm>
            <a:off x="2452776" y="2269799"/>
            <a:ext cx="1287600" cy="1287600"/>
          </a:xfrm>
          <a:prstGeom prst="ellipse">
            <a:avLst/>
          </a:prstGeom>
          <a:solidFill>
            <a:srgbClr val="EC845D">
              <a:alpha val="58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0"/>
          <p:cNvSpPr/>
          <p:nvPr/>
        </p:nvSpPr>
        <p:spPr>
          <a:xfrm rot="-1799867">
            <a:off x="7693497" y="2603513"/>
            <a:ext cx="4290887" cy="1319457"/>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0"/>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0"/>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CREDITS</a:t>
            </a:r>
            <a:endParaRPr/>
          </a:p>
        </p:txBody>
      </p:sp>
      <p:sp>
        <p:nvSpPr>
          <p:cNvPr id="736" name="Google Shape;736;p50"/>
          <p:cNvSpPr txBox="1">
            <a:spLocks noGrp="1"/>
          </p:cNvSpPr>
          <p:nvPr>
            <p:ph type="title" idx="2"/>
          </p:nvPr>
        </p:nvSpPr>
        <p:spPr>
          <a:xfrm>
            <a:off x="2904900" y="82800"/>
            <a:ext cx="4045200" cy="14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737" name="Google Shape;737;p50"/>
          <p:cNvSpPr txBox="1"/>
          <p:nvPr/>
        </p:nvSpPr>
        <p:spPr>
          <a:xfrm>
            <a:off x="3427500" y="4420350"/>
            <a:ext cx="3000000" cy="462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300"/>
              </a:spcBef>
              <a:spcAft>
                <a:spcPts val="0"/>
              </a:spcAft>
              <a:buNone/>
            </a:pPr>
            <a:r>
              <a:rPr lang="en" sz="1000" dirty="0">
                <a:solidFill>
                  <a:schemeClr val="accent2"/>
                </a:solidFill>
                <a:latin typeface="Lato Light"/>
                <a:ea typeface="Lato Light"/>
                <a:cs typeface="Lato Light"/>
                <a:sym typeface="Lato Light"/>
              </a:rPr>
              <a:t>Free Template from GreatPPT.com</a:t>
            </a:r>
            <a:endParaRPr sz="1000" dirty="0">
              <a:solidFill>
                <a:schemeClr val="accent2"/>
              </a:solidFill>
              <a:latin typeface="Lato Light"/>
              <a:ea typeface="Lato Light"/>
              <a:cs typeface="Lato Light"/>
              <a:sym typeface="Lato Light"/>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51"/>
        <p:cNvGrpSpPr/>
        <p:nvPr/>
      </p:nvGrpSpPr>
      <p:grpSpPr>
        <a:xfrm>
          <a:off x="0" y="0"/>
          <a:ext cx="0" cy="0"/>
          <a:chOff x="0" y="0"/>
          <a:chExt cx="0" cy="0"/>
        </a:xfrm>
      </p:grpSpPr>
      <p:sp>
        <p:nvSpPr>
          <p:cNvPr id="752" name="Google Shape;752;p52"/>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MUSIC ICONS</a:t>
            </a:r>
            <a:endParaRPr/>
          </a:p>
        </p:txBody>
      </p:sp>
      <p:sp>
        <p:nvSpPr>
          <p:cNvPr id="753" name="Google Shape;753;p52"/>
          <p:cNvSpPr/>
          <p:nvPr/>
        </p:nvSpPr>
        <p:spPr>
          <a:xfrm>
            <a:off x="8106741" y="3075500"/>
            <a:ext cx="340475" cy="367625"/>
          </a:xfrm>
          <a:custGeom>
            <a:avLst/>
            <a:gdLst/>
            <a:ahLst/>
            <a:cxnLst/>
            <a:rect l="l" t="t" r="r" b="b"/>
            <a:pathLst>
              <a:path w="13619" h="14705" extrusionOk="0">
                <a:moveTo>
                  <a:pt x="1298" y="429"/>
                </a:moveTo>
                <a:lnTo>
                  <a:pt x="1416" y="1292"/>
                </a:lnTo>
                <a:lnTo>
                  <a:pt x="820" y="1292"/>
                </a:lnTo>
                <a:lnTo>
                  <a:pt x="690" y="429"/>
                </a:lnTo>
                <a:close/>
                <a:moveTo>
                  <a:pt x="12935" y="422"/>
                </a:moveTo>
                <a:lnTo>
                  <a:pt x="12805" y="1292"/>
                </a:lnTo>
                <a:lnTo>
                  <a:pt x="12296" y="1292"/>
                </a:lnTo>
                <a:lnTo>
                  <a:pt x="12420" y="422"/>
                </a:lnTo>
                <a:close/>
                <a:moveTo>
                  <a:pt x="3068" y="1290"/>
                </a:moveTo>
                <a:cubicBezTo>
                  <a:pt x="3120" y="1290"/>
                  <a:pt x="3173" y="1310"/>
                  <a:pt x="3217" y="1354"/>
                </a:cubicBezTo>
                <a:cubicBezTo>
                  <a:pt x="3354" y="1490"/>
                  <a:pt x="3254" y="1720"/>
                  <a:pt x="3068" y="1720"/>
                </a:cubicBezTo>
                <a:cubicBezTo>
                  <a:pt x="2944" y="1720"/>
                  <a:pt x="2851" y="1627"/>
                  <a:pt x="2851" y="1509"/>
                </a:cubicBezTo>
                <a:cubicBezTo>
                  <a:pt x="2851" y="1378"/>
                  <a:pt x="2957" y="1290"/>
                  <a:pt x="3068" y="1290"/>
                </a:cubicBezTo>
                <a:close/>
                <a:moveTo>
                  <a:pt x="10557" y="1298"/>
                </a:moveTo>
                <a:cubicBezTo>
                  <a:pt x="10675" y="1298"/>
                  <a:pt x="10774" y="1391"/>
                  <a:pt x="10774" y="1515"/>
                </a:cubicBezTo>
                <a:cubicBezTo>
                  <a:pt x="10774" y="1641"/>
                  <a:pt x="10666" y="1728"/>
                  <a:pt x="10554" y="1728"/>
                </a:cubicBezTo>
                <a:cubicBezTo>
                  <a:pt x="10500" y="1728"/>
                  <a:pt x="10446" y="1708"/>
                  <a:pt x="10402" y="1664"/>
                </a:cubicBezTo>
                <a:cubicBezTo>
                  <a:pt x="10271" y="1528"/>
                  <a:pt x="10365" y="1298"/>
                  <a:pt x="10557" y="1298"/>
                </a:cubicBezTo>
                <a:close/>
                <a:moveTo>
                  <a:pt x="12737" y="1726"/>
                </a:moveTo>
                <a:lnTo>
                  <a:pt x="12532" y="3111"/>
                </a:lnTo>
                <a:lnTo>
                  <a:pt x="12029" y="3111"/>
                </a:lnTo>
                <a:lnTo>
                  <a:pt x="12227" y="1726"/>
                </a:lnTo>
                <a:close/>
                <a:moveTo>
                  <a:pt x="1478" y="1726"/>
                </a:moveTo>
                <a:lnTo>
                  <a:pt x="1671" y="3117"/>
                </a:lnTo>
                <a:lnTo>
                  <a:pt x="1093" y="3117"/>
                </a:lnTo>
                <a:lnTo>
                  <a:pt x="882" y="1726"/>
                </a:lnTo>
                <a:close/>
                <a:moveTo>
                  <a:pt x="11985" y="441"/>
                </a:moveTo>
                <a:lnTo>
                  <a:pt x="11855" y="1292"/>
                </a:lnTo>
                <a:lnTo>
                  <a:pt x="11166" y="1292"/>
                </a:lnTo>
                <a:cubicBezTo>
                  <a:pt x="11063" y="1006"/>
                  <a:pt x="10810" y="863"/>
                  <a:pt x="10557" y="863"/>
                </a:cubicBezTo>
                <a:cubicBezTo>
                  <a:pt x="10304" y="863"/>
                  <a:pt x="10051" y="1006"/>
                  <a:pt x="9948" y="1292"/>
                </a:cubicBezTo>
                <a:lnTo>
                  <a:pt x="4968" y="1292"/>
                </a:lnTo>
                <a:cubicBezTo>
                  <a:pt x="4683" y="1292"/>
                  <a:pt x="4683" y="1726"/>
                  <a:pt x="4968" y="1726"/>
                </a:cubicBezTo>
                <a:lnTo>
                  <a:pt x="9948" y="1726"/>
                </a:lnTo>
                <a:cubicBezTo>
                  <a:pt x="10051" y="2012"/>
                  <a:pt x="10304" y="2155"/>
                  <a:pt x="10557" y="2155"/>
                </a:cubicBezTo>
                <a:cubicBezTo>
                  <a:pt x="10810" y="2155"/>
                  <a:pt x="11063" y="2012"/>
                  <a:pt x="11166" y="1726"/>
                </a:cubicBezTo>
                <a:lnTo>
                  <a:pt x="11793" y="1726"/>
                </a:lnTo>
                <a:lnTo>
                  <a:pt x="11594" y="3117"/>
                </a:lnTo>
                <a:lnTo>
                  <a:pt x="10911" y="3117"/>
                </a:lnTo>
                <a:cubicBezTo>
                  <a:pt x="10809" y="2832"/>
                  <a:pt x="10554" y="2689"/>
                  <a:pt x="10299" y="2689"/>
                </a:cubicBezTo>
                <a:cubicBezTo>
                  <a:pt x="10045" y="2689"/>
                  <a:pt x="9790" y="2832"/>
                  <a:pt x="9688" y="3117"/>
                </a:cubicBezTo>
                <a:lnTo>
                  <a:pt x="3931" y="3117"/>
                </a:lnTo>
                <a:cubicBezTo>
                  <a:pt x="3829" y="2832"/>
                  <a:pt x="3576" y="2689"/>
                  <a:pt x="3323" y="2689"/>
                </a:cubicBezTo>
                <a:cubicBezTo>
                  <a:pt x="3070" y="2689"/>
                  <a:pt x="2817" y="2832"/>
                  <a:pt x="2714" y="3117"/>
                </a:cubicBezTo>
                <a:lnTo>
                  <a:pt x="2106" y="3117"/>
                </a:lnTo>
                <a:lnTo>
                  <a:pt x="1913" y="1726"/>
                </a:lnTo>
                <a:lnTo>
                  <a:pt x="2453" y="1726"/>
                </a:lnTo>
                <a:cubicBezTo>
                  <a:pt x="2556" y="2012"/>
                  <a:pt x="2810" y="2155"/>
                  <a:pt x="3064" y="2155"/>
                </a:cubicBezTo>
                <a:cubicBezTo>
                  <a:pt x="3318" y="2155"/>
                  <a:pt x="3571" y="2012"/>
                  <a:pt x="3670" y="1726"/>
                </a:cubicBezTo>
                <a:lnTo>
                  <a:pt x="4049" y="1726"/>
                </a:lnTo>
                <a:cubicBezTo>
                  <a:pt x="4335" y="1726"/>
                  <a:pt x="4335" y="1292"/>
                  <a:pt x="4049" y="1292"/>
                </a:cubicBezTo>
                <a:lnTo>
                  <a:pt x="3670" y="1292"/>
                </a:lnTo>
                <a:cubicBezTo>
                  <a:pt x="3571" y="1006"/>
                  <a:pt x="3318" y="863"/>
                  <a:pt x="3064" y="863"/>
                </a:cubicBezTo>
                <a:cubicBezTo>
                  <a:pt x="2810" y="863"/>
                  <a:pt x="2556" y="1006"/>
                  <a:pt x="2453" y="1292"/>
                </a:cubicBezTo>
                <a:lnTo>
                  <a:pt x="1851" y="1292"/>
                </a:lnTo>
                <a:lnTo>
                  <a:pt x="1733" y="441"/>
                </a:lnTo>
                <a:close/>
                <a:moveTo>
                  <a:pt x="10302" y="3117"/>
                </a:moveTo>
                <a:cubicBezTo>
                  <a:pt x="10420" y="3117"/>
                  <a:pt x="10514" y="3210"/>
                  <a:pt x="10514" y="3328"/>
                </a:cubicBezTo>
                <a:cubicBezTo>
                  <a:pt x="10514" y="3459"/>
                  <a:pt x="10407" y="3544"/>
                  <a:pt x="10296" y="3544"/>
                </a:cubicBezTo>
                <a:cubicBezTo>
                  <a:pt x="10244" y="3544"/>
                  <a:pt x="10191" y="3525"/>
                  <a:pt x="10147" y="3484"/>
                </a:cubicBezTo>
                <a:cubicBezTo>
                  <a:pt x="10011" y="3347"/>
                  <a:pt x="10110" y="3117"/>
                  <a:pt x="10302" y="3117"/>
                </a:cubicBezTo>
                <a:close/>
                <a:moveTo>
                  <a:pt x="3324" y="3116"/>
                </a:moveTo>
                <a:cubicBezTo>
                  <a:pt x="3377" y="3116"/>
                  <a:pt x="3430" y="3135"/>
                  <a:pt x="3472" y="3179"/>
                </a:cubicBezTo>
                <a:cubicBezTo>
                  <a:pt x="3608" y="3316"/>
                  <a:pt x="3515" y="3546"/>
                  <a:pt x="3323" y="3546"/>
                </a:cubicBezTo>
                <a:cubicBezTo>
                  <a:pt x="3205" y="3546"/>
                  <a:pt x="3111" y="3453"/>
                  <a:pt x="3105" y="3335"/>
                </a:cubicBezTo>
                <a:lnTo>
                  <a:pt x="3105" y="3328"/>
                </a:lnTo>
                <a:cubicBezTo>
                  <a:pt x="3105" y="3202"/>
                  <a:pt x="3214" y="3116"/>
                  <a:pt x="3324" y="3116"/>
                </a:cubicBezTo>
                <a:close/>
                <a:moveTo>
                  <a:pt x="1727" y="3546"/>
                </a:moveTo>
                <a:lnTo>
                  <a:pt x="1919" y="4937"/>
                </a:lnTo>
                <a:lnTo>
                  <a:pt x="1373" y="4937"/>
                </a:lnTo>
                <a:lnTo>
                  <a:pt x="1162" y="3546"/>
                </a:lnTo>
                <a:close/>
                <a:moveTo>
                  <a:pt x="11532" y="3546"/>
                </a:moveTo>
                <a:lnTo>
                  <a:pt x="11327" y="4937"/>
                </a:lnTo>
                <a:lnTo>
                  <a:pt x="10650" y="4937"/>
                </a:lnTo>
                <a:cubicBezTo>
                  <a:pt x="10548" y="4651"/>
                  <a:pt x="10295" y="4508"/>
                  <a:pt x="10042" y="4508"/>
                </a:cubicBezTo>
                <a:cubicBezTo>
                  <a:pt x="9789" y="4508"/>
                  <a:pt x="9536" y="4651"/>
                  <a:pt x="9433" y="4937"/>
                </a:cubicBezTo>
                <a:lnTo>
                  <a:pt x="4192" y="4937"/>
                </a:lnTo>
                <a:cubicBezTo>
                  <a:pt x="4090" y="4651"/>
                  <a:pt x="3835" y="4508"/>
                  <a:pt x="3581" y="4508"/>
                </a:cubicBezTo>
                <a:cubicBezTo>
                  <a:pt x="3327" y="4508"/>
                  <a:pt x="3074" y="4651"/>
                  <a:pt x="2975" y="4937"/>
                </a:cubicBezTo>
                <a:lnTo>
                  <a:pt x="2354" y="4937"/>
                </a:lnTo>
                <a:lnTo>
                  <a:pt x="2161" y="3546"/>
                </a:lnTo>
                <a:lnTo>
                  <a:pt x="2714" y="3546"/>
                </a:lnTo>
                <a:cubicBezTo>
                  <a:pt x="2817" y="3835"/>
                  <a:pt x="3071" y="3979"/>
                  <a:pt x="3325" y="3979"/>
                </a:cubicBezTo>
                <a:cubicBezTo>
                  <a:pt x="3579" y="3979"/>
                  <a:pt x="3832" y="3835"/>
                  <a:pt x="3931" y="3546"/>
                </a:cubicBezTo>
                <a:lnTo>
                  <a:pt x="9694" y="3546"/>
                </a:lnTo>
                <a:cubicBezTo>
                  <a:pt x="9793" y="3835"/>
                  <a:pt x="10046" y="3979"/>
                  <a:pt x="10300" y="3979"/>
                </a:cubicBezTo>
                <a:cubicBezTo>
                  <a:pt x="10554" y="3979"/>
                  <a:pt x="10809" y="3835"/>
                  <a:pt x="10911" y="3546"/>
                </a:cubicBezTo>
                <a:close/>
                <a:moveTo>
                  <a:pt x="12463" y="3546"/>
                </a:moveTo>
                <a:lnTo>
                  <a:pt x="12252" y="4937"/>
                </a:lnTo>
                <a:lnTo>
                  <a:pt x="11762" y="4937"/>
                </a:lnTo>
                <a:lnTo>
                  <a:pt x="11967" y="3546"/>
                </a:lnTo>
                <a:close/>
                <a:moveTo>
                  <a:pt x="10042" y="4943"/>
                </a:moveTo>
                <a:cubicBezTo>
                  <a:pt x="10160" y="4943"/>
                  <a:pt x="10259" y="5036"/>
                  <a:pt x="10259" y="5154"/>
                </a:cubicBezTo>
                <a:cubicBezTo>
                  <a:pt x="10259" y="5285"/>
                  <a:pt x="10150" y="5370"/>
                  <a:pt x="10037" y="5370"/>
                </a:cubicBezTo>
                <a:cubicBezTo>
                  <a:pt x="9984" y="5370"/>
                  <a:pt x="9930" y="5351"/>
                  <a:pt x="9886" y="5309"/>
                </a:cubicBezTo>
                <a:cubicBezTo>
                  <a:pt x="9756" y="5173"/>
                  <a:pt x="9849" y="4943"/>
                  <a:pt x="10042" y="4943"/>
                </a:cubicBezTo>
                <a:close/>
                <a:moveTo>
                  <a:pt x="3579" y="4940"/>
                </a:moveTo>
                <a:cubicBezTo>
                  <a:pt x="3633" y="4940"/>
                  <a:pt x="3688" y="4960"/>
                  <a:pt x="3732" y="5005"/>
                </a:cubicBezTo>
                <a:cubicBezTo>
                  <a:pt x="3869" y="5142"/>
                  <a:pt x="3770" y="5371"/>
                  <a:pt x="3583" y="5371"/>
                </a:cubicBezTo>
                <a:cubicBezTo>
                  <a:pt x="3459" y="5371"/>
                  <a:pt x="3366" y="5272"/>
                  <a:pt x="3366" y="5154"/>
                </a:cubicBezTo>
                <a:cubicBezTo>
                  <a:pt x="3366" y="5025"/>
                  <a:pt x="3470" y="4940"/>
                  <a:pt x="3579" y="4940"/>
                </a:cubicBezTo>
                <a:close/>
                <a:moveTo>
                  <a:pt x="1981" y="5371"/>
                </a:moveTo>
                <a:lnTo>
                  <a:pt x="2174" y="6762"/>
                </a:lnTo>
                <a:lnTo>
                  <a:pt x="1646" y="6762"/>
                </a:lnTo>
                <a:lnTo>
                  <a:pt x="1435" y="5371"/>
                </a:lnTo>
                <a:close/>
                <a:moveTo>
                  <a:pt x="11265" y="5371"/>
                </a:moveTo>
                <a:lnTo>
                  <a:pt x="11066" y="6762"/>
                </a:lnTo>
                <a:lnTo>
                  <a:pt x="10396" y="6762"/>
                </a:lnTo>
                <a:cubicBezTo>
                  <a:pt x="10293" y="6477"/>
                  <a:pt x="10039" y="6334"/>
                  <a:pt x="9784" y="6334"/>
                </a:cubicBezTo>
                <a:cubicBezTo>
                  <a:pt x="9529" y="6334"/>
                  <a:pt x="9275" y="6477"/>
                  <a:pt x="9172" y="6762"/>
                </a:cubicBezTo>
                <a:lnTo>
                  <a:pt x="4447" y="6762"/>
                </a:lnTo>
                <a:cubicBezTo>
                  <a:pt x="4347" y="6477"/>
                  <a:pt x="4094" y="6334"/>
                  <a:pt x="3840" y="6334"/>
                </a:cubicBezTo>
                <a:cubicBezTo>
                  <a:pt x="3587" y="6334"/>
                  <a:pt x="3332" y="6477"/>
                  <a:pt x="3229" y="6762"/>
                </a:cubicBezTo>
                <a:lnTo>
                  <a:pt x="2609" y="6762"/>
                </a:lnTo>
                <a:lnTo>
                  <a:pt x="2416" y="5371"/>
                </a:lnTo>
                <a:lnTo>
                  <a:pt x="2975" y="5371"/>
                </a:lnTo>
                <a:cubicBezTo>
                  <a:pt x="3074" y="5657"/>
                  <a:pt x="3327" y="5800"/>
                  <a:pt x="3581" y="5800"/>
                </a:cubicBezTo>
                <a:cubicBezTo>
                  <a:pt x="3835" y="5800"/>
                  <a:pt x="4090" y="5657"/>
                  <a:pt x="4192" y="5371"/>
                </a:cubicBezTo>
                <a:lnTo>
                  <a:pt x="9433" y="5371"/>
                </a:lnTo>
                <a:cubicBezTo>
                  <a:pt x="9536" y="5657"/>
                  <a:pt x="9789" y="5800"/>
                  <a:pt x="10042" y="5800"/>
                </a:cubicBezTo>
                <a:cubicBezTo>
                  <a:pt x="10295" y="5800"/>
                  <a:pt x="10548" y="5657"/>
                  <a:pt x="10650" y="5371"/>
                </a:cubicBezTo>
                <a:close/>
                <a:moveTo>
                  <a:pt x="12190" y="5365"/>
                </a:moveTo>
                <a:lnTo>
                  <a:pt x="11979" y="6762"/>
                </a:lnTo>
                <a:lnTo>
                  <a:pt x="11501" y="6762"/>
                </a:lnTo>
                <a:lnTo>
                  <a:pt x="11700" y="5365"/>
                </a:lnTo>
                <a:close/>
                <a:moveTo>
                  <a:pt x="9787" y="6762"/>
                </a:moveTo>
                <a:cubicBezTo>
                  <a:pt x="9905" y="6762"/>
                  <a:pt x="9998" y="6862"/>
                  <a:pt x="9998" y="6980"/>
                </a:cubicBezTo>
                <a:cubicBezTo>
                  <a:pt x="9998" y="7109"/>
                  <a:pt x="9894" y="7194"/>
                  <a:pt x="9785" y="7194"/>
                </a:cubicBezTo>
                <a:cubicBezTo>
                  <a:pt x="9731" y="7194"/>
                  <a:pt x="9677" y="7174"/>
                  <a:pt x="9632" y="7129"/>
                </a:cubicBezTo>
                <a:cubicBezTo>
                  <a:pt x="9495" y="6998"/>
                  <a:pt x="9595" y="6762"/>
                  <a:pt x="9787" y="6762"/>
                </a:cubicBezTo>
                <a:close/>
                <a:moveTo>
                  <a:pt x="3840" y="6766"/>
                </a:moveTo>
                <a:cubicBezTo>
                  <a:pt x="3894" y="6766"/>
                  <a:pt x="3949" y="6786"/>
                  <a:pt x="3993" y="6831"/>
                </a:cubicBezTo>
                <a:cubicBezTo>
                  <a:pt x="4124" y="6967"/>
                  <a:pt x="4031" y="7197"/>
                  <a:pt x="3838" y="7197"/>
                </a:cubicBezTo>
                <a:cubicBezTo>
                  <a:pt x="3720" y="7197"/>
                  <a:pt x="3621" y="7098"/>
                  <a:pt x="3621" y="6980"/>
                </a:cubicBezTo>
                <a:cubicBezTo>
                  <a:pt x="3625" y="6850"/>
                  <a:pt x="3730" y="6766"/>
                  <a:pt x="3840" y="6766"/>
                </a:cubicBezTo>
                <a:close/>
                <a:moveTo>
                  <a:pt x="2236" y="7191"/>
                </a:moveTo>
                <a:lnTo>
                  <a:pt x="2428" y="8582"/>
                </a:lnTo>
                <a:lnTo>
                  <a:pt x="1925" y="8582"/>
                </a:lnTo>
                <a:lnTo>
                  <a:pt x="1714" y="7191"/>
                </a:lnTo>
                <a:close/>
                <a:moveTo>
                  <a:pt x="11911" y="7191"/>
                </a:moveTo>
                <a:lnTo>
                  <a:pt x="11700" y="8582"/>
                </a:lnTo>
                <a:lnTo>
                  <a:pt x="11234" y="8582"/>
                </a:lnTo>
                <a:lnTo>
                  <a:pt x="11439" y="7191"/>
                </a:lnTo>
                <a:close/>
                <a:moveTo>
                  <a:pt x="10998" y="7197"/>
                </a:moveTo>
                <a:lnTo>
                  <a:pt x="10799" y="8588"/>
                </a:lnTo>
                <a:lnTo>
                  <a:pt x="10135" y="8588"/>
                </a:lnTo>
                <a:cubicBezTo>
                  <a:pt x="10042" y="8334"/>
                  <a:pt x="9799" y="8160"/>
                  <a:pt x="9526" y="8160"/>
                </a:cubicBezTo>
                <a:cubicBezTo>
                  <a:pt x="9253" y="8160"/>
                  <a:pt x="9011" y="8334"/>
                  <a:pt x="8918" y="8588"/>
                </a:cubicBezTo>
                <a:lnTo>
                  <a:pt x="4707" y="8588"/>
                </a:lnTo>
                <a:cubicBezTo>
                  <a:pt x="4605" y="8302"/>
                  <a:pt x="4350" y="8160"/>
                  <a:pt x="4097" y="8160"/>
                </a:cubicBezTo>
                <a:cubicBezTo>
                  <a:pt x="3843" y="8160"/>
                  <a:pt x="3590" y="8302"/>
                  <a:pt x="3490" y="8588"/>
                </a:cubicBezTo>
                <a:lnTo>
                  <a:pt x="2857" y="8588"/>
                </a:lnTo>
                <a:lnTo>
                  <a:pt x="2664" y="7197"/>
                </a:lnTo>
                <a:lnTo>
                  <a:pt x="3229" y="7197"/>
                </a:lnTo>
                <a:cubicBezTo>
                  <a:pt x="3332" y="7486"/>
                  <a:pt x="3585" y="7630"/>
                  <a:pt x="3838" y="7630"/>
                </a:cubicBezTo>
                <a:cubicBezTo>
                  <a:pt x="4091" y="7630"/>
                  <a:pt x="4344" y="7486"/>
                  <a:pt x="4447" y="7197"/>
                </a:cubicBezTo>
                <a:lnTo>
                  <a:pt x="9172" y="7197"/>
                </a:lnTo>
                <a:cubicBezTo>
                  <a:pt x="9275" y="7486"/>
                  <a:pt x="9529" y="7630"/>
                  <a:pt x="9783" y="7630"/>
                </a:cubicBezTo>
                <a:cubicBezTo>
                  <a:pt x="10037" y="7630"/>
                  <a:pt x="10290" y="7486"/>
                  <a:pt x="10389" y="7197"/>
                </a:cubicBezTo>
                <a:close/>
                <a:moveTo>
                  <a:pt x="4099" y="8594"/>
                </a:moveTo>
                <a:cubicBezTo>
                  <a:pt x="4211" y="8594"/>
                  <a:pt x="4310" y="8688"/>
                  <a:pt x="4310" y="8805"/>
                </a:cubicBezTo>
                <a:cubicBezTo>
                  <a:pt x="4310" y="8936"/>
                  <a:pt x="4204" y="9021"/>
                  <a:pt x="4093" y="9021"/>
                </a:cubicBezTo>
                <a:cubicBezTo>
                  <a:pt x="4041" y="9021"/>
                  <a:pt x="3987" y="9002"/>
                  <a:pt x="3944" y="8961"/>
                </a:cubicBezTo>
                <a:cubicBezTo>
                  <a:pt x="3807" y="8824"/>
                  <a:pt x="3906" y="8594"/>
                  <a:pt x="4099" y="8594"/>
                </a:cubicBezTo>
                <a:close/>
                <a:moveTo>
                  <a:pt x="9537" y="8594"/>
                </a:moveTo>
                <a:cubicBezTo>
                  <a:pt x="9650" y="8594"/>
                  <a:pt x="9744" y="8691"/>
                  <a:pt x="9744" y="8805"/>
                </a:cubicBezTo>
                <a:cubicBezTo>
                  <a:pt x="9744" y="8936"/>
                  <a:pt x="9634" y="9021"/>
                  <a:pt x="9522" y="9021"/>
                </a:cubicBezTo>
                <a:cubicBezTo>
                  <a:pt x="9469" y="9021"/>
                  <a:pt x="9415" y="9002"/>
                  <a:pt x="9371" y="8961"/>
                </a:cubicBezTo>
                <a:cubicBezTo>
                  <a:pt x="9241" y="8824"/>
                  <a:pt x="9334" y="8594"/>
                  <a:pt x="9526" y="8594"/>
                </a:cubicBezTo>
                <a:cubicBezTo>
                  <a:pt x="9530" y="8594"/>
                  <a:pt x="9533" y="8594"/>
                  <a:pt x="9537" y="8594"/>
                </a:cubicBezTo>
                <a:close/>
                <a:moveTo>
                  <a:pt x="10737" y="9010"/>
                </a:moveTo>
                <a:lnTo>
                  <a:pt x="10532" y="10408"/>
                </a:lnTo>
                <a:lnTo>
                  <a:pt x="9880" y="10408"/>
                </a:lnTo>
                <a:cubicBezTo>
                  <a:pt x="9778" y="10119"/>
                  <a:pt x="9523" y="9974"/>
                  <a:pt x="9269" y="9974"/>
                </a:cubicBezTo>
                <a:cubicBezTo>
                  <a:pt x="9014" y="9974"/>
                  <a:pt x="8759" y="10119"/>
                  <a:pt x="8657" y="10408"/>
                </a:cubicBezTo>
                <a:lnTo>
                  <a:pt x="4962" y="10408"/>
                </a:lnTo>
                <a:cubicBezTo>
                  <a:pt x="4863" y="10119"/>
                  <a:pt x="4610" y="9974"/>
                  <a:pt x="4356" y="9974"/>
                </a:cubicBezTo>
                <a:cubicBezTo>
                  <a:pt x="4102" y="9974"/>
                  <a:pt x="3847" y="10119"/>
                  <a:pt x="3745" y="10408"/>
                </a:cubicBezTo>
                <a:lnTo>
                  <a:pt x="3111" y="10408"/>
                </a:lnTo>
                <a:lnTo>
                  <a:pt x="2919" y="9010"/>
                </a:lnTo>
                <a:lnTo>
                  <a:pt x="3484" y="9010"/>
                </a:lnTo>
                <a:cubicBezTo>
                  <a:pt x="3587" y="9299"/>
                  <a:pt x="3843" y="9444"/>
                  <a:pt x="4098" y="9444"/>
                </a:cubicBezTo>
                <a:cubicBezTo>
                  <a:pt x="4353" y="9444"/>
                  <a:pt x="4608" y="9299"/>
                  <a:pt x="4707" y="9010"/>
                </a:cubicBezTo>
                <a:lnTo>
                  <a:pt x="8918" y="9010"/>
                </a:lnTo>
                <a:cubicBezTo>
                  <a:pt x="9017" y="9299"/>
                  <a:pt x="9272" y="9444"/>
                  <a:pt x="9526" y="9444"/>
                </a:cubicBezTo>
                <a:cubicBezTo>
                  <a:pt x="9781" y="9444"/>
                  <a:pt x="10035" y="9299"/>
                  <a:pt x="10135" y="9010"/>
                </a:cubicBezTo>
                <a:close/>
                <a:moveTo>
                  <a:pt x="11638" y="9010"/>
                </a:moveTo>
                <a:lnTo>
                  <a:pt x="11426" y="10408"/>
                </a:lnTo>
                <a:lnTo>
                  <a:pt x="10967" y="10408"/>
                </a:lnTo>
                <a:lnTo>
                  <a:pt x="11172" y="9010"/>
                </a:lnTo>
                <a:close/>
                <a:moveTo>
                  <a:pt x="2484" y="9017"/>
                </a:moveTo>
                <a:lnTo>
                  <a:pt x="2677" y="10414"/>
                </a:lnTo>
                <a:lnTo>
                  <a:pt x="2199" y="10414"/>
                </a:lnTo>
                <a:lnTo>
                  <a:pt x="1988" y="9017"/>
                </a:lnTo>
                <a:close/>
                <a:moveTo>
                  <a:pt x="4359" y="10409"/>
                </a:moveTo>
                <a:cubicBezTo>
                  <a:pt x="4412" y="10409"/>
                  <a:pt x="4465" y="10428"/>
                  <a:pt x="4509" y="10470"/>
                </a:cubicBezTo>
                <a:cubicBezTo>
                  <a:pt x="4639" y="10606"/>
                  <a:pt x="4546" y="10836"/>
                  <a:pt x="4353" y="10836"/>
                </a:cubicBezTo>
                <a:cubicBezTo>
                  <a:pt x="4235" y="10836"/>
                  <a:pt x="4136" y="10743"/>
                  <a:pt x="4142" y="10625"/>
                </a:cubicBezTo>
                <a:cubicBezTo>
                  <a:pt x="4142" y="10494"/>
                  <a:pt x="4249" y="10409"/>
                  <a:pt x="4359" y="10409"/>
                </a:cubicBezTo>
                <a:close/>
                <a:moveTo>
                  <a:pt x="9272" y="10408"/>
                </a:moveTo>
                <a:cubicBezTo>
                  <a:pt x="9390" y="10408"/>
                  <a:pt x="9483" y="10501"/>
                  <a:pt x="9483" y="10625"/>
                </a:cubicBezTo>
                <a:cubicBezTo>
                  <a:pt x="9483" y="10751"/>
                  <a:pt x="9377" y="10838"/>
                  <a:pt x="9267" y="10838"/>
                </a:cubicBezTo>
                <a:cubicBezTo>
                  <a:pt x="9214" y="10838"/>
                  <a:pt x="9160" y="10818"/>
                  <a:pt x="9116" y="10774"/>
                </a:cubicBezTo>
                <a:cubicBezTo>
                  <a:pt x="8980" y="10637"/>
                  <a:pt x="9079" y="10408"/>
                  <a:pt x="9272" y="10408"/>
                </a:cubicBezTo>
                <a:close/>
                <a:moveTo>
                  <a:pt x="11358" y="10836"/>
                </a:moveTo>
                <a:lnTo>
                  <a:pt x="11147" y="12227"/>
                </a:lnTo>
                <a:lnTo>
                  <a:pt x="10700" y="12227"/>
                </a:lnTo>
                <a:lnTo>
                  <a:pt x="10905" y="10836"/>
                </a:lnTo>
                <a:close/>
                <a:moveTo>
                  <a:pt x="2739" y="10836"/>
                </a:moveTo>
                <a:lnTo>
                  <a:pt x="2931" y="12233"/>
                </a:lnTo>
                <a:lnTo>
                  <a:pt x="2478" y="12233"/>
                </a:lnTo>
                <a:lnTo>
                  <a:pt x="2267" y="10836"/>
                </a:lnTo>
                <a:close/>
                <a:moveTo>
                  <a:pt x="10470" y="10836"/>
                </a:moveTo>
                <a:lnTo>
                  <a:pt x="10265" y="12233"/>
                </a:lnTo>
                <a:lnTo>
                  <a:pt x="9619" y="12233"/>
                </a:lnTo>
                <a:cubicBezTo>
                  <a:pt x="9517" y="11945"/>
                  <a:pt x="9264" y="11800"/>
                  <a:pt x="9011" y="11800"/>
                </a:cubicBezTo>
                <a:cubicBezTo>
                  <a:pt x="8758" y="11800"/>
                  <a:pt x="8505" y="11945"/>
                  <a:pt x="8402" y="12233"/>
                </a:cubicBezTo>
                <a:lnTo>
                  <a:pt x="5217" y="12233"/>
                </a:lnTo>
                <a:cubicBezTo>
                  <a:pt x="5117" y="11945"/>
                  <a:pt x="4864" y="11800"/>
                  <a:pt x="4610" y="11800"/>
                </a:cubicBezTo>
                <a:cubicBezTo>
                  <a:pt x="4357" y="11800"/>
                  <a:pt x="4102" y="11945"/>
                  <a:pt x="3999" y="12233"/>
                </a:cubicBezTo>
                <a:lnTo>
                  <a:pt x="3366" y="12233"/>
                </a:lnTo>
                <a:lnTo>
                  <a:pt x="3174" y="10836"/>
                </a:lnTo>
                <a:lnTo>
                  <a:pt x="3745" y="10836"/>
                </a:lnTo>
                <a:cubicBezTo>
                  <a:pt x="3844" y="11125"/>
                  <a:pt x="4097" y="11269"/>
                  <a:pt x="4351" y="11269"/>
                </a:cubicBezTo>
                <a:cubicBezTo>
                  <a:pt x="4605" y="11269"/>
                  <a:pt x="4860" y="11125"/>
                  <a:pt x="4962" y="10836"/>
                </a:cubicBezTo>
                <a:lnTo>
                  <a:pt x="8657" y="10836"/>
                </a:lnTo>
                <a:cubicBezTo>
                  <a:pt x="8759" y="11125"/>
                  <a:pt x="9012" y="11269"/>
                  <a:pt x="9265" y="11269"/>
                </a:cubicBezTo>
                <a:cubicBezTo>
                  <a:pt x="9518" y="11269"/>
                  <a:pt x="9772" y="11125"/>
                  <a:pt x="9874" y="10836"/>
                </a:cubicBezTo>
                <a:close/>
                <a:moveTo>
                  <a:pt x="9011" y="12233"/>
                </a:moveTo>
                <a:cubicBezTo>
                  <a:pt x="9129" y="12233"/>
                  <a:pt x="9228" y="12333"/>
                  <a:pt x="9228" y="12451"/>
                </a:cubicBezTo>
                <a:cubicBezTo>
                  <a:pt x="9224" y="12580"/>
                  <a:pt x="9119" y="12665"/>
                  <a:pt x="9009" y="12665"/>
                </a:cubicBezTo>
                <a:cubicBezTo>
                  <a:pt x="8955" y="12665"/>
                  <a:pt x="8900" y="12644"/>
                  <a:pt x="8856" y="12600"/>
                </a:cubicBezTo>
                <a:cubicBezTo>
                  <a:pt x="8725" y="12463"/>
                  <a:pt x="8818" y="12233"/>
                  <a:pt x="9011" y="12233"/>
                </a:cubicBezTo>
                <a:close/>
                <a:moveTo>
                  <a:pt x="4613" y="12237"/>
                </a:moveTo>
                <a:cubicBezTo>
                  <a:pt x="4666" y="12237"/>
                  <a:pt x="4721" y="12257"/>
                  <a:pt x="4763" y="12302"/>
                </a:cubicBezTo>
                <a:cubicBezTo>
                  <a:pt x="4900" y="12432"/>
                  <a:pt x="4801" y="12668"/>
                  <a:pt x="4614" y="12668"/>
                </a:cubicBezTo>
                <a:lnTo>
                  <a:pt x="4614" y="12662"/>
                </a:lnTo>
                <a:cubicBezTo>
                  <a:pt x="4496" y="12662"/>
                  <a:pt x="4397" y="12569"/>
                  <a:pt x="4397" y="12451"/>
                </a:cubicBezTo>
                <a:cubicBezTo>
                  <a:pt x="4397" y="12321"/>
                  <a:pt x="4504" y="12237"/>
                  <a:pt x="4613" y="12237"/>
                </a:cubicBezTo>
                <a:close/>
                <a:moveTo>
                  <a:pt x="435" y="0"/>
                </a:moveTo>
                <a:cubicBezTo>
                  <a:pt x="305" y="0"/>
                  <a:pt x="205" y="118"/>
                  <a:pt x="224" y="248"/>
                </a:cubicBezTo>
                <a:lnTo>
                  <a:pt x="379" y="1292"/>
                </a:lnTo>
                <a:lnTo>
                  <a:pt x="292" y="1292"/>
                </a:lnTo>
                <a:cubicBezTo>
                  <a:pt x="0" y="1292"/>
                  <a:pt x="0" y="1726"/>
                  <a:pt x="292" y="1726"/>
                </a:cubicBezTo>
                <a:lnTo>
                  <a:pt x="447" y="1726"/>
                </a:lnTo>
                <a:lnTo>
                  <a:pt x="659" y="3117"/>
                </a:lnTo>
                <a:lnTo>
                  <a:pt x="628" y="3117"/>
                </a:lnTo>
                <a:cubicBezTo>
                  <a:pt x="342" y="3117"/>
                  <a:pt x="342" y="3546"/>
                  <a:pt x="628" y="3546"/>
                </a:cubicBezTo>
                <a:lnTo>
                  <a:pt x="721" y="3546"/>
                </a:lnTo>
                <a:lnTo>
                  <a:pt x="932" y="4943"/>
                </a:lnTo>
                <a:lnTo>
                  <a:pt x="907" y="4943"/>
                </a:lnTo>
                <a:cubicBezTo>
                  <a:pt x="621" y="4943"/>
                  <a:pt x="621" y="5371"/>
                  <a:pt x="907" y="5371"/>
                </a:cubicBezTo>
                <a:lnTo>
                  <a:pt x="1000" y="5371"/>
                </a:lnTo>
                <a:lnTo>
                  <a:pt x="1211" y="6762"/>
                </a:lnTo>
                <a:lnTo>
                  <a:pt x="1180" y="6762"/>
                </a:lnTo>
                <a:cubicBezTo>
                  <a:pt x="888" y="6762"/>
                  <a:pt x="888" y="7197"/>
                  <a:pt x="1180" y="7197"/>
                </a:cubicBezTo>
                <a:lnTo>
                  <a:pt x="1273" y="7197"/>
                </a:lnTo>
                <a:lnTo>
                  <a:pt x="1485" y="8588"/>
                </a:lnTo>
                <a:lnTo>
                  <a:pt x="1453" y="8588"/>
                </a:lnTo>
                <a:cubicBezTo>
                  <a:pt x="1168" y="8588"/>
                  <a:pt x="1168" y="9017"/>
                  <a:pt x="1453" y="9017"/>
                </a:cubicBezTo>
                <a:lnTo>
                  <a:pt x="1553" y="9017"/>
                </a:lnTo>
                <a:lnTo>
                  <a:pt x="1764" y="10414"/>
                </a:lnTo>
                <a:lnTo>
                  <a:pt x="1689" y="10414"/>
                </a:lnTo>
                <a:cubicBezTo>
                  <a:pt x="1404" y="10414"/>
                  <a:pt x="1404" y="10842"/>
                  <a:pt x="1689" y="10842"/>
                </a:cubicBezTo>
                <a:lnTo>
                  <a:pt x="1826" y="10842"/>
                </a:lnTo>
                <a:lnTo>
                  <a:pt x="2037" y="12239"/>
                </a:lnTo>
                <a:lnTo>
                  <a:pt x="1994" y="12239"/>
                </a:lnTo>
                <a:cubicBezTo>
                  <a:pt x="1708" y="12239"/>
                  <a:pt x="1708" y="12668"/>
                  <a:pt x="1994" y="12668"/>
                </a:cubicBezTo>
                <a:lnTo>
                  <a:pt x="2106" y="12668"/>
                </a:lnTo>
                <a:lnTo>
                  <a:pt x="2385" y="14518"/>
                </a:lnTo>
                <a:cubicBezTo>
                  <a:pt x="2397" y="14624"/>
                  <a:pt x="2491" y="14705"/>
                  <a:pt x="2596" y="14705"/>
                </a:cubicBezTo>
                <a:lnTo>
                  <a:pt x="9570" y="14705"/>
                </a:lnTo>
                <a:cubicBezTo>
                  <a:pt x="9855" y="14705"/>
                  <a:pt x="9855" y="14276"/>
                  <a:pt x="9570" y="14276"/>
                </a:cubicBezTo>
                <a:lnTo>
                  <a:pt x="2782" y="14276"/>
                </a:lnTo>
                <a:lnTo>
                  <a:pt x="2540" y="12668"/>
                </a:lnTo>
                <a:lnTo>
                  <a:pt x="2994" y="12668"/>
                </a:lnTo>
                <a:lnTo>
                  <a:pt x="3130" y="13655"/>
                </a:lnTo>
                <a:cubicBezTo>
                  <a:pt x="3143" y="13767"/>
                  <a:pt x="3236" y="13842"/>
                  <a:pt x="3341" y="13842"/>
                </a:cubicBezTo>
                <a:lnTo>
                  <a:pt x="4062" y="13842"/>
                </a:lnTo>
                <a:cubicBezTo>
                  <a:pt x="4347" y="13842"/>
                  <a:pt x="4347" y="13413"/>
                  <a:pt x="4062" y="13413"/>
                </a:cubicBezTo>
                <a:lnTo>
                  <a:pt x="3528" y="13413"/>
                </a:lnTo>
                <a:lnTo>
                  <a:pt x="3428" y="12668"/>
                </a:lnTo>
                <a:lnTo>
                  <a:pt x="3999" y="12668"/>
                </a:lnTo>
                <a:cubicBezTo>
                  <a:pt x="4102" y="12957"/>
                  <a:pt x="4355" y="13101"/>
                  <a:pt x="4608" y="13101"/>
                </a:cubicBezTo>
                <a:cubicBezTo>
                  <a:pt x="4861" y="13101"/>
                  <a:pt x="5114" y="12957"/>
                  <a:pt x="5217" y="12668"/>
                </a:cubicBezTo>
                <a:lnTo>
                  <a:pt x="8402" y="12668"/>
                </a:lnTo>
                <a:cubicBezTo>
                  <a:pt x="8502" y="12957"/>
                  <a:pt x="8755" y="13101"/>
                  <a:pt x="9008" y="13101"/>
                </a:cubicBezTo>
                <a:cubicBezTo>
                  <a:pt x="9262" y="13101"/>
                  <a:pt x="9517" y="12957"/>
                  <a:pt x="9619" y="12668"/>
                </a:cubicBezTo>
                <a:lnTo>
                  <a:pt x="10203" y="12668"/>
                </a:lnTo>
                <a:lnTo>
                  <a:pt x="10098" y="13413"/>
                </a:lnTo>
                <a:lnTo>
                  <a:pt x="4974" y="13413"/>
                </a:lnTo>
                <a:cubicBezTo>
                  <a:pt x="4683" y="13413"/>
                  <a:pt x="4683" y="13842"/>
                  <a:pt x="4974" y="13842"/>
                </a:cubicBezTo>
                <a:lnTo>
                  <a:pt x="10284" y="13842"/>
                </a:lnTo>
                <a:cubicBezTo>
                  <a:pt x="10389" y="13842"/>
                  <a:pt x="10476" y="13767"/>
                  <a:pt x="10495" y="13655"/>
                </a:cubicBezTo>
                <a:lnTo>
                  <a:pt x="10638" y="12668"/>
                </a:lnTo>
                <a:lnTo>
                  <a:pt x="11079" y="12668"/>
                </a:lnTo>
                <a:lnTo>
                  <a:pt x="10836" y="14270"/>
                </a:lnTo>
                <a:lnTo>
                  <a:pt x="10489" y="14270"/>
                </a:lnTo>
                <a:cubicBezTo>
                  <a:pt x="10197" y="14270"/>
                  <a:pt x="10197" y="14705"/>
                  <a:pt x="10489" y="14705"/>
                </a:cubicBezTo>
                <a:lnTo>
                  <a:pt x="11023" y="14705"/>
                </a:lnTo>
                <a:cubicBezTo>
                  <a:pt x="11128" y="14705"/>
                  <a:pt x="11221" y="14624"/>
                  <a:pt x="11234" y="14518"/>
                </a:cubicBezTo>
                <a:lnTo>
                  <a:pt x="11513" y="12668"/>
                </a:lnTo>
                <a:lnTo>
                  <a:pt x="11625" y="12668"/>
                </a:lnTo>
                <a:cubicBezTo>
                  <a:pt x="11911" y="12668"/>
                  <a:pt x="11911" y="12239"/>
                  <a:pt x="11625" y="12239"/>
                </a:cubicBezTo>
                <a:lnTo>
                  <a:pt x="11582" y="12239"/>
                </a:lnTo>
                <a:lnTo>
                  <a:pt x="11793" y="10842"/>
                </a:lnTo>
                <a:lnTo>
                  <a:pt x="11929" y="10842"/>
                </a:lnTo>
                <a:cubicBezTo>
                  <a:pt x="12215" y="10842"/>
                  <a:pt x="12215" y="10414"/>
                  <a:pt x="11929" y="10414"/>
                </a:cubicBezTo>
                <a:lnTo>
                  <a:pt x="11855" y="10414"/>
                </a:lnTo>
                <a:lnTo>
                  <a:pt x="12066" y="9017"/>
                </a:lnTo>
                <a:lnTo>
                  <a:pt x="12165" y="9017"/>
                </a:lnTo>
                <a:cubicBezTo>
                  <a:pt x="12451" y="9017"/>
                  <a:pt x="12451" y="8588"/>
                  <a:pt x="12165" y="8588"/>
                </a:cubicBezTo>
                <a:lnTo>
                  <a:pt x="12134" y="8588"/>
                </a:lnTo>
                <a:lnTo>
                  <a:pt x="12345" y="7197"/>
                </a:lnTo>
                <a:lnTo>
                  <a:pt x="12439" y="7197"/>
                </a:lnTo>
                <a:cubicBezTo>
                  <a:pt x="12730" y="7197"/>
                  <a:pt x="12730" y="6762"/>
                  <a:pt x="12439" y="6762"/>
                </a:cubicBezTo>
                <a:lnTo>
                  <a:pt x="12408" y="6762"/>
                </a:lnTo>
                <a:lnTo>
                  <a:pt x="12619" y="5371"/>
                </a:lnTo>
                <a:lnTo>
                  <a:pt x="12712" y="5371"/>
                </a:lnTo>
                <a:cubicBezTo>
                  <a:pt x="12997" y="5371"/>
                  <a:pt x="12997" y="4943"/>
                  <a:pt x="12712" y="4943"/>
                </a:cubicBezTo>
                <a:lnTo>
                  <a:pt x="12687" y="4943"/>
                </a:lnTo>
                <a:lnTo>
                  <a:pt x="12898" y="3546"/>
                </a:lnTo>
                <a:lnTo>
                  <a:pt x="12991" y="3546"/>
                </a:lnTo>
                <a:cubicBezTo>
                  <a:pt x="13277" y="3546"/>
                  <a:pt x="13277" y="3117"/>
                  <a:pt x="12991" y="3117"/>
                </a:cubicBezTo>
                <a:lnTo>
                  <a:pt x="12960" y="3117"/>
                </a:lnTo>
                <a:lnTo>
                  <a:pt x="13171" y="1726"/>
                </a:lnTo>
                <a:lnTo>
                  <a:pt x="13327" y="1726"/>
                </a:lnTo>
                <a:cubicBezTo>
                  <a:pt x="13618" y="1726"/>
                  <a:pt x="13618" y="1292"/>
                  <a:pt x="13327" y="1292"/>
                </a:cubicBezTo>
                <a:lnTo>
                  <a:pt x="13240" y="1292"/>
                </a:lnTo>
                <a:lnTo>
                  <a:pt x="13395" y="248"/>
                </a:lnTo>
                <a:cubicBezTo>
                  <a:pt x="13414" y="118"/>
                  <a:pt x="13308" y="0"/>
                  <a:pt x="13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 name="Google Shape;754;p52"/>
          <p:cNvGrpSpPr/>
          <p:nvPr/>
        </p:nvGrpSpPr>
        <p:grpSpPr>
          <a:xfrm>
            <a:off x="7529541" y="3075325"/>
            <a:ext cx="265025" cy="367800"/>
            <a:chOff x="7529541" y="3075325"/>
            <a:chExt cx="265025" cy="367800"/>
          </a:xfrm>
        </p:grpSpPr>
        <p:sp>
          <p:nvSpPr>
            <p:cNvPr id="755" name="Google Shape;755;p52"/>
            <p:cNvSpPr/>
            <p:nvPr/>
          </p:nvSpPr>
          <p:spPr>
            <a:xfrm>
              <a:off x="7529541" y="3075325"/>
              <a:ext cx="265025" cy="367800"/>
            </a:xfrm>
            <a:custGeom>
              <a:avLst/>
              <a:gdLst/>
              <a:ahLst/>
              <a:cxnLst/>
              <a:rect l="l" t="t" r="r" b="b"/>
              <a:pathLst>
                <a:path w="10601" h="14712" extrusionOk="0">
                  <a:moveTo>
                    <a:pt x="3571" y="1361"/>
                  </a:moveTo>
                  <a:lnTo>
                    <a:pt x="3937" y="1404"/>
                  </a:lnTo>
                  <a:lnTo>
                    <a:pt x="3937" y="1758"/>
                  </a:lnTo>
                  <a:lnTo>
                    <a:pt x="3571" y="1795"/>
                  </a:lnTo>
                  <a:cubicBezTo>
                    <a:pt x="3528" y="1783"/>
                    <a:pt x="3459" y="1702"/>
                    <a:pt x="3459" y="1578"/>
                  </a:cubicBezTo>
                  <a:cubicBezTo>
                    <a:pt x="3459" y="1454"/>
                    <a:pt x="3528" y="1373"/>
                    <a:pt x="3571" y="1361"/>
                  </a:cubicBezTo>
                  <a:close/>
                  <a:moveTo>
                    <a:pt x="7055" y="1367"/>
                  </a:moveTo>
                  <a:cubicBezTo>
                    <a:pt x="7104" y="1373"/>
                    <a:pt x="7166" y="1454"/>
                    <a:pt x="7166" y="1584"/>
                  </a:cubicBezTo>
                  <a:cubicBezTo>
                    <a:pt x="7166" y="1709"/>
                    <a:pt x="7104" y="1789"/>
                    <a:pt x="7055" y="1795"/>
                  </a:cubicBezTo>
                  <a:lnTo>
                    <a:pt x="6663" y="1752"/>
                  </a:lnTo>
                  <a:lnTo>
                    <a:pt x="6663" y="1410"/>
                  </a:lnTo>
                  <a:lnTo>
                    <a:pt x="7055" y="1367"/>
                  </a:lnTo>
                  <a:close/>
                  <a:moveTo>
                    <a:pt x="3571" y="2789"/>
                  </a:moveTo>
                  <a:lnTo>
                    <a:pt x="3937" y="2826"/>
                  </a:lnTo>
                  <a:lnTo>
                    <a:pt x="3937" y="3174"/>
                  </a:lnTo>
                  <a:lnTo>
                    <a:pt x="3571" y="3217"/>
                  </a:lnTo>
                  <a:cubicBezTo>
                    <a:pt x="3528" y="3211"/>
                    <a:pt x="3459" y="3124"/>
                    <a:pt x="3459" y="3000"/>
                  </a:cubicBezTo>
                  <a:cubicBezTo>
                    <a:pt x="3459" y="2876"/>
                    <a:pt x="3528" y="2795"/>
                    <a:pt x="3571" y="2789"/>
                  </a:cubicBezTo>
                  <a:close/>
                  <a:moveTo>
                    <a:pt x="7055" y="2783"/>
                  </a:moveTo>
                  <a:cubicBezTo>
                    <a:pt x="7104" y="2795"/>
                    <a:pt x="7166" y="2876"/>
                    <a:pt x="7166" y="3000"/>
                  </a:cubicBezTo>
                  <a:cubicBezTo>
                    <a:pt x="7166" y="3124"/>
                    <a:pt x="7104" y="3205"/>
                    <a:pt x="7055" y="3217"/>
                  </a:cubicBezTo>
                  <a:lnTo>
                    <a:pt x="6663" y="3168"/>
                  </a:lnTo>
                  <a:lnTo>
                    <a:pt x="6663" y="2832"/>
                  </a:lnTo>
                  <a:lnTo>
                    <a:pt x="7055" y="2783"/>
                  </a:lnTo>
                  <a:close/>
                  <a:moveTo>
                    <a:pt x="6663" y="436"/>
                  </a:moveTo>
                  <a:lnTo>
                    <a:pt x="6663" y="864"/>
                  </a:lnTo>
                  <a:lnTo>
                    <a:pt x="6086" y="864"/>
                  </a:lnTo>
                  <a:cubicBezTo>
                    <a:pt x="5800" y="864"/>
                    <a:pt x="5800" y="1299"/>
                    <a:pt x="6086" y="1299"/>
                  </a:cubicBezTo>
                  <a:lnTo>
                    <a:pt x="6235" y="1299"/>
                  </a:lnTo>
                  <a:lnTo>
                    <a:pt x="6235" y="3516"/>
                  </a:lnTo>
                  <a:lnTo>
                    <a:pt x="4372" y="3516"/>
                  </a:lnTo>
                  <a:lnTo>
                    <a:pt x="4372" y="1299"/>
                  </a:lnTo>
                  <a:lnTo>
                    <a:pt x="5173" y="1299"/>
                  </a:lnTo>
                  <a:cubicBezTo>
                    <a:pt x="5459" y="1299"/>
                    <a:pt x="5459" y="870"/>
                    <a:pt x="5173" y="870"/>
                  </a:cubicBezTo>
                  <a:lnTo>
                    <a:pt x="3937" y="870"/>
                  </a:lnTo>
                  <a:lnTo>
                    <a:pt x="3937" y="436"/>
                  </a:lnTo>
                  <a:close/>
                  <a:moveTo>
                    <a:pt x="7583" y="10489"/>
                  </a:moveTo>
                  <a:lnTo>
                    <a:pt x="7583" y="11607"/>
                  </a:lnTo>
                  <a:lnTo>
                    <a:pt x="3018" y="11607"/>
                  </a:lnTo>
                  <a:lnTo>
                    <a:pt x="3018" y="10489"/>
                  </a:lnTo>
                  <a:close/>
                  <a:moveTo>
                    <a:pt x="6378" y="3944"/>
                  </a:moveTo>
                  <a:lnTo>
                    <a:pt x="6378" y="10061"/>
                  </a:lnTo>
                  <a:lnTo>
                    <a:pt x="4223" y="10061"/>
                  </a:lnTo>
                  <a:lnTo>
                    <a:pt x="4223" y="5956"/>
                  </a:lnTo>
                  <a:cubicBezTo>
                    <a:pt x="4223" y="5810"/>
                    <a:pt x="4116" y="5737"/>
                    <a:pt x="4009" y="5737"/>
                  </a:cubicBezTo>
                  <a:cubicBezTo>
                    <a:pt x="3902" y="5737"/>
                    <a:pt x="3795" y="5810"/>
                    <a:pt x="3795" y="5956"/>
                  </a:cubicBezTo>
                  <a:lnTo>
                    <a:pt x="3795" y="10061"/>
                  </a:lnTo>
                  <a:lnTo>
                    <a:pt x="2807" y="10061"/>
                  </a:lnTo>
                  <a:cubicBezTo>
                    <a:pt x="2683" y="10061"/>
                    <a:pt x="2590" y="10160"/>
                    <a:pt x="2590" y="10278"/>
                  </a:cubicBezTo>
                  <a:lnTo>
                    <a:pt x="2590" y="11830"/>
                  </a:lnTo>
                  <a:cubicBezTo>
                    <a:pt x="2590" y="11948"/>
                    <a:pt x="2683" y="12042"/>
                    <a:pt x="2807" y="12042"/>
                  </a:cubicBezTo>
                  <a:lnTo>
                    <a:pt x="4422" y="12042"/>
                  </a:lnTo>
                  <a:lnTo>
                    <a:pt x="4422" y="14195"/>
                  </a:lnTo>
                  <a:lnTo>
                    <a:pt x="4422" y="14195"/>
                  </a:lnTo>
                  <a:cubicBezTo>
                    <a:pt x="2133" y="13752"/>
                    <a:pt x="435" y="11642"/>
                    <a:pt x="435" y="9173"/>
                  </a:cubicBezTo>
                  <a:cubicBezTo>
                    <a:pt x="435" y="8328"/>
                    <a:pt x="895" y="7322"/>
                    <a:pt x="1795" y="6180"/>
                  </a:cubicBezTo>
                  <a:cubicBezTo>
                    <a:pt x="2404" y="5428"/>
                    <a:pt x="3068" y="4733"/>
                    <a:pt x="3795" y="4093"/>
                  </a:cubicBezTo>
                  <a:lnTo>
                    <a:pt x="3795" y="5031"/>
                  </a:lnTo>
                  <a:cubicBezTo>
                    <a:pt x="3795" y="5174"/>
                    <a:pt x="3902" y="5245"/>
                    <a:pt x="4009" y="5245"/>
                  </a:cubicBezTo>
                  <a:cubicBezTo>
                    <a:pt x="4116" y="5245"/>
                    <a:pt x="4223" y="5174"/>
                    <a:pt x="4223" y="5031"/>
                  </a:cubicBezTo>
                  <a:lnTo>
                    <a:pt x="4223" y="3944"/>
                  </a:lnTo>
                  <a:close/>
                  <a:moveTo>
                    <a:pt x="5744" y="12042"/>
                  </a:moveTo>
                  <a:lnTo>
                    <a:pt x="5744" y="14277"/>
                  </a:lnTo>
                  <a:lnTo>
                    <a:pt x="4856" y="14277"/>
                  </a:lnTo>
                  <a:lnTo>
                    <a:pt x="4856" y="12042"/>
                  </a:lnTo>
                  <a:close/>
                  <a:moveTo>
                    <a:pt x="3726" y="1"/>
                  </a:moveTo>
                  <a:cubicBezTo>
                    <a:pt x="3602" y="1"/>
                    <a:pt x="3509" y="100"/>
                    <a:pt x="3509" y="218"/>
                  </a:cubicBezTo>
                  <a:lnTo>
                    <a:pt x="3509" y="938"/>
                  </a:lnTo>
                  <a:cubicBezTo>
                    <a:pt x="3242" y="982"/>
                    <a:pt x="3031" y="1249"/>
                    <a:pt x="3031" y="1578"/>
                  </a:cubicBezTo>
                  <a:cubicBezTo>
                    <a:pt x="3031" y="1932"/>
                    <a:pt x="3279" y="2224"/>
                    <a:pt x="3583" y="2224"/>
                  </a:cubicBezTo>
                  <a:lnTo>
                    <a:pt x="3608" y="2224"/>
                  </a:lnTo>
                  <a:lnTo>
                    <a:pt x="3937" y="2187"/>
                  </a:lnTo>
                  <a:lnTo>
                    <a:pt x="3937" y="2392"/>
                  </a:lnTo>
                  <a:lnTo>
                    <a:pt x="3608" y="2354"/>
                  </a:lnTo>
                  <a:lnTo>
                    <a:pt x="3583" y="2354"/>
                  </a:lnTo>
                  <a:cubicBezTo>
                    <a:pt x="3279" y="2354"/>
                    <a:pt x="3031" y="2646"/>
                    <a:pt x="3031" y="3000"/>
                  </a:cubicBezTo>
                  <a:cubicBezTo>
                    <a:pt x="3031" y="3360"/>
                    <a:pt x="3279" y="3646"/>
                    <a:pt x="3583" y="3646"/>
                  </a:cubicBezTo>
                  <a:lnTo>
                    <a:pt x="3608" y="3646"/>
                  </a:lnTo>
                  <a:lnTo>
                    <a:pt x="3658" y="3640"/>
                  </a:lnTo>
                  <a:lnTo>
                    <a:pt x="3658" y="3640"/>
                  </a:lnTo>
                  <a:cubicBezTo>
                    <a:pt x="2857" y="4335"/>
                    <a:pt x="2124" y="5093"/>
                    <a:pt x="1453" y="5913"/>
                  </a:cubicBezTo>
                  <a:cubicBezTo>
                    <a:pt x="491" y="7130"/>
                    <a:pt x="7" y="8229"/>
                    <a:pt x="7" y="9173"/>
                  </a:cubicBezTo>
                  <a:cubicBezTo>
                    <a:pt x="0" y="10514"/>
                    <a:pt x="472" y="11812"/>
                    <a:pt x="1329" y="12843"/>
                  </a:cubicBezTo>
                  <a:cubicBezTo>
                    <a:pt x="2130" y="13799"/>
                    <a:pt x="3254" y="14439"/>
                    <a:pt x="4490" y="14650"/>
                  </a:cubicBezTo>
                  <a:cubicBezTo>
                    <a:pt x="4527" y="14687"/>
                    <a:pt x="4583" y="14712"/>
                    <a:pt x="4645" y="14712"/>
                  </a:cubicBezTo>
                  <a:lnTo>
                    <a:pt x="5962" y="14712"/>
                  </a:lnTo>
                  <a:cubicBezTo>
                    <a:pt x="6024" y="14712"/>
                    <a:pt x="6080" y="14687"/>
                    <a:pt x="6117" y="14650"/>
                  </a:cubicBezTo>
                  <a:cubicBezTo>
                    <a:pt x="7309" y="14445"/>
                    <a:pt x="8390" y="13842"/>
                    <a:pt x="9191" y="12942"/>
                  </a:cubicBezTo>
                  <a:cubicBezTo>
                    <a:pt x="9331" y="12778"/>
                    <a:pt x="9183" y="12576"/>
                    <a:pt x="9021" y="12576"/>
                  </a:cubicBezTo>
                  <a:cubicBezTo>
                    <a:pt x="8968" y="12576"/>
                    <a:pt x="8914" y="12598"/>
                    <a:pt x="8868" y="12650"/>
                  </a:cubicBezTo>
                  <a:cubicBezTo>
                    <a:pt x="8166" y="13451"/>
                    <a:pt x="7222" y="13991"/>
                    <a:pt x="6179" y="14196"/>
                  </a:cubicBezTo>
                  <a:lnTo>
                    <a:pt x="6179" y="12042"/>
                  </a:lnTo>
                  <a:lnTo>
                    <a:pt x="7800" y="12042"/>
                  </a:lnTo>
                  <a:cubicBezTo>
                    <a:pt x="7918" y="12042"/>
                    <a:pt x="8017" y="11942"/>
                    <a:pt x="8017" y="11824"/>
                  </a:cubicBezTo>
                  <a:lnTo>
                    <a:pt x="8017" y="10272"/>
                  </a:lnTo>
                  <a:cubicBezTo>
                    <a:pt x="8017" y="10154"/>
                    <a:pt x="7918" y="10061"/>
                    <a:pt x="7800" y="10061"/>
                  </a:cubicBezTo>
                  <a:lnTo>
                    <a:pt x="6813" y="10061"/>
                  </a:lnTo>
                  <a:lnTo>
                    <a:pt x="6813" y="4099"/>
                  </a:lnTo>
                  <a:cubicBezTo>
                    <a:pt x="7533" y="4733"/>
                    <a:pt x="8204" y="5434"/>
                    <a:pt x="8806" y="6180"/>
                  </a:cubicBezTo>
                  <a:cubicBezTo>
                    <a:pt x="9706" y="7316"/>
                    <a:pt x="10166" y="8322"/>
                    <a:pt x="10166" y="9173"/>
                  </a:cubicBezTo>
                  <a:cubicBezTo>
                    <a:pt x="10172" y="10148"/>
                    <a:pt x="9899" y="11110"/>
                    <a:pt x="9390" y="11942"/>
                  </a:cubicBezTo>
                  <a:cubicBezTo>
                    <a:pt x="9285" y="12112"/>
                    <a:pt x="9433" y="12275"/>
                    <a:pt x="9583" y="12275"/>
                  </a:cubicBezTo>
                  <a:cubicBezTo>
                    <a:pt x="9647" y="12275"/>
                    <a:pt x="9711" y="12245"/>
                    <a:pt x="9756" y="12172"/>
                  </a:cubicBezTo>
                  <a:cubicBezTo>
                    <a:pt x="10309" y="11265"/>
                    <a:pt x="10600" y="10228"/>
                    <a:pt x="10600" y="9173"/>
                  </a:cubicBezTo>
                  <a:cubicBezTo>
                    <a:pt x="10594" y="8229"/>
                    <a:pt x="10110" y="7130"/>
                    <a:pt x="9147" y="5913"/>
                  </a:cubicBezTo>
                  <a:cubicBezTo>
                    <a:pt x="8477" y="5093"/>
                    <a:pt x="7738" y="4329"/>
                    <a:pt x="6937" y="3640"/>
                  </a:cubicBezTo>
                  <a:lnTo>
                    <a:pt x="6937" y="3640"/>
                  </a:lnTo>
                  <a:lnTo>
                    <a:pt x="7024" y="3646"/>
                  </a:lnTo>
                  <a:lnTo>
                    <a:pt x="7048" y="3646"/>
                  </a:lnTo>
                  <a:cubicBezTo>
                    <a:pt x="7353" y="3646"/>
                    <a:pt x="7601" y="3360"/>
                    <a:pt x="7601" y="3000"/>
                  </a:cubicBezTo>
                  <a:cubicBezTo>
                    <a:pt x="7601" y="2646"/>
                    <a:pt x="7353" y="2354"/>
                    <a:pt x="7048" y="2354"/>
                  </a:cubicBezTo>
                  <a:lnTo>
                    <a:pt x="7024" y="2354"/>
                  </a:lnTo>
                  <a:lnTo>
                    <a:pt x="6663" y="2398"/>
                  </a:lnTo>
                  <a:lnTo>
                    <a:pt x="6663" y="2180"/>
                  </a:lnTo>
                  <a:lnTo>
                    <a:pt x="7024" y="2224"/>
                  </a:lnTo>
                  <a:lnTo>
                    <a:pt x="7048" y="2224"/>
                  </a:lnTo>
                  <a:cubicBezTo>
                    <a:pt x="7353" y="2224"/>
                    <a:pt x="7595" y="1932"/>
                    <a:pt x="7595" y="1578"/>
                  </a:cubicBezTo>
                  <a:cubicBezTo>
                    <a:pt x="7595" y="1237"/>
                    <a:pt x="7378" y="957"/>
                    <a:pt x="7092" y="932"/>
                  </a:cubicBezTo>
                  <a:lnTo>
                    <a:pt x="7092" y="218"/>
                  </a:lnTo>
                  <a:cubicBezTo>
                    <a:pt x="7092" y="100"/>
                    <a:pt x="6999" y="1"/>
                    <a:pt x="68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2"/>
            <p:cNvSpPr/>
            <p:nvPr/>
          </p:nvSpPr>
          <p:spPr>
            <a:xfrm>
              <a:off x="7557966" y="3238175"/>
              <a:ext cx="55475" cy="83700"/>
            </a:xfrm>
            <a:custGeom>
              <a:avLst/>
              <a:gdLst/>
              <a:ahLst/>
              <a:cxnLst/>
              <a:rect l="l" t="t" r="r" b="b"/>
              <a:pathLst>
                <a:path w="2219" h="3348" extrusionOk="0">
                  <a:moveTo>
                    <a:pt x="1931" y="1"/>
                  </a:moveTo>
                  <a:cubicBezTo>
                    <a:pt x="1927" y="1"/>
                    <a:pt x="1923" y="1"/>
                    <a:pt x="1919" y="1"/>
                  </a:cubicBezTo>
                  <a:cubicBezTo>
                    <a:pt x="1757" y="1"/>
                    <a:pt x="1012" y="330"/>
                    <a:pt x="1254" y="1615"/>
                  </a:cubicBezTo>
                  <a:cubicBezTo>
                    <a:pt x="1341" y="2087"/>
                    <a:pt x="1267" y="2448"/>
                    <a:pt x="1024" y="2677"/>
                  </a:cubicBezTo>
                  <a:cubicBezTo>
                    <a:pt x="865" y="2826"/>
                    <a:pt x="656" y="2911"/>
                    <a:pt x="442" y="2911"/>
                  </a:cubicBezTo>
                  <a:cubicBezTo>
                    <a:pt x="415" y="2911"/>
                    <a:pt x="387" y="2910"/>
                    <a:pt x="360" y="2907"/>
                  </a:cubicBezTo>
                  <a:cubicBezTo>
                    <a:pt x="340" y="2903"/>
                    <a:pt x="322" y="2901"/>
                    <a:pt x="304" y="2901"/>
                  </a:cubicBezTo>
                  <a:cubicBezTo>
                    <a:pt x="63" y="2901"/>
                    <a:pt x="0" y="3271"/>
                    <a:pt x="261" y="3329"/>
                  </a:cubicBezTo>
                  <a:cubicBezTo>
                    <a:pt x="316" y="3342"/>
                    <a:pt x="379" y="3348"/>
                    <a:pt x="441" y="3348"/>
                  </a:cubicBezTo>
                  <a:cubicBezTo>
                    <a:pt x="770" y="3342"/>
                    <a:pt x="1080" y="3211"/>
                    <a:pt x="1322" y="2988"/>
                  </a:cubicBezTo>
                  <a:cubicBezTo>
                    <a:pt x="1565" y="2758"/>
                    <a:pt x="1819" y="2317"/>
                    <a:pt x="1676" y="1535"/>
                  </a:cubicBezTo>
                  <a:cubicBezTo>
                    <a:pt x="1503" y="634"/>
                    <a:pt x="1881" y="454"/>
                    <a:pt x="1956" y="429"/>
                  </a:cubicBezTo>
                  <a:cubicBezTo>
                    <a:pt x="2219" y="387"/>
                    <a:pt x="2187" y="1"/>
                    <a:pt x="1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2"/>
            <p:cNvSpPr/>
            <p:nvPr/>
          </p:nvSpPr>
          <p:spPr>
            <a:xfrm>
              <a:off x="7710441" y="3238025"/>
              <a:ext cx="53850" cy="83850"/>
            </a:xfrm>
            <a:custGeom>
              <a:avLst/>
              <a:gdLst/>
              <a:ahLst/>
              <a:cxnLst/>
              <a:rect l="l" t="t" r="r" b="b"/>
              <a:pathLst>
                <a:path w="2154" h="3354" extrusionOk="0">
                  <a:moveTo>
                    <a:pt x="303" y="1"/>
                  </a:moveTo>
                  <a:cubicBezTo>
                    <a:pt x="35" y="1"/>
                    <a:pt x="1" y="392"/>
                    <a:pt x="272" y="429"/>
                  </a:cubicBezTo>
                  <a:cubicBezTo>
                    <a:pt x="347" y="460"/>
                    <a:pt x="719" y="634"/>
                    <a:pt x="551" y="1541"/>
                  </a:cubicBezTo>
                  <a:cubicBezTo>
                    <a:pt x="402" y="2323"/>
                    <a:pt x="657" y="2758"/>
                    <a:pt x="899" y="2994"/>
                  </a:cubicBezTo>
                  <a:cubicBezTo>
                    <a:pt x="1141" y="3217"/>
                    <a:pt x="1458" y="3348"/>
                    <a:pt x="1787" y="3354"/>
                  </a:cubicBezTo>
                  <a:cubicBezTo>
                    <a:pt x="1843" y="3354"/>
                    <a:pt x="1905" y="3348"/>
                    <a:pt x="1961" y="3335"/>
                  </a:cubicBezTo>
                  <a:cubicBezTo>
                    <a:pt x="2079" y="3304"/>
                    <a:pt x="2154" y="3192"/>
                    <a:pt x="2123" y="3075"/>
                  </a:cubicBezTo>
                  <a:cubicBezTo>
                    <a:pt x="2101" y="2977"/>
                    <a:pt x="2014" y="2908"/>
                    <a:pt x="1914" y="2908"/>
                  </a:cubicBezTo>
                  <a:cubicBezTo>
                    <a:pt x="1899" y="2908"/>
                    <a:pt x="1883" y="2910"/>
                    <a:pt x="1868" y="2913"/>
                  </a:cubicBezTo>
                  <a:cubicBezTo>
                    <a:pt x="1840" y="2916"/>
                    <a:pt x="1812" y="2917"/>
                    <a:pt x="1784" y="2917"/>
                  </a:cubicBezTo>
                  <a:cubicBezTo>
                    <a:pt x="1566" y="2917"/>
                    <a:pt x="1357" y="2832"/>
                    <a:pt x="1197" y="2683"/>
                  </a:cubicBezTo>
                  <a:cubicBezTo>
                    <a:pt x="961" y="2447"/>
                    <a:pt x="887" y="2093"/>
                    <a:pt x="974" y="1615"/>
                  </a:cubicBezTo>
                  <a:cubicBezTo>
                    <a:pt x="1216" y="336"/>
                    <a:pt x="471" y="1"/>
                    <a:pt x="309" y="1"/>
                  </a:cubicBezTo>
                  <a:cubicBezTo>
                    <a:pt x="307" y="1"/>
                    <a:pt x="305"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 name="Google Shape;758;p52"/>
          <p:cNvSpPr/>
          <p:nvPr/>
        </p:nvSpPr>
        <p:spPr>
          <a:xfrm>
            <a:off x="5018291" y="3143025"/>
            <a:ext cx="367800" cy="233200"/>
          </a:xfrm>
          <a:custGeom>
            <a:avLst/>
            <a:gdLst/>
            <a:ahLst/>
            <a:cxnLst/>
            <a:rect l="l" t="t" r="r" b="b"/>
            <a:pathLst>
              <a:path w="14712" h="9328" extrusionOk="0">
                <a:moveTo>
                  <a:pt x="13886" y="429"/>
                </a:moveTo>
                <a:cubicBezTo>
                  <a:pt x="13985" y="429"/>
                  <a:pt x="14066" y="509"/>
                  <a:pt x="14066" y="609"/>
                </a:cubicBezTo>
                <a:lnTo>
                  <a:pt x="14066" y="870"/>
                </a:lnTo>
                <a:lnTo>
                  <a:pt x="7769" y="870"/>
                </a:lnTo>
                <a:lnTo>
                  <a:pt x="7769" y="609"/>
                </a:lnTo>
                <a:cubicBezTo>
                  <a:pt x="7769" y="509"/>
                  <a:pt x="7850" y="429"/>
                  <a:pt x="7949" y="429"/>
                </a:cubicBezTo>
                <a:close/>
                <a:moveTo>
                  <a:pt x="7136" y="1298"/>
                </a:moveTo>
                <a:lnTo>
                  <a:pt x="7136" y="1633"/>
                </a:lnTo>
                <a:lnTo>
                  <a:pt x="429" y="1633"/>
                </a:lnTo>
                <a:lnTo>
                  <a:pt x="429" y="1298"/>
                </a:lnTo>
                <a:close/>
                <a:moveTo>
                  <a:pt x="14271" y="1298"/>
                </a:moveTo>
                <a:lnTo>
                  <a:pt x="14271" y="1633"/>
                </a:lnTo>
                <a:lnTo>
                  <a:pt x="7564" y="1633"/>
                </a:lnTo>
                <a:lnTo>
                  <a:pt x="7564" y="1298"/>
                </a:lnTo>
                <a:close/>
                <a:moveTo>
                  <a:pt x="14066" y="2068"/>
                </a:moveTo>
                <a:cubicBezTo>
                  <a:pt x="14053" y="2558"/>
                  <a:pt x="13948" y="3859"/>
                  <a:pt x="13311" y="4834"/>
                </a:cubicBezTo>
                <a:lnTo>
                  <a:pt x="13311" y="4834"/>
                </a:lnTo>
                <a:lnTo>
                  <a:pt x="14041" y="2068"/>
                </a:lnTo>
                <a:close/>
                <a:moveTo>
                  <a:pt x="6931" y="2062"/>
                </a:moveTo>
                <a:cubicBezTo>
                  <a:pt x="6918" y="2558"/>
                  <a:pt x="6813" y="3859"/>
                  <a:pt x="6176" y="4834"/>
                </a:cubicBezTo>
                <a:lnTo>
                  <a:pt x="6176" y="4834"/>
                </a:lnTo>
                <a:lnTo>
                  <a:pt x="6906" y="2062"/>
                </a:lnTo>
                <a:close/>
                <a:moveTo>
                  <a:pt x="659" y="2062"/>
                </a:moveTo>
                <a:lnTo>
                  <a:pt x="1392" y="4838"/>
                </a:lnTo>
                <a:cubicBezTo>
                  <a:pt x="746" y="3863"/>
                  <a:pt x="647" y="2559"/>
                  <a:pt x="628" y="2062"/>
                </a:cubicBezTo>
                <a:close/>
                <a:moveTo>
                  <a:pt x="7794" y="2062"/>
                </a:moveTo>
                <a:lnTo>
                  <a:pt x="8527" y="4844"/>
                </a:lnTo>
                <a:cubicBezTo>
                  <a:pt x="7881" y="3863"/>
                  <a:pt x="7782" y="2559"/>
                  <a:pt x="7769" y="2062"/>
                </a:cubicBezTo>
                <a:close/>
                <a:moveTo>
                  <a:pt x="6459" y="2062"/>
                </a:moveTo>
                <a:lnTo>
                  <a:pt x="5546" y="5533"/>
                </a:lnTo>
                <a:cubicBezTo>
                  <a:pt x="5099" y="5869"/>
                  <a:pt x="4559" y="6061"/>
                  <a:pt x="3994" y="6080"/>
                </a:cubicBezTo>
                <a:lnTo>
                  <a:pt x="3994" y="5614"/>
                </a:lnTo>
                <a:cubicBezTo>
                  <a:pt x="3994" y="5471"/>
                  <a:pt x="3886" y="5400"/>
                  <a:pt x="3779" y="5400"/>
                </a:cubicBezTo>
                <a:cubicBezTo>
                  <a:pt x="3672" y="5400"/>
                  <a:pt x="3565" y="5471"/>
                  <a:pt x="3565" y="5614"/>
                </a:cubicBezTo>
                <a:lnTo>
                  <a:pt x="3565" y="6080"/>
                </a:lnTo>
                <a:cubicBezTo>
                  <a:pt x="3006" y="6061"/>
                  <a:pt x="2466" y="5869"/>
                  <a:pt x="2019" y="5533"/>
                </a:cubicBezTo>
                <a:lnTo>
                  <a:pt x="1100" y="2062"/>
                </a:lnTo>
                <a:lnTo>
                  <a:pt x="3565" y="2062"/>
                </a:lnTo>
                <a:lnTo>
                  <a:pt x="3565" y="4695"/>
                </a:lnTo>
                <a:cubicBezTo>
                  <a:pt x="3565" y="4838"/>
                  <a:pt x="3672" y="4909"/>
                  <a:pt x="3779" y="4909"/>
                </a:cubicBezTo>
                <a:cubicBezTo>
                  <a:pt x="3886" y="4909"/>
                  <a:pt x="3994" y="4838"/>
                  <a:pt x="3994" y="4695"/>
                </a:cubicBezTo>
                <a:lnTo>
                  <a:pt x="3994" y="2062"/>
                </a:lnTo>
                <a:close/>
                <a:moveTo>
                  <a:pt x="10700" y="2062"/>
                </a:moveTo>
                <a:lnTo>
                  <a:pt x="10706" y="6080"/>
                </a:lnTo>
                <a:cubicBezTo>
                  <a:pt x="10141" y="6061"/>
                  <a:pt x="9601" y="5869"/>
                  <a:pt x="9154" y="5533"/>
                </a:cubicBezTo>
                <a:lnTo>
                  <a:pt x="8241" y="2062"/>
                </a:lnTo>
                <a:close/>
                <a:moveTo>
                  <a:pt x="13594" y="2062"/>
                </a:moveTo>
                <a:lnTo>
                  <a:pt x="12681" y="5533"/>
                </a:lnTo>
                <a:cubicBezTo>
                  <a:pt x="12234" y="5875"/>
                  <a:pt x="11694" y="6061"/>
                  <a:pt x="11135" y="6086"/>
                </a:cubicBezTo>
                <a:lnTo>
                  <a:pt x="11135" y="2062"/>
                </a:lnTo>
                <a:close/>
                <a:moveTo>
                  <a:pt x="2180" y="6148"/>
                </a:moveTo>
                <a:lnTo>
                  <a:pt x="2180" y="6148"/>
                </a:lnTo>
                <a:cubicBezTo>
                  <a:pt x="2609" y="6372"/>
                  <a:pt x="3081" y="6496"/>
                  <a:pt x="3565" y="6514"/>
                </a:cubicBezTo>
                <a:lnTo>
                  <a:pt x="3565" y="7222"/>
                </a:lnTo>
                <a:cubicBezTo>
                  <a:pt x="3205" y="7241"/>
                  <a:pt x="2851" y="7340"/>
                  <a:pt x="2547" y="7527"/>
                </a:cubicBezTo>
                <a:lnTo>
                  <a:pt x="2540" y="7527"/>
                </a:lnTo>
                <a:lnTo>
                  <a:pt x="2180" y="6148"/>
                </a:lnTo>
                <a:close/>
                <a:moveTo>
                  <a:pt x="5378" y="6148"/>
                </a:moveTo>
                <a:lnTo>
                  <a:pt x="5018" y="7527"/>
                </a:lnTo>
                <a:cubicBezTo>
                  <a:pt x="4708" y="7340"/>
                  <a:pt x="4354" y="7241"/>
                  <a:pt x="3994" y="7222"/>
                </a:cubicBezTo>
                <a:lnTo>
                  <a:pt x="3994" y="6514"/>
                </a:lnTo>
                <a:cubicBezTo>
                  <a:pt x="4478" y="6496"/>
                  <a:pt x="4950" y="6372"/>
                  <a:pt x="5378" y="6148"/>
                </a:cubicBezTo>
                <a:close/>
                <a:moveTo>
                  <a:pt x="9322" y="6148"/>
                </a:moveTo>
                <a:lnTo>
                  <a:pt x="9322" y="6148"/>
                </a:lnTo>
                <a:cubicBezTo>
                  <a:pt x="9750" y="6372"/>
                  <a:pt x="10222" y="6496"/>
                  <a:pt x="10706" y="6514"/>
                </a:cubicBezTo>
                <a:lnTo>
                  <a:pt x="10706" y="7222"/>
                </a:lnTo>
                <a:lnTo>
                  <a:pt x="10706" y="7228"/>
                </a:lnTo>
                <a:cubicBezTo>
                  <a:pt x="10346" y="7241"/>
                  <a:pt x="9992" y="7346"/>
                  <a:pt x="9682" y="7527"/>
                </a:cubicBezTo>
                <a:lnTo>
                  <a:pt x="9322" y="6148"/>
                </a:lnTo>
                <a:close/>
                <a:moveTo>
                  <a:pt x="12520" y="6154"/>
                </a:moveTo>
                <a:lnTo>
                  <a:pt x="12153" y="7527"/>
                </a:lnTo>
                <a:cubicBezTo>
                  <a:pt x="11843" y="7346"/>
                  <a:pt x="11495" y="7241"/>
                  <a:pt x="11135" y="7228"/>
                </a:cubicBezTo>
                <a:lnTo>
                  <a:pt x="11135" y="6514"/>
                </a:lnTo>
                <a:cubicBezTo>
                  <a:pt x="11613" y="6496"/>
                  <a:pt x="12085" y="6372"/>
                  <a:pt x="12520" y="6154"/>
                </a:cubicBezTo>
                <a:close/>
                <a:moveTo>
                  <a:pt x="3565" y="7657"/>
                </a:moveTo>
                <a:lnTo>
                  <a:pt x="3565" y="8017"/>
                </a:lnTo>
                <a:lnTo>
                  <a:pt x="2677" y="8017"/>
                </a:lnTo>
                <a:lnTo>
                  <a:pt x="2658" y="7967"/>
                </a:lnTo>
                <a:cubicBezTo>
                  <a:pt x="2888" y="7787"/>
                  <a:pt x="3193" y="7688"/>
                  <a:pt x="3565" y="7657"/>
                </a:cubicBezTo>
                <a:close/>
                <a:moveTo>
                  <a:pt x="3994" y="7657"/>
                </a:moveTo>
                <a:cubicBezTo>
                  <a:pt x="4366" y="7688"/>
                  <a:pt x="4670" y="7787"/>
                  <a:pt x="4900" y="7967"/>
                </a:cubicBezTo>
                <a:lnTo>
                  <a:pt x="4888" y="8023"/>
                </a:lnTo>
                <a:lnTo>
                  <a:pt x="3994" y="8023"/>
                </a:lnTo>
                <a:lnTo>
                  <a:pt x="3994" y="7657"/>
                </a:lnTo>
                <a:close/>
                <a:moveTo>
                  <a:pt x="10700" y="7657"/>
                </a:moveTo>
                <a:lnTo>
                  <a:pt x="10706" y="8023"/>
                </a:lnTo>
                <a:lnTo>
                  <a:pt x="9812" y="8023"/>
                </a:lnTo>
                <a:lnTo>
                  <a:pt x="9800" y="7967"/>
                </a:lnTo>
                <a:cubicBezTo>
                  <a:pt x="10030" y="7794"/>
                  <a:pt x="10334" y="7688"/>
                  <a:pt x="10700" y="7657"/>
                </a:cubicBezTo>
                <a:close/>
                <a:moveTo>
                  <a:pt x="11135" y="7657"/>
                </a:moveTo>
                <a:cubicBezTo>
                  <a:pt x="11507" y="7688"/>
                  <a:pt x="11806" y="7794"/>
                  <a:pt x="12035" y="7967"/>
                </a:cubicBezTo>
                <a:lnTo>
                  <a:pt x="12023" y="8023"/>
                </a:lnTo>
                <a:lnTo>
                  <a:pt x="11135" y="8023"/>
                </a:lnTo>
                <a:lnTo>
                  <a:pt x="11135" y="7657"/>
                </a:lnTo>
                <a:close/>
                <a:moveTo>
                  <a:pt x="5813" y="8452"/>
                </a:moveTo>
                <a:lnTo>
                  <a:pt x="5813" y="8899"/>
                </a:lnTo>
                <a:lnTo>
                  <a:pt x="1746" y="8899"/>
                </a:lnTo>
                <a:lnTo>
                  <a:pt x="1746" y="8452"/>
                </a:lnTo>
                <a:close/>
                <a:moveTo>
                  <a:pt x="814" y="0"/>
                </a:moveTo>
                <a:cubicBezTo>
                  <a:pt x="473" y="0"/>
                  <a:pt x="199" y="274"/>
                  <a:pt x="199" y="609"/>
                </a:cubicBezTo>
                <a:lnTo>
                  <a:pt x="199" y="894"/>
                </a:lnTo>
                <a:cubicBezTo>
                  <a:pt x="81" y="938"/>
                  <a:pt x="1" y="1062"/>
                  <a:pt x="1" y="1193"/>
                </a:cubicBezTo>
                <a:lnTo>
                  <a:pt x="1" y="1739"/>
                </a:lnTo>
                <a:cubicBezTo>
                  <a:pt x="1" y="1869"/>
                  <a:pt x="75" y="1987"/>
                  <a:pt x="199" y="2037"/>
                </a:cubicBezTo>
                <a:cubicBezTo>
                  <a:pt x="212" y="2639"/>
                  <a:pt x="336" y="4446"/>
                  <a:pt x="1429" y="5583"/>
                </a:cubicBezTo>
                <a:cubicBezTo>
                  <a:pt x="1497" y="5651"/>
                  <a:pt x="1566" y="5713"/>
                  <a:pt x="1640" y="5775"/>
                </a:cubicBezTo>
                <a:lnTo>
                  <a:pt x="2180" y="7825"/>
                </a:lnTo>
                <a:cubicBezTo>
                  <a:pt x="2124" y="7887"/>
                  <a:pt x="2075" y="7949"/>
                  <a:pt x="2031" y="8017"/>
                </a:cubicBezTo>
                <a:lnTo>
                  <a:pt x="1535" y="8017"/>
                </a:lnTo>
                <a:cubicBezTo>
                  <a:pt x="1417" y="8017"/>
                  <a:pt x="1317" y="8116"/>
                  <a:pt x="1317" y="8234"/>
                </a:cubicBezTo>
                <a:lnTo>
                  <a:pt x="1317" y="9116"/>
                </a:lnTo>
                <a:cubicBezTo>
                  <a:pt x="1317" y="9234"/>
                  <a:pt x="1417" y="9327"/>
                  <a:pt x="1535" y="9327"/>
                </a:cubicBezTo>
                <a:lnTo>
                  <a:pt x="6037" y="9327"/>
                </a:lnTo>
                <a:cubicBezTo>
                  <a:pt x="6155" y="9327"/>
                  <a:pt x="6248" y="9234"/>
                  <a:pt x="6248" y="9116"/>
                </a:cubicBezTo>
                <a:lnTo>
                  <a:pt x="6248" y="8234"/>
                </a:lnTo>
                <a:cubicBezTo>
                  <a:pt x="6248" y="8116"/>
                  <a:pt x="6155" y="8017"/>
                  <a:pt x="6037" y="8017"/>
                </a:cubicBezTo>
                <a:lnTo>
                  <a:pt x="5534" y="8017"/>
                </a:lnTo>
                <a:cubicBezTo>
                  <a:pt x="5490" y="7949"/>
                  <a:pt x="5440" y="7887"/>
                  <a:pt x="5385" y="7825"/>
                </a:cubicBezTo>
                <a:lnTo>
                  <a:pt x="5931" y="5775"/>
                </a:lnTo>
                <a:cubicBezTo>
                  <a:pt x="5999" y="5713"/>
                  <a:pt x="6068" y="5651"/>
                  <a:pt x="6136" y="5583"/>
                </a:cubicBezTo>
                <a:cubicBezTo>
                  <a:pt x="7067" y="4614"/>
                  <a:pt x="7303" y="3161"/>
                  <a:pt x="7353" y="2379"/>
                </a:cubicBezTo>
                <a:cubicBezTo>
                  <a:pt x="7409" y="3161"/>
                  <a:pt x="7639" y="4614"/>
                  <a:pt x="8570" y="5583"/>
                </a:cubicBezTo>
                <a:cubicBezTo>
                  <a:pt x="8639" y="5651"/>
                  <a:pt x="8707" y="5713"/>
                  <a:pt x="8781" y="5775"/>
                </a:cubicBezTo>
                <a:lnTo>
                  <a:pt x="9322" y="7825"/>
                </a:lnTo>
                <a:cubicBezTo>
                  <a:pt x="9266" y="7887"/>
                  <a:pt x="9216" y="7949"/>
                  <a:pt x="9173" y="8017"/>
                </a:cubicBezTo>
                <a:lnTo>
                  <a:pt x="8676" y="8017"/>
                </a:lnTo>
                <a:cubicBezTo>
                  <a:pt x="8558" y="8017"/>
                  <a:pt x="8458" y="8116"/>
                  <a:pt x="8458" y="8234"/>
                </a:cubicBezTo>
                <a:lnTo>
                  <a:pt x="8458" y="9116"/>
                </a:lnTo>
                <a:cubicBezTo>
                  <a:pt x="8458" y="9234"/>
                  <a:pt x="8558" y="9327"/>
                  <a:pt x="8676" y="9327"/>
                </a:cubicBezTo>
                <a:lnTo>
                  <a:pt x="11948" y="9327"/>
                </a:lnTo>
                <a:cubicBezTo>
                  <a:pt x="12240" y="9327"/>
                  <a:pt x="12240" y="8899"/>
                  <a:pt x="11948" y="8899"/>
                </a:cubicBezTo>
                <a:lnTo>
                  <a:pt x="8887" y="8899"/>
                </a:lnTo>
                <a:lnTo>
                  <a:pt x="8887" y="8452"/>
                </a:lnTo>
                <a:lnTo>
                  <a:pt x="12961" y="8452"/>
                </a:lnTo>
                <a:lnTo>
                  <a:pt x="12961" y="8899"/>
                </a:lnTo>
                <a:lnTo>
                  <a:pt x="12861" y="8899"/>
                </a:lnTo>
                <a:cubicBezTo>
                  <a:pt x="12576" y="8899"/>
                  <a:pt x="12576" y="9327"/>
                  <a:pt x="12861" y="9327"/>
                </a:cubicBezTo>
                <a:lnTo>
                  <a:pt x="13172" y="9327"/>
                </a:lnTo>
                <a:cubicBezTo>
                  <a:pt x="13296" y="9327"/>
                  <a:pt x="13389" y="9234"/>
                  <a:pt x="13389" y="9116"/>
                </a:cubicBezTo>
                <a:lnTo>
                  <a:pt x="13389" y="8234"/>
                </a:lnTo>
                <a:cubicBezTo>
                  <a:pt x="13389" y="8116"/>
                  <a:pt x="13296" y="8017"/>
                  <a:pt x="13172" y="8017"/>
                </a:cubicBezTo>
                <a:lnTo>
                  <a:pt x="12675" y="8017"/>
                </a:lnTo>
                <a:cubicBezTo>
                  <a:pt x="12631" y="7949"/>
                  <a:pt x="12582" y="7887"/>
                  <a:pt x="12526" y="7825"/>
                </a:cubicBezTo>
                <a:lnTo>
                  <a:pt x="13072" y="5775"/>
                </a:lnTo>
                <a:cubicBezTo>
                  <a:pt x="13141" y="5713"/>
                  <a:pt x="13209" y="5651"/>
                  <a:pt x="13277" y="5583"/>
                </a:cubicBezTo>
                <a:cubicBezTo>
                  <a:pt x="14370" y="4446"/>
                  <a:pt x="14501" y="2639"/>
                  <a:pt x="14507" y="2037"/>
                </a:cubicBezTo>
                <a:cubicBezTo>
                  <a:pt x="14631" y="1987"/>
                  <a:pt x="14712" y="1869"/>
                  <a:pt x="14712" y="1739"/>
                </a:cubicBezTo>
                <a:lnTo>
                  <a:pt x="14712" y="1193"/>
                </a:lnTo>
                <a:cubicBezTo>
                  <a:pt x="14705" y="1056"/>
                  <a:pt x="14625" y="938"/>
                  <a:pt x="14494" y="894"/>
                </a:cubicBezTo>
                <a:lnTo>
                  <a:pt x="14494" y="609"/>
                </a:lnTo>
                <a:cubicBezTo>
                  <a:pt x="14494" y="274"/>
                  <a:pt x="14221" y="0"/>
                  <a:pt x="13886" y="0"/>
                </a:cubicBezTo>
                <a:lnTo>
                  <a:pt x="7949" y="0"/>
                </a:lnTo>
                <a:cubicBezTo>
                  <a:pt x="7884" y="329"/>
                  <a:pt x="7615" y="494"/>
                  <a:pt x="7348" y="494"/>
                </a:cubicBezTo>
                <a:cubicBezTo>
                  <a:pt x="7080" y="494"/>
                  <a:pt x="6813" y="329"/>
                  <a:pt x="6751" y="0"/>
                </a:cubicBezTo>
                <a:lnTo>
                  <a:pt x="2758" y="0"/>
                </a:lnTo>
                <a:cubicBezTo>
                  <a:pt x="2472" y="0"/>
                  <a:pt x="2472" y="429"/>
                  <a:pt x="2758" y="429"/>
                </a:cubicBezTo>
                <a:lnTo>
                  <a:pt x="6751" y="429"/>
                </a:lnTo>
                <a:cubicBezTo>
                  <a:pt x="6850" y="429"/>
                  <a:pt x="6931" y="509"/>
                  <a:pt x="6931" y="609"/>
                </a:cubicBezTo>
                <a:lnTo>
                  <a:pt x="6931" y="870"/>
                </a:lnTo>
                <a:lnTo>
                  <a:pt x="634" y="870"/>
                </a:lnTo>
                <a:lnTo>
                  <a:pt x="634" y="609"/>
                </a:lnTo>
                <a:cubicBezTo>
                  <a:pt x="634" y="509"/>
                  <a:pt x="715" y="429"/>
                  <a:pt x="814" y="429"/>
                </a:cubicBezTo>
                <a:lnTo>
                  <a:pt x="1833" y="429"/>
                </a:lnTo>
                <a:cubicBezTo>
                  <a:pt x="2118" y="429"/>
                  <a:pt x="2118" y="0"/>
                  <a:pt x="18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 name="Google Shape;759;p52"/>
          <p:cNvGrpSpPr/>
          <p:nvPr/>
        </p:nvGrpSpPr>
        <p:grpSpPr>
          <a:xfrm>
            <a:off x="6862441" y="3076250"/>
            <a:ext cx="369200" cy="367200"/>
            <a:chOff x="6862441" y="3076250"/>
            <a:chExt cx="369200" cy="367200"/>
          </a:xfrm>
        </p:grpSpPr>
        <p:sp>
          <p:nvSpPr>
            <p:cNvPr id="760" name="Google Shape;760;p52"/>
            <p:cNvSpPr/>
            <p:nvPr/>
          </p:nvSpPr>
          <p:spPr>
            <a:xfrm>
              <a:off x="6862441" y="3093350"/>
              <a:ext cx="178100" cy="350100"/>
            </a:xfrm>
            <a:custGeom>
              <a:avLst/>
              <a:gdLst/>
              <a:ahLst/>
              <a:cxnLst/>
              <a:rect l="l" t="t" r="r" b="b"/>
              <a:pathLst>
                <a:path w="7124" h="14004" extrusionOk="0">
                  <a:moveTo>
                    <a:pt x="2677" y="1242"/>
                  </a:moveTo>
                  <a:lnTo>
                    <a:pt x="3025" y="1590"/>
                  </a:lnTo>
                  <a:lnTo>
                    <a:pt x="3180" y="1745"/>
                  </a:lnTo>
                  <a:lnTo>
                    <a:pt x="2957" y="1969"/>
                  </a:lnTo>
                  <a:lnTo>
                    <a:pt x="2448" y="1466"/>
                  </a:lnTo>
                  <a:lnTo>
                    <a:pt x="2677" y="1242"/>
                  </a:lnTo>
                  <a:close/>
                  <a:moveTo>
                    <a:pt x="3491" y="2049"/>
                  </a:moveTo>
                  <a:lnTo>
                    <a:pt x="5503" y="4061"/>
                  </a:lnTo>
                  <a:cubicBezTo>
                    <a:pt x="5422" y="4130"/>
                    <a:pt x="5347" y="4204"/>
                    <a:pt x="5279" y="4279"/>
                  </a:cubicBezTo>
                  <a:lnTo>
                    <a:pt x="5273" y="4285"/>
                  </a:lnTo>
                  <a:lnTo>
                    <a:pt x="3267" y="2279"/>
                  </a:lnTo>
                  <a:lnTo>
                    <a:pt x="3491" y="2049"/>
                  </a:lnTo>
                  <a:close/>
                  <a:moveTo>
                    <a:pt x="1882" y="1503"/>
                  </a:moveTo>
                  <a:lnTo>
                    <a:pt x="1994" y="1621"/>
                  </a:lnTo>
                  <a:lnTo>
                    <a:pt x="2814" y="2434"/>
                  </a:lnTo>
                  <a:lnTo>
                    <a:pt x="4994" y="4608"/>
                  </a:lnTo>
                  <a:cubicBezTo>
                    <a:pt x="4938" y="4676"/>
                    <a:pt x="4888" y="4751"/>
                    <a:pt x="4844" y="4825"/>
                  </a:cubicBezTo>
                  <a:lnTo>
                    <a:pt x="4838" y="4825"/>
                  </a:lnTo>
                  <a:lnTo>
                    <a:pt x="1702" y="1689"/>
                  </a:lnTo>
                  <a:lnTo>
                    <a:pt x="1882" y="1503"/>
                  </a:lnTo>
                  <a:close/>
                  <a:moveTo>
                    <a:pt x="1372" y="8679"/>
                  </a:moveTo>
                  <a:cubicBezTo>
                    <a:pt x="1535" y="8679"/>
                    <a:pt x="1656" y="8710"/>
                    <a:pt x="1746" y="8750"/>
                  </a:cubicBezTo>
                  <a:lnTo>
                    <a:pt x="1740" y="8750"/>
                  </a:lnTo>
                  <a:cubicBezTo>
                    <a:pt x="1963" y="8849"/>
                    <a:pt x="2125" y="9048"/>
                    <a:pt x="2230" y="9358"/>
                  </a:cubicBezTo>
                  <a:cubicBezTo>
                    <a:pt x="2317" y="9600"/>
                    <a:pt x="2373" y="9787"/>
                    <a:pt x="2423" y="9948"/>
                  </a:cubicBezTo>
                  <a:cubicBezTo>
                    <a:pt x="2479" y="10141"/>
                    <a:pt x="2547" y="10333"/>
                    <a:pt x="2621" y="10520"/>
                  </a:cubicBezTo>
                  <a:lnTo>
                    <a:pt x="1286" y="12078"/>
                  </a:lnTo>
                  <a:cubicBezTo>
                    <a:pt x="870" y="11557"/>
                    <a:pt x="591" y="10929"/>
                    <a:pt x="491" y="10259"/>
                  </a:cubicBezTo>
                  <a:cubicBezTo>
                    <a:pt x="491" y="10240"/>
                    <a:pt x="485" y="10221"/>
                    <a:pt x="485" y="10203"/>
                  </a:cubicBezTo>
                  <a:cubicBezTo>
                    <a:pt x="485" y="10184"/>
                    <a:pt x="479" y="10172"/>
                    <a:pt x="479" y="10153"/>
                  </a:cubicBezTo>
                  <a:cubicBezTo>
                    <a:pt x="479" y="10122"/>
                    <a:pt x="473" y="10091"/>
                    <a:pt x="473" y="10066"/>
                  </a:cubicBezTo>
                  <a:lnTo>
                    <a:pt x="473" y="10041"/>
                  </a:lnTo>
                  <a:cubicBezTo>
                    <a:pt x="473" y="10010"/>
                    <a:pt x="467" y="9979"/>
                    <a:pt x="467" y="9942"/>
                  </a:cubicBezTo>
                  <a:lnTo>
                    <a:pt x="467" y="9936"/>
                  </a:lnTo>
                  <a:lnTo>
                    <a:pt x="467" y="9830"/>
                  </a:lnTo>
                  <a:lnTo>
                    <a:pt x="467" y="9824"/>
                  </a:lnTo>
                  <a:lnTo>
                    <a:pt x="467" y="9718"/>
                  </a:lnTo>
                  <a:lnTo>
                    <a:pt x="467" y="9712"/>
                  </a:lnTo>
                  <a:lnTo>
                    <a:pt x="467" y="9613"/>
                  </a:lnTo>
                  <a:lnTo>
                    <a:pt x="467" y="9600"/>
                  </a:lnTo>
                  <a:cubicBezTo>
                    <a:pt x="467" y="9569"/>
                    <a:pt x="467" y="9538"/>
                    <a:pt x="473" y="9501"/>
                  </a:cubicBezTo>
                  <a:lnTo>
                    <a:pt x="473" y="9489"/>
                  </a:lnTo>
                  <a:cubicBezTo>
                    <a:pt x="473" y="9458"/>
                    <a:pt x="479" y="9427"/>
                    <a:pt x="479" y="9396"/>
                  </a:cubicBezTo>
                  <a:lnTo>
                    <a:pt x="479" y="9377"/>
                  </a:lnTo>
                  <a:cubicBezTo>
                    <a:pt x="485" y="9346"/>
                    <a:pt x="485" y="9321"/>
                    <a:pt x="491" y="9290"/>
                  </a:cubicBezTo>
                  <a:lnTo>
                    <a:pt x="491" y="9271"/>
                  </a:lnTo>
                  <a:cubicBezTo>
                    <a:pt x="498" y="9240"/>
                    <a:pt x="504" y="9209"/>
                    <a:pt x="510" y="9184"/>
                  </a:cubicBezTo>
                  <a:lnTo>
                    <a:pt x="510" y="9160"/>
                  </a:lnTo>
                  <a:cubicBezTo>
                    <a:pt x="516" y="9129"/>
                    <a:pt x="522" y="9104"/>
                    <a:pt x="529" y="9073"/>
                  </a:cubicBezTo>
                  <a:lnTo>
                    <a:pt x="535" y="9054"/>
                  </a:lnTo>
                  <a:cubicBezTo>
                    <a:pt x="541" y="9023"/>
                    <a:pt x="547" y="8998"/>
                    <a:pt x="554" y="8967"/>
                  </a:cubicBezTo>
                  <a:lnTo>
                    <a:pt x="554" y="8955"/>
                  </a:lnTo>
                  <a:cubicBezTo>
                    <a:pt x="566" y="8924"/>
                    <a:pt x="572" y="8893"/>
                    <a:pt x="578" y="8862"/>
                  </a:cubicBezTo>
                  <a:cubicBezTo>
                    <a:pt x="915" y="8725"/>
                    <a:pt x="1174" y="8679"/>
                    <a:pt x="1372" y="8679"/>
                  </a:cubicBezTo>
                  <a:close/>
                  <a:moveTo>
                    <a:pt x="3671" y="9961"/>
                  </a:moveTo>
                  <a:lnTo>
                    <a:pt x="4087" y="10377"/>
                  </a:lnTo>
                  <a:lnTo>
                    <a:pt x="1665" y="12438"/>
                  </a:lnTo>
                  <a:cubicBezTo>
                    <a:pt x="1659" y="12445"/>
                    <a:pt x="1650" y="12448"/>
                    <a:pt x="1639" y="12448"/>
                  </a:cubicBezTo>
                  <a:cubicBezTo>
                    <a:pt x="1629" y="12448"/>
                    <a:pt x="1619" y="12445"/>
                    <a:pt x="1609" y="12438"/>
                  </a:cubicBezTo>
                  <a:lnTo>
                    <a:pt x="1603" y="12432"/>
                  </a:lnTo>
                  <a:cubicBezTo>
                    <a:pt x="1591" y="12420"/>
                    <a:pt x="1591" y="12395"/>
                    <a:pt x="1603" y="12376"/>
                  </a:cubicBezTo>
                  <a:lnTo>
                    <a:pt x="3671" y="9961"/>
                  </a:lnTo>
                  <a:close/>
                  <a:moveTo>
                    <a:pt x="3342" y="11575"/>
                  </a:moveTo>
                  <a:lnTo>
                    <a:pt x="3342" y="11575"/>
                  </a:lnTo>
                  <a:cubicBezTo>
                    <a:pt x="3472" y="11923"/>
                    <a:pt x="3205" y="12482"/>
                    <a:pt x="2789" y="13258"/>
                  </a:cubicBezTo>
                  <a:lnTo>
                    <a:pt x="2783" y="13258"/>
                  </a:lnTo>
                  <a:cubicBezTo>
                    <a:pt x="2491" y="13121"/>
                    <a:pt x="2212" y="12954"/>
                    <a:pt x="1963" y="12755"/>
                  </a:cubicBezTo>
                  <a:lnTo>
                    <a:pt x="3342" y="11575"/>
                  </a:lnTo>
                  <a:close/>
                  <a:moveTo>
                    <a:pt x="1960" y="0"/>
                  </a:moveTo>
                  <a:cubicBezTo>
                    <a:pt x="1793" y="0"/>
                    <a:pt x="1651" y="216"/>
                    <a:pt x="1808" y="373"/>
                  </a:cubicBezTo>
                  <a:lnTo>
                    <a:pt x="2373" y="938"/>
                  </a:lnTo>
                  <a:lnTo>
                    <a:pt x="2149" y="1161"/>
                  </a:lnTo>
                  <a:lnTo>
                    <a:pt x="2038" y="1043"/>
                  </a:lnTo>
                  <a:cubicBezTo>
                    <a:pt x="1994" y="1003"/>
                    <a:pt x="1938" y="983"/>
                    <a:pt x="1883" y="983"/>
                  </a:cubicBezTo>
                  <a:cubicBezTo>
                    <a:pt x="1828" y="983"/>
                    <a:pt x="1774" y="1003"/>
                    <a:pt x="1733" y="1043"/>
                  </a:cubicBezTo>
                  <a:lnTo>
                    <a:pt x="1243" y="1534"/>
                  </a:lnTo>
                  <a:cubicBezTo>
                    <a:pt x="1162" y="1621"/>
                    <a:pt x="1162" y="1751"/>
                    <a:pt x="1243" y="1838"/>
                  </a:cubicBezTo>
                  <a:lnTo>
                    <a:pt x="4683" y="5272"/>
                  </a:lnTo>
                  <a:cubicBezTo>
                    <a:pt x="4764" y="5726"/>
                    <a:pt x="4658" y="6135"/>
                    <a:pt x="4391" y="6402"/>
                  </a:cubicBezTo>
                  <a:cubicBezTo>
                    <a:pt x="4183" y="6611"/>
                    <a:pt x="3891" y="6718"/>
                    <a:pt x="3564" y="6718"/>
                  </a:cubicBezTo>
                  <a:cubicBezTo>
                    <a:pt x="3298" y="6718"/>
                    <a:pt x="3008" y="6647"/>
                    <a:pt x="2721" y="6502"/>
                  </a:cubicBezTo>
                  <a:cubicBezTo>
                    <a:pt x="2693" y="6490"/>
                    <a:pt x="2659" y="6483"/>
                    <a:pt x="2626" y="6483"/>
                  </a:cubicBezTo>
                  <a:cubicBezTo>
                    <a:pt x="2608" y="6483"/>
                    <a:pt x="2589" y="6485"/>
                    <a:pt x="2572" y="6489"/>
                  </a:cubicBezTo>
                  <a:cubicBezTo>
                    <a:pt x="1417" y="6738"/>
                    <a:pt x="491" y="7607"/>
                    <a:pt x="175" y="8750"/>
                  </a:cubicBezTo>
                  <a:cubicBezTo>
                    <a:pt x="44" y="9203"/>
                    <a:pt x="1" y="9681"/>
                    <a:pt x="51" y="10153"/>
                  </a:cubicBezTo>
                  <a:cubicBezTo>
                    <a:pt x="69" y="10339"/>
                    <a:pt x="100" y="10520"/>
                    <a:pt x="144" y="10700"/>
                  </a:cubicBezTo>
                  <a:cubicBezTo>
                    <a:pt x="293" y="11314"/>
                    <a:pt x="578" y="11886"/>
                    <a:pt x="982" y="12376"/>
                  </a:cubicBezTo>
                  <a:lnTo>
                    <a:pt x="994" y="12389"/>
                  </a:lnTo>
                  <a:cubicBezTo>
                    <a:pt x="1019" y="12426"/>
                    <a:pt x="1044" y="12457"/>
                    <a:pt x="1069" y="12488"/>
                  </a:cubicBezTo>
                  <a:lnTo>
                    <a:pt x="1100" y="12525"/>
                  </a:lnTo>
                  <a:lnTo>
                    <a:pt x="1162" y="12594"/>
                  </a:lnTo>
                  <a:cubicBezTo>
                    <a:pt x="1193" y="12625"/>
                    <a:pt x="1224" y="12656"/>
                    <a:pt x="1255" y="12687"/>
                  </a:cubicBezTo>
                  <a:lnTo>
                    <a:pt x="1261" y="12699"/>
                  </a:lnTo>
                  <a:lnTo>
                    <a:pt x="1299" y="12736"/>
                  </a:lnTo>
                  <a:lnTo>
                    <a:pt x="1305" y="12736"/>
                  </a:lnTo>
                  <a:lnTo>
                    <a:pt x="1361" y="12798"/>
                  </a:lnTo>
                  <a:lnTo>
                    <a:pt x="1373" y="12805"/>
                  </a:lnTo>
                  <a:cubicBezTo>
                    <a:pt x="1410" y="12842"/>
                    <a:pt x="1448" y="12873"/>
                    <a:pt x="1485" y="12910"/>
                  </a:cubicBezTo>
                  <a:cubicBezTo>
                    <a:pt x="1522" y="12941"/>
                    <a:pt x="1560" y="12979"/>
                    <a:pt x="1603" y="13010"/>
                  </a:cubicBezTo>
                  <a:cubicBezTo>
                    <a:pt x="1913" y="13270"/>
                    <a:pt x="2255" y="13488"/>
                    <a:pt x="2628" y="13655"/>
                  </a:cubicBezTo>
                  <a:lnTo>
                    <a:pt x="2634" y="13655"/>
                  </a:lnTo>
                  <a:cubicBezTo>
                    <a:pt x="2677" y="13674"/>
                    <a:pt x="2721" y="13693"/>
                    <a:pt x="2758" y="13711"/>
                  </a:cubicBezTo>
                  <a:lnTo>
                    <a:pt x="2770" y="13711"/>
                  </a:lnTo>
                  <a:lnTo>
                    <a:pt x="2789" y="13718"/>
                  </a:lnTo>
                  <a:lnTo>
                    <a:pt x="2808" y="13724"/>
                  </a:lnTo>
                  <a:cubicBezTo>
                    <a:pt x="2975" y="13792"/>
                    <a:pt x="3155" y="13848"/>
                    <a:pt x="3336" y="13891"/>
                  </a:cubicBezTo>
                  <a:cubicBezTo>
                    <a:pt x="3634" y="13966"/>
                    <a:pt x="3944" y="14003"/>
                    <a:pt x="4255" y="14003"/>
                  </a:cubicBezTo>
                  <a:cubicBezTo>
                    <a:pt x="4677" y="14003"/>
                    <a:pt x="5087" y="13929"/>
                    <a:pt x="5484" y="13792"/>
                  </a:cubicBezTo>
                  <a:cubicBezTo>
                    <a:pt x="5722" y="13703"/>
                    <a:pt x="5634" y="13373"/>
                    <a:pt x="5419" y="13373"/>
                  </a:cubicBezTo>
                  <a:cubicBezTo>
                    <a:pt x="5393" y="13373"/>
                    <a:pt x="5365" y="13378"/>
                    <a:pt x="5335" y="13388"/>
                  </a:cubicBezTo>
                  <a:cubicBezTo>
                    <a:pt x="4985" y="13510"/>
                    <a:pt x="4617" y="13572"/>
                    <a:pt x="4248" y="13572"/>
                  </a:cubicBezTo>
                  <a:cubicBezTo>
                    <a:pt x="3975" y="13572"/>
                    <a:pt x="3702" y="13538"/>
                    <a:pt x="3435" y="13469"/>
                  </a:cubicBezTo>
                  <a:cubicBezTo>
                    <a:pt x="3348" y="13451"/>
                    <a:pt x="3267" y="13426"/>
                    <a:pt x="3180" y="13401"/>
                  </a:cubicBezTo>
                  <a:cubicBezTo>
                    <a:pt x="3640" y="12550"/>
                    <a:pt x="3994" y="11817"/>
                    <a:pt x="3671" y="11271"/>
                  </a:cubicBezTo>
                  <a:lnTo>
                    <a:pt x="4534" y="10538"/>
                  </a:lnTo>
                  <a:cubicBezTo>
                    <a:pt x="4633" y="10457"/>
                    <a:pt x="4640" y="10308"/>
                    <a:pt x="4546" y="10221"/>
                  </a:cubicBezTo>
                  <a:lnTo>
                    <a:pt x="3801" y="9476"/>
                  </a:lnTo>
                  <a:cubicBezTo>
                    <a:pt x="3760" y="9432"/>
                    <a:pt x="3704" y="9410"/>
                    <a:pt x="3649" y="9410"/>
                  </a:cubicBezTo>
                  <a:cubicBezTo>
                    <a:pt x="3588" y="9410"/>
                    <a:pt x="3527" y="9437"/>
                    <a:pt x="3485" y="9489"/>
                  </a:cubicBezTo>
                  <a:lnTo>
                    <a:pt x="2938" y="10135"/>
                  </a:lnTo>
                  <a:cubicBezTo>
                    <a:pt x="2901" y="10041"/>
                    <a:pt x="2870" y="9936"/>
                    <a:pt x="2833" y="9805"/>
                  </a:cubicBezTo>
                  <a:cubicBezTo>
                    <a:pt x="2783" y="9650"/>
                    <a:pt x="2721" y="9451"/>
                    <a:pt x="2634" y="9203"/>
                  </a:cubicBezTo>
                  <a:cubicBezTo>
                    <a:pt x="2485" y="8775"/>
                    <a:pt x="2249" y="8483"/>
                    <a:pt x="1907" y="8340"/>
                  </a:cubicBezTo>
                  <a:cubicBezTo>
                    <a:pt x="1743" y="8267"/>
                    <a:pt x="1562" y="8232"/>
                    <a:pt x="1364" y="8232"/>
                  </a:cubicBezTo>
                  <a:cubicBezTo>
                    <a:pt x="1189" y="8232"/>
                    <a:pt x="1000" y="8260"/>
                    <a:pt x="796" y="8315"/>
                  </a:cubicBezTo>
                  <a:cubicBezTo>
                    <a:pt x="1162" y="7607"/>
                    <a:pt x="1820" y="7098"/>
                    <a:pt x="2597" y="6912"/>
                  </a:cubicBezTo>
                  <a:cubicBezTo>
                    <a:pt x="2920" y="7060"/>
                    <a:pt x="3249" y="7134"/>
                    <a:pt x="3558" y="7134"/>
                  </a:cubicBezTo>
                  <a:cubicBezTo>
                    <a:pt x="3997" y="7134"/>
                    <a:pt x="4398" y="6986"/>
                    <a:pt x="4689" y="6694"/>
                  </a:cubicBezTo>
                  <a:cubicBezTo>
                    <a:pt x="5056" y="6328"/>
                    <a:pt x="5205" y="5788"/>
                    <a:pt x="5099" y="5204"/>
                  </a:cubicBezTo>
                  <a:lnTo>
                    <a:pt x="5149" y="5129"/>
                  </a:lnTo>
                  <a:cubicBezTo>
                    <a:pt x="5223" y="4993"/>
                    <a:pt x="5279" y="4893"/>
                    <a:pt x="5590" y="4558"/>
                  </a:cubicBezTo>
                  <a:cubicBezTo>
                    <a:pt x="5925" y="4173"/>
                    <a:pt x="6403" y="3937"/>
                    <a:pt x="6912" y="3906"/>
                  </a:cubicBezTo>
                  <a:cubicBezTo>
                    <a:pt x="7030" y="3900"/>
                    <a:pt x="7123" y="3807"/>
                    <a:pt x="7123" y="3689"/>
                  </a:cubicBezTo>
                  <a:cubicBezTo>
                    <a:pt x="7111" y="3575"/>
                    <a:pt x="7018" y="3484"/>
                    <a:pt x="6905" y="3484"/>
                  </a:cubicBezTo>
                  <a:cubicBezTo>
                    <a:pt x="6901" y="3484"/>
                    <a:pt x="6897" y="3484"/>
                    <a:pt x="6894" y="3484"/>
                  </a:cubicBezTo>
                  <a:cubicBezTo>
                    <a:pt x="6527" y="3509"/>
                    <a:pt x="6167" y="3620"/>
                    <a:pt x="5850" y="3807"/>
                  </a:cubicBezTo>
                  <a:lnTo>
                    <a:pt x="2112" y="68"/>
                  </a:lnTo>
                  <a:cubicBezTo>
                    <a:pt x="2064" y="21"/>
                    <a:pt x="2011" y="0"/>
                    <a:pt x="19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2"/>
            <p:cNvSpPr/>
            <p:nvPr/>
          </p:nvSpPr>
          <p:spPr>
            <a:xfrm>
              <a:off x="6995966" y="3319000"/>
              <a:ext cx="42250" cy="63725"/>
            </a:xfrm>
            <a:custGeom>
              <a:avLst/>
              <a:gdLst/>
              <a:ahLst/>
              <a:cxnLst/>
              <a:rect l="l" t="t" r="r" b="b"/>
              <a:pathLst>
                <a:path w="1690" h="2549" extrusionOk="0">
                  <a:moveTo>
                    <a:pt x="1180" y="0"/>
                  </a:moveTo>
                  <a:cubicBezTo>
                    <a:pt x="1068" y="0"/>
                    <a:pt x="957" y="84"/>
                    <a:pt x="957" y="221"/>
                  </a:cubicBezTo>
                  <a:cubicBezTo>
                    <a:pt x="957" y="264"/>
                    <a:pt x="975" y="307"/>
                    <a:pt x="1000" y="345"/>
                  </a:cubicBezTo>
                  <a:cubicBezTo>
                    <a:pt x="1025" y="432"/>
                    <a:pt x="963" y="637"/>
                    <a:pt x="590" y="910"/>
                  </a:cubicBezTo>
                  <a:cubicBezTo>
                    <a:pt x="87" y="1264"/>
                    <a:pt x="0" y="1636"/>
                    <a:pt x="6" y="1885"/>
                  </a:cubicBezTo>
                  <a:cubicBezTo>
                    <a:pt x="13" y="2133"/>
                    <a:pt x="137" y="2369"/>
                    <a:pt x="342" y="2506"/>
                  </a:cubicBezTo>
                  <a:cubicBezTo>
                    <a:pt x="386" y="2536"/>
                    <a:pt x="429" y="2548"/>
                    <a:pt x="470" y="2548"/>
                  </a:cubicBezTo>
                  <a:cubicBezTo>
                    <a:pt x="664" y="2548"/>
                    <a:pt x="790" y="2252"/>
                    <a:pt x="559" y="2139"/>
                  </a:cubicBezTo>
                  <a:cubicBezTo>
                    <a:pt x="485" y="2065"/>
                    <a:pt x="441" y="1965"/>
                    <a:pt x="441" y="1860"/>
                  </a:cubicBezTo>
                  <a:cubicBezTo>
                    <a:pt x="429" y="1661"/>
                    <a:pt x="572" y="1450"/>
                    <a:pt x="839" y="1258"/>
                  </a:cubicBezTo>
                  <a:cubicBezTo>
                    <a:pt x="1689" y="649"/>
                    <a:pt x="1379" y="134"/>
                    <a:pt x="1366" y="109"/>
                  </a:cubicBezTo>
                  <a:cubicBezTo>
                    <a:pt x="1323" y="34"/>
                    <a:pt x="1252" y="0"/>
                    <a:pt x="1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2"/>
            <p:cNvSpPr/>
            <p:nvPr/>
          </p:nvSpPr>
          <p:spPr>
            <a:xfrm>
              <a:off x="6969691" y="3298900"/>
              <a:ext cx="40675" cy="36250"/>
            </a:xfrm>
            <a:custGeom>
              <a:avLst/>
              <a:gdLst/>
              <a:ahLst/>
              <a:cxnLst/>
              <a:rect l="l" t="t" r="r" b="b"/>
              <a:pathLst>
                <a:path w="1627" h="1450" extrusionOk="0">
                  <a:moveTo>
                    <a:pt x="309" y="0"/>
                  </a:moveTo>
                  <a:cubicBezTo>
                    <a:pt x="142" y="0"/>
                    <a:pt x="0" y="215"/>
                    <a:pt x="157" y="372"/>
                  </a:cubicBezTo>
                  <a:lnTo>
                    <a:pt x="1169" y="1385"/>
                  </a:lnTo>
                  <a:cubicBezTo>
                    <a:pt x="1215" y="1430"/>
                    <a:pt x="1266" y="1449"/>
                    <a:pt x="1315" y="1449"/>
                  </a:cubicBezTo>
                  <a:cubicBezTo>
                    <a:pt x="1481" y="1449"/>
                    <a:pt x="1627" y="1232"/>
                    <a:pt x="1474" y="1074"/>
                  </a:cubicBezTo>
                  <a:lnTo>
                    <a:pt x="461" y="68"/>
                  </a:lnTo>
                  <a:cubicBezTo>
                    <a:pt x="413" y="20"/>
                    <a:pt x="360"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2"/>
            <p:cNvSpPr/>
            <p:nvPr/>
          </p:nvSpPr>
          <p:spPr>
            <a:xfrm>
              <a:off x="6999691" y="3076250"/>
              <a:ext cx="231950" cy="352025"/>
            </a:xfrm>
            <a:custGeom>
              <a:avLst/>
              <a:gdLst/>
              <a:ahLst/>
              <a:cxnLst/>
              <a:rect l="l" t="t" r="r" b="b"/>
              <a:pathLst>
                <a:path w="9278" h="14081" extrusionOk="0">
                  <a:moveTo>
                    <a:pt x="5875" y="1200"/>
                  </a:moveTo>
                  <a:cubicBezTo>
                    <a:pt x="5924" y="1200"/>
                    <a:pt x="5974" y="1218"/>
                    <a:pt x="6018" y="1255"/>
                  </a:cubicBezTo>
                  <a:lnTo>
                    <a:pt x="6105" y="1392"/>
                  </a:lnTo>
                  <a:cubicBezTo>
                    <a:pt x="6092" y="1423"/>
                    <a:pt x="6080" y="1467"/>
                    <a:pt x="6080" y="1504"/>
                  </a:cubicBezTo>
                  <a:cubicBezTo>
                    <a:pt x="6073" y="1585"/>
                    <a:pt x="6098" y="1665"/>
                    <a:pt x="6142" y="1727"/>
                  </a:cubicBezTo>
                  <a:lnTo>
                    <a:pt x="6067" y="1802"/>
                  </a:lnTo>
                  <a:lnTo>
                    <a:pt x="5701" y="1566"/>
                  </a:lnTo>
                  <a:cubicBezTo>
                    <a:pt x="5583" y="1417"/>
                    <a:pt x="5682" y="1200"/>
                    <a:pt x="5875" y="1200"/>
                  </a:cubicBezTo>
                  <a:close/>
                  <a:moveTo>
                    <a:pt x="7905" y="461"/>
                  </a:moveTo>
                  <a:lnTo>
                    <a:pt x="8787" y="1330"/>
                  </a:lnTo>
                  <a:lnTo>
                    <a:pt x="7713" y="2696"/>
                  </a:lnTo>
                  <a:lnTo>
                    <a:pt x="6552" y="1541"/>
                  </a:lnTo>
                  <a:lnTo>
                    <a:pt x="7905" y="461"/>
                  </a:lnTo>
                  <a:close/>
                  <a:moveTo>
                    <a:pt x="4886" y="2204"/>
                  </a:moveTo>
                  <a:cubicBezTo>
                    <a:pt x="4930" y="2204"/>
                    <a:pt x="4975" y="2218"/>
                    <a:pt x="5018" y="2249"/>
                  </a:cubicBezTo>
                  <a:lnTo>
                    <a:pt x="5217" y="2535"/>
                  </a:lnTo>
                  <a:lnTo>
                    <a:pt x="4974" y="2746"/>
                  </a:lnTo>
                  <a:lnTo>
                    <a:pt x="4707" y="2560"/>
                  </a:lnTo>
                  <a:cubicBezTo>
                    <a:pt x="4585" y="2397"/>
                    <a:pt x="4722" y="2204"/>
                    <a:pt x="4886" y="2204"/>
                  </a:cubicBezTo>
                  <a:close/>
                  <a:moveTo>
                    <a:pt x="7514" y="3100"/>
                  </a:moveTo>
                  <a:cubicBezTo>
                    <a:pt x="7576" y="3149"/>
                    <a:pt x="7651" y="3174"/>
                    <a:pt x="7725" y="3174"/>
                  </a:cubicBezTo>
                  <a:lnTo>
                    <a:pt x="7750" y="3174"/>
                  </a:lnTo>
                  <a:cubicBezTo>
                    <a:pt x="7787" y="3168"/>
                    <a:pt x="7825" y="3162"/>
                    <a:pt x="7862" y="3143"/>
                  </a:cubicBezTo>
                  <a:lnTo>
                    <a:pt x="7999" y="3236"/>
                  </a:lnTo>
                  <a:cubicBezTo>
                    <a:pt x="8073" y="3323"/>
                    <a:pt x="8067" y="3454"/>
                    <a:pt x="7986" y="3534"/>
                  </a:cubicBezTo>
                  <a:cubicBezTo>
                    <a:pt x="7943" y="3577"/>
                    <a:pt x="7887" y="3599"/>
                    <a:pt x="7830" y="3599"/>
                  </a:cubicBezTo>
                  <a:cubicBezTo>
                    <a:pt x="7779" y="3599"/>
                    <a:pt x="7729" y="3582"/>
                    <a:pt x="7688" y="3547"/>
                  </a:cubicBezTo>
                  <a:lnTo>
                    <a:pt x="7446" y="3180"/>
                  </a:lnTo>
                  <a:lnTo>
                    <a:pt x="7514" y="3100"/>
                  </a:lnTo>
                  <a:close/>
                  <a:moveTo>
                    <a:pt x="6452" y="2094"/>
                  </a:moveTo>
                  <a:lnTo>
                    <a:pt x="7160" y="2802"/>
                  </a:lnTo>
                  <a:lnTo>
                    <a:pt x="6086" y="3913"/>
                  </a:lnTo>
                  <a:lnTo>
                    <a:pt x="5335" y="3168"/>
                  </a:lnTo>
                  <a:lnTo>
                    <a:pt x="6452" y="2094"/>
                  </a:lnTo>
                  <a:close/>
                  <a:moveTo>
                    <a:pt x="6713" y="4025"/>
                  </a:moveTo>
                  <a:lnTo>
                    <a:pt x="6999" y="4224"/>
                  </a:lnTo>
                  <a:cubicBezTo>
                    <a:pt x="7116" y="4385"/>
                    <a:pt x="6983" y="4581"/>
                    <a:pt x="6821" y="4581"/>
                  </a:cubicBezTo>
                  <a:cubicBezTo>
                    <a:pt x="6777" y="4581"/>
                    <a:pt x="6732" y="4567"/>
                    <a:pt x="6688" y="4534"/>
                  </a:cubicBezTo>
                  <a:lnTo>
                    <a:pt x="6502" y="4267"/>
                  </a:lnTo>
                  <a:lnTo>
                    <a:pt x="6713" y="4025"/>
                  </a:lnTo>
                  <a:close/>
                  <a:moveTo>
                    <a:pt x="5030" y="3460"/>
                  </a:moveTo>
                  <a:lnTo>
                    <a:pt x="5794" y="4224"/>
                  </a:lnTo>
                  <a:lnTo>
                    <a:pt x="5204" y="4826"/>
                  </a:lnTo>
                  <a:lnTo>
                    <a:pt x="4428" y="4050"/>
                  </a:lnTo>
                  <a:lnTo>
                    <a:pt x="5030" y="3460"/>
                  </a:lnTo>
                  <a:close/>
                  <a:moveTo>
                    <a:pt x="4111" y="4348"/>
                  </a:moveTo>
                  <a:lnTo>
                    <a:pt x="4900" y="5143"/>
                  </a:lnTo>
                  <a:lnTo>
                    <a:pt x="4409" y="5652"/>
                  </a:lnTo>
                  <a:lnTo>
                    <a:pt x="3596" y="4838"/>
                  </a:lnTo>
                  <a:lnTo>
                    <a:pt x="4111" y="4348"/>
                  </a:lnTo>
                  <a:close/>
                  <a:moveTo>
                    <a:pt x="3285" y="5137"/>
                  </a:moveTo>
                  <a:lnTo>
                    <a:pt x="4111" y="5962"/>
                  </a:lnTo>
                  <a:lnTo>
                    <a:pt x="3614" y="6472"/>
                  </a:lnTo>
                  <a:lnTo>
                    <a:pt x="2776" y="5633"/>
                  </a:lnTo>
                  <a:lnTo>
                    <a:pt x="3285" y="5137"/>
                  </a:lnTo>
                  <a:close/>
                  <a:moveTo>
                    <a:pt x="2466" y="5931"/>
                  </a:moveTo>
                  <a:lnTo>
                    <a:pt x="3323" y="6782"/>
                  </a:lnTo>
                  <a:lnTo>
                    <a:pt x="2826" y="7298"/>
                  </a:lnTo>
                  <a:lnTo>
                    <a:pt x="1956" y="6422"/>
                  </a:lnTo>
                  <a:lnTo>
                    <a:pt x="2466" y="5931"/>
                  </a:lnTo>
                  <a:close/>
                  <a:moveTo>
                    <a:pt x="1640" y="6714"/>
                  </a:moveTo>
                  <a:lnTo>
                    <a:pt x="2521" y="7596"/>
                  </a:lnTo>
                  <a:lnTo>
                    <a:pt x="1466" y="8701"/>
                  </a:lnTo>
                  <a:lnTo>
                    <a:pt x="547" y="7776"/>
                  </a:lnTo>
                  <a:lnTo>
                    <a:pt x="1640" y="6714"/>
                  </a:lnTo>
                  <a:close/>
                  <a:moveTo>
                    <a:pt x="3950" y="9744"/>
                  </a:moveTo>
                  <a:lnTo>
                    <a:pt x="7514" y="13309"/>
                  </a:lnTo>
                  <a:lnTo>
                    <a:pt x="7334" y="13489"/>
                  </a:lnTo>
                  <a:lnTo>
                    <a:pt x="3739" y="9893"/>
                  </a:lnTo>
                  <a:cubicBezTo>
                    <a:pt x="3813" y="9850"/>
                    <a:pt x="3881" y="9794"/>
                    <a:pt x="3950" y="9744"/>
                  </a:cubicBezTo>
                  <a:close/>
                  <a:moveTo>
                    <a:pt x="7917" y="1"/>
                  </a:moveTo>
                  <a:cubicBezTo>
                    <a:pt x="7845" y="1"/>
                    <a:pt x="7773" y="23"/>
                    <a:pt x="7713" y="69"/>
                  </a:cubicBezTo>
                  <a:lnTo>
                    <a:pt x="6427" y="1088"/>
                  </a:lnTo>
                  <a:lnTo>
                    <a:pt x="6359" y="995"/>
                  </a:lnTo>
                  <a:cubicBezTo>
                    <a:pt x="6353" y="982"/>
                    <a:pt x="6347" y="970"/>
                    <a:pt x="6334" y="957"/>
                  </a:cubicBezTo>
                  <a:cubicBezTo>
                    <a:pt x="6207" y="830"/>
                    <a:pt x="6041" y="766"/>
                    <a:pt x="5875" y="766"/>
                  </a:cubicBezTo>
                  <a:cubicBezTo>
                    <a:pt x="5709" y="766"/>
                    <a:pt x="5543" y="830"/>
                    <a:pt x="5415" y="957"/>
                  </a:cubicBezTo>
                  <a:cubicBezTo>
                    <a:pt x="5154" y="1212"/>
                    <a:pt x="5154" y="1622"/>
                    <a:pt x="5409" y="1883"/>
                  </a:cubicBezTo>
                  <a:cubicBezTo>
                    <a:pt x="5421" y="1889"/>
                    <a:pt x="5434" y="1901"/>
                    <a:pt x="5446" y="1907"/>
                  </a:cubicBezTo>
                  <a:lnTo>
                    <a:pt x="5726" y="2094"/>
                  </a:lnTo>
                  <a:lnTo>
                    <a:pt x="5546" y="2249"/>
                  </a:lnTo>
                  <a:lnTo>
                    <a:pt x="5359" y="1982"/>
                  </a:lnTo>
                  <a:cubicBezTo>
                    <a:pt x="5353" y="1970"/>
                    <a:pt x="5347" y="1963"/>
                    <a:pt x="5335" y="1951"/>
                  </a:cubicBezTo>
                  <a:cubicBezTo>
                    <a:pt x="5207" y="1824"/>
                    <a:pt x="5041" y="1760"/>
                    <a:pt x="4875" y="1760"/>
                  </a:cubicBezTo>
                  <a:cubicBezTo>
                    <a:pt x="4709" y="1760"/>
                    <a:pt x="4543" y="1824"/>
                    <a:pt x="4415" y="1951"/>
                  </a:cubicBezTo>
                  <a:cubicBezTo>
                    <a:pt x="4161" y="2206"/>
                    <a:pt x="4161" y="2622"/>
                    <a:pt x="4415" y="2876"/>
                  </a:cubicBezTo>
                  <a:cubicBezTo>
                    <a:pt x="4422" y="2882"/>
                    <a:pt x="4434" y="2895"/>
                    <a:pt x="4447" y="2901"/>
                  </a:cubicBezTo>
                  <a:lnTo>
                    <a:pt x="4763" y="3118"/>
                  </a:lnTo>
                  <a:lnTo>
                    <a:pt x="3186" y="4640"/>
                  </a:lnTo>
                  <a:cubicBezTo>
                    <a:pt x="2938" y="4497"/>
                    <a:pt x="2671" y="4379"/>
                    <a:pt x="2397" y="4292"/>
                  </a:cubicBezTo>
                  <a:cubicBezTo>
                    <a:pt x="2373" y="4285"/>
                    <a:pt x="2350" y="4282"/>
                    <a:pt x="2328" y="4282"/>
                  </a:cubicBezTo>
                  <a:cubicBezTo>
                    <a:pt x="2105" y="4282"/>
                    <a:pt x="2024" y="4629"/>
                    <a:pt x="2273" y="4708"/>
                  </a:cubicBezTo>
                  <a:cubicBezTo>
                    <a:pt x="2478" y="4770"/>
                    <a:pt x="2671" y="4851"/>
                    <a:pt x="2857" y="4950"/>
                  </a:cubicBezTo>
                  <a:lnTo>
                    <a:pt x="93" y="7620"/>
                  </a:lnTo>
                  <a:cubicBezTo>
                    <a:pt x="0" y="7701"/>
                    <a:pt x="0" y="7844"/>
                    <a:pt x="93" y="7931"/>
                  </a:cubicBezTo>
                  <a:lnTo>
                    <a:pt x="1323" y="9160"/>
                  </a:lnTo>
                  <a:cubicBezTo>
                    <a:pt x="1360" y="9198"/>
                    <a:pt x="1422" y="9223"/>
                    <a:pt x="1478" y="9223"/>
                  </a:cubicBezTo>
                  <a:cubicBezTo>
                    <a:pt x="1534" y="9223"/>
                    <a:pt x="1590" y="9198"/>
                    <a:pt x="1633" y="9154"/>
                  </a:cubicBezTo>
                  <a:lnTo>
                    <a:pt x="4322" y="6366"/>
                  </a:lnTo>
                  <a:cubicBezTo>
                    <a:pt x="4571" y="6770"/>
                    <a:pt x="4701" y="7235"/>
                    <a:pt x="4701" y="7714"/>
                  </a:cubicBezTo>
                  <a:cubicBezTo>
                    <a:pt x="4695" y="8099"/>
                    <a:pt x="4565" y="8477"/>
                    <a:pt x="4335" y="8788"/>
                  </a:cubicBezTo>
                  <a:lnTo>
                    <a:pt x="4329" y="8794"/>
                  </a:lnTo>
                  <a:cubicBezTo>
                    <a:pt x="4217" y="8937"/>
                    <a:pt x="4093" y="9074"/>
                    <a:pt x="3950" y="9192"/>
                  </a:cubicBezTo>
                  <a:cubicBezTo>
                    <a:pt x="3633" y="9465"/>
                    <a:pt x="3571" y="9502"/>
                    <a:pt x="3459" y="9558"/>
                  </a:cubicBezTo>
                  <a:cubicBezTo>
                    <a:pt x="3434" y="9577"/>
                    <a:pt x="3397" y="9595"/>
                    <a:pt x="3354" y="9626"/>
                  </a:cubicBezTo>
                  <a:cubicBezTo>
                    <a:pt x="3229" y="9604"/>
                    <a:pt x="3108" y="9593"/>
                    <a:pt x="2989" y="9593"/>
                  </a:cubicBezTo>
                  <a:cubicBezTo>
                    <a:pt x="2546" y="9593"/>
                    <a:pt x="2152" y="9747"/>
                    <a:pt x="1863" y="10036"/>
                  </a:cubicBezTo>
                  <a:cubicBezTo>
                    <a:pt x="1360" y="10533"/>
                    <a:pt x="1280" y="11346"/>
                    <a:pt x="1640" y="12129"/>
                  </a:cubicBezTo>
                  <a:cubicBezTo>
                    <a:pt x="1491" y="12750"/>
                    <a:pt x="1124" y="13302"/>
                    <a:pt x="615" y="13687"/>
                  </a:cubicBezTo>
                  <a:cubicBezTo>
                    <a:pt x="429" y="13829"/>
                    <a:pt x="561" y="14080"/>
                    <a:pt x="741" y="14080"/>
                  </a:cubicBezTo>
                  <a:cubicBezTo>
                    <a:pt x="782" y="14080"/>
                    <a:pt x="826" y="14067"/>
                    <a:pt x="870" y="14035"/>
                  </a:cubicBezTo>
                  <a:cubicBezTo>
                    <a:pt x="1484" y="13569"/>
                    <a:pt x="1913" y="12905"/>
                    <a:pt x="2081" y="12154"/>
                  </a:cubicBezTo>
                  <a:cubicBezTo>
                    <a:pt x="2093" y="12104"/>
                    <a:pt x="2087" y="12054"/>
                    <a:pt x="2062" y="12011"/>
                  </a:cubicBezTo>
                  <a:cubicBezTo>
                    <a:pt x="1745" y="11377"/>
                    <a:pt x="1789" y="10719"/>
                    <a:pt x="2168" y="10340"/>
                  </a:cubicBezTo>
                  <a:cubicBezTo>
                    <a:pt x="2374" y="10134"/>
                    <a:pt x="2663" y="10027"/>
                    <a:pt x="2993" y="10027"/>
                  </a:cubicBezTo>
                  <a:cubicBezTo>
                    <a:pt x="3089" y="10027"/>
                    <a:pt x="3189" y="10036"/>
                    <a:pt x="3292" y="10055"/>
                  </a:cubicBezTo>
                  <a:lnTo>
                    <a:pt x="7191" y="13948"/>
                  </a:lnTo>
                  <a:cubicBezTo>
                    <a:pt x="7232" y="13992"/>
                    <a:pt x="7286" y="14013"/>
                    <a:pt x="7341" y="14013"/>
                  </a:cubicBezTo>
                  <a:cubicBezTo>
                    <a:pt x="7396" y="14013"/>
                    <a:pt x="7452" y="13992"/>
                    <a:pt x="7496" y="13948"/>
                  </a:cubicBezTo>
                  <a:lnTo>
                    <a:pt x="7980" y="13464"/>
                  </a:lnTo>
                  <a:cubicBezTo>
                    <a:pt x="8030" y="13414"/>
                    <a:pt x="8054" y="13340"/>
                    <a:pt x="8042" y="13271"/>
                  </a:cubicBezTo>
                  <a:lnTo>
                    <a:pt x="8061" y="13209"/>
                  </a:lnTo>
                  <a:cubicBezTo>
                    <a:pt x="8197" y="12725"/>
                    <a:pt x="7980" y="12104"/>
                    <a:pt x="7514" y="11638"/>
                  </a:cubicBezTo>
                  <a:lnTo>
                    <a:pt x="6893" y="11017"/>
                  </a:lnTo>
                  <a:cubicBezTo>
                    <a:pt x="6845" y="10969"/>
                    <a:pt x="6792" y="10949"/>
                    <a:pt x="6741" y="10949"/>
                  </a:cubicBezTo>
                  <a:cubicBezTo>
                    <a:pt x="6574" y="10949"/>
                    <a:pt x="6432" y="11165"/>
                    <a:pt x="6589" y="11321"/>
                  </a:cubicBezTo>
                  <a:lnTo>
                    <a:pt x="7210" y="11942"/>
                  </a:lnTo>
                  <a:cubicBezTo>
                    <a:pt x="7483" y="12216"/>
                    <a:pt x="7651" y="12551"/>
                    <a:pt x="7669" y="12843"/>
                  </a:cubicBezTo>
                  <a:lnTo>
                    <a:pt x="4291" y="9465"/>
                  </a:lnTo>
                  <a:cubicBezTo>
                    <a:pt x="4366" y="9396"/>
                    <a:pt x="4440" y="9322"/>
                    <a:pt x="4515" y="9241"/>
                  </a:cubicBezTo>
                  <a:lnTo>
                    <a:pt x="5924" y="10651"/>
                  </a:lnTo>
                  <a:cubicBezTo>
                    <a:pt x="5971" y="10699"/>
                    <a:pt x="6023" y="10719"/>
                    <a:pt x="6073" y="10719"/>
                  </a:cubicBezTo>
                  <a:cubicBezTo>
                    <a:pt x="6238" y="10719"/>
                    <a:pt x="6381" y="10504"/>
                    <a:pt x="6229" y="10347"/>
                  </a:cubicBezTo>
                  <a:lnTo>
                    <a:pt x="4776" y="8900"/>
                  </a:lnTo>
                  <a:cubicBezTo>
                    <a:pt x="4999" y="8546"/>
                    <a:pt x="5123" y="8142"/>
                    <a:pt x="5130" y="7726"/>
                  </a:cubicBezTo>
                  <a:cubicBezTo>
                    <a:pt x="5148" y="7173"/>
                    <a:pt x="4974" y="6596"/>
                    <a:pt x="4633" y="6049"/>
                  </a:cubicBezTo>
                  <a:lnTo>
                    <a:pt x="6136" y="4485"/>
                  </a:lnTo>
                  <a:lnTo>
                    <a:pt x="6347" y="4801"/>
                  </a:lnTo>
                  <a:cubicBezTo>
                    <a:pt x="6353" y="4814"/>
                    <a:pt x="6365" y="4820"/>
                    <a:pt x="6372" y="4832"/>
                  </a:cubicBezTo>
                  <a:cubicBezTo>
                    <a:pt x="6499" y="4960"/>
                    <a:pt x="6667" y="5023"/>
                    <a:pt x="6834" y="5023"/>
                  </a:cubicBezTo>
                  <a:cubicBezTo>
                    <a:pt x="7002" y="5023"/>
                    <a:pt x="7170" y="4960"/>
                    <a:pt x="7297" y="4832"/>
                  </a:cubicBezTo>
                  <a:cubicBezTo>
                    <a:pt x="7551" y="4578"/>
                    <a:pt x="7551" y="4162"/>
                    <a:pt x="7297" y="3907"/>
                  </a:cubicBezTo>
                  <a:cubicBezTo>
                    <a:pt x="7291" y="3901"/>
                    <a:pt x="7278" y="3895"/>
                    <a:pt x="7266" y="3888"/>
                  </a:cubicBezTo>
                  <a:lnTo>
                    <a:pt x="6999" y="3696"/>
                  </a:lnTo>
                  <a:lnTo>
                    <a:pt x="7154" y="3516"/>
                  </a:lnTo>
                  <a:lnTo>
                    <a:pt x="7340" y="3801"/>
                  </a:lnTo>
                  <a:cubicBezTo>
                    <a:pt x="7347" y="3814"/>
                    <a:pt x="7359" y="3826"/>
                    <a:pt x="7371" y="3833"/>
                  </a:cubicBezTo>
                  <a:cubicBezTo>
                    <a:pt x="7499" y="3960"/>
                    <a:pt x="7665" y="4023"/>
                    <a:pt x="7831" y="4023"/>
                  </a:cubicBezTo>
                  <a:cubicBezTo>
                    <a:pt x="7997" y="4023"/>
                    <a:pt x="8163" y="3960"/>
                    <a:pt x="8290" y="3833"/>
                  </a:cubicBezTo>
                  <a:cubicBezTo>
                    <a:pt x="8545" y="3578"/>
                    <a:pt x="8545" y="3168"/>
                    <a:pt x="8290" y="2913"/>
                  </a:cubicBezTo>
                  <a:cubicBezTo>
                    <a:pt x="8278" y="2901"/>
                    <a:pt x="8272" y="2895"/>
                    <a:pt x="8259" y="2882"/>
                  </a:cubicBezTo>
                  <a:lnTo>
                    <a:pt x="8160" y="2820"/>
                  </a:lnTo>
                  <a:lnTo>
                    <a:pt x="9178" y="1529"/>
                  </a:lnTo>
                  <a:cubicBezTo>
                    <a:pt x="9278" y="1386"/>
                    <a:pt x="9259" y="1187"/>
                    <a:pt x="9135" y="1069"/>
                  </a:cubicBezTo>
                  <a:lnTo>
                    <a:pt x="8172" y="107"/>
                  </a:lnTo>
                  <a:cubicBezTo>
                    <a:pt x="8103" y="37"/>
                    <a:pt x="8010" y="1"/>
                    <a:pt x="7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2"/>
            <p:cNvSpPr/>
            <p:nvPr/>
          </p:nvSpPr>
          <p:spPr>
            <a:xfrm>
              <a:off x="6922716" y="3275225"/>
              <a:ext cx="65200" cy="35650"/>
            </a:xfrm>
            <a:custGeom>
              <a:avLst/>
              <a:gdLst/>
              <a:ahLst/>
              <a:cxnLst/>
              <a:rect l="l" t="t" r="r" b="b"/>
              <a:pathLst>
                <a:path w="2608" h="1426" extrusionOk="0">
                  <a:moveTo>
                    <a:pt x="2229" y="1"/>
                  </a:moveTo>
                  <a:cubicBezTo>
                    <a:pt x="2187" y="1"/>
                    <a:pt x="2145" y="6"/>
                    <a:pt x="2104" y="15"/>
                  </a:cubicBezTo>
                  <a:cubicBezTo>
                    <a:pt x="1844" y="65"/>
                    <a:pt x="1595" y="264"/>
                    <a:pt x="1353" y="599"/>
                  </a:cubicBezTo>
                  <a:cubicBezTo>
                    <a:pt x="1165" y="860"/>
                    <a:pt x="959" y="997"/>
                    <a:pt x="758" y="997"/>
                  </a:cubicBezTo>
                  <a:cubicBezTo>
                    <a:pt x="753" y="997"/>
                    <a:pt x="749" y="997"/>
                    <a:pt x="744" y="997"/>
                  </a:cubicBezTo>
                  <a:cubicBezTo>
                    <a:pt x="639" y="997"/>
                    <a:pt x="540" y="953"/>
                    <a:pt x="471" y="872"/>
                  </a:cubicBezTo>
                  <a:cubicBezTo>
                    <a:pt x="427" y="795"/>
                    <a:pt x="360" y="763"/>
                    <a:pt x="293" y="763"/>
                  </a:cubicBezTo>
                  <a:cubicBezTo>
                    <a:pt x="146" y="763"/>
                    <a:pt x="0" y="919"/>
                    <a:pt x="99" y="1090"/>
                  </a:cubicBezTo>
                  <a:cubicBezTo>
                    <a:pt x="241" y="1295"/>
                    <a:pt x="471" y="1419"/>
                    <a:pt x="720" y="1425"/>
                  </a:cubicBezTo>
                  <a:lnTo>
                    <a:pt x="763" y="1425"/>
                  </a:lnTo>
                  <a:cubicBezTo>
                    <a:pt x="1011" y="1425"/>
                    <a:pt x="1359" y="1319"/>
                    <a:pt x="1701" y="848"/>
                  </a:cubicBezTo>
                  <a:cubicBezTo>
                    <a:pt x="1935" y="521"/>
                    <a:pt x="2121" y="433"/>
                    <a:pt x="2222" y="433"/>
                  </a:cubicBezTo>
                  <a:cubicBezTo>
                    <a:pt x="2236" y="433"/>
                    <a:pt x="2249" y="435"/>
                    <a:pt x="2260" y="438"/>
                  </a:cubicBezTo>
                  <a:cubicBezTo>
                    <a:pt x="2297" y="463"/>
                    <a:pt x="2347" y="475"/>
                    <a:pt x="2390" y="475"/>
                  </a:cubicBezTo>
                  <a:cubicBezTo>
                    <a:pt x="2508" y="475"/>
                    <a:pt x="2607" y="382"/>
                    <a:pt x="2607" y="258"/>
                  </a:cubicBezTo>
                  <a:cubicBezTo>
                    <a:pt x="2607" y="183"/>
                    <a:pt x="2564" y="109"/>
                    <a:pt x="2502" y="71"/>
                  </a:cubicBezTo>
                  <a:cubicBezTo>
                    <a:pt x="2416" y="24"/>
                    <a:pt x="2322" y="1"/>
                    <a:pt x="2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 name="Google Shape;765;p52"/>
          <p:cNvGrpSpPr/>
          <p:nvPr/>
        </p:nvGrpSpPr>
        <p:grpSpPr>
          <a:xfrm>
            <a:off x="6276241" y="3075500"/>
            <a:ext cx="311450" cy="367325"/>
            <a:chOff x="6276241" y="3075500"/>
            <a:chExt cx="311450" cy="367325"/>
          </a:xfrm>
        </p:grpSpPr>
        <p:sp>
          <p:nvSpPr>
            <p:cNvPr id="766" name="Google Shape;766;p52"/>
            <p:cNvSpPr/>
            <p:nvPr/>
          </p:nvSpPr>
          <p:spPr>
            <a:xfrm>
              <a:off x="6276241" y="3184175"/>
              <a:ext cx="255875" cy="258650"/>
            </a:xfrm>
            <a:custGeom>
              <a:avLst/>
              <a:gdLst/>
              <a:ahLst/>
              <a:cxnLst/>
              <a:rect l="l" t="t" r="r" b="b"/>
              <a:pathLst>
                <a:path w="10235" h="10346" extrusionOk="0">
                  <a:moveTo>
                    <a:pt x="4348" y="8178"/>
                  </a:moveTo>
                  <a:cubicBezTo>
                    <a:pt x="4969" y="8302"/>
                    <a:pt x="5596" y="8364"/>
                    <a:pt x="6229" y="8377"/>
                  </a:cubicBezTo>
                  <a:lnTo>
                    <a:pt x="6235" y="8377"/>
                  </a:lnTo>
                  <a:cubicBezTo>
                    <a:pt x="6862" y="8364"/>
                    <a:pt x="7490" y="8302"/>
                    <a:pt x="8111" y="8184"/>
                  </a:cubicBezTo>
                  <a:lnTo>
                    <a:pt x="8111" y="9066"/>
                  </a:lnTo>
                  <a:lnTo>
                    <a:pt x="5732" y="9066"/>
                  </a:lnTo>
                  <a:cubicBezTo>
                    <a:pt x="5440" y="9066"/>
                    <a:pt x="5440" y="9495"/>
                    <a:pt x="5732" y="9495"/>
                  </a:cubicBezTo>
                  <a:lnTo>
                    <a:pt x="8961" y="9495"/>
                  </a:lnTo>
                  <a:cubicBezTo>
                    <a:pt x="9247" y="9495"/>
                    <a:pt x="9247" y="9923"/>
                    <a:pt x="8961" y="9923"/>
                  </a:cubicBezTo>
                  <a:lnTo>
                    <a:pt x="3503" y="9923"/>
                  </a:lnTo>
                  <a:cubicBezTo>
                    <a:pt x="3217" y="9923"/>
                    <a:pt x="3217" y="9495"/>
                    <a:pt x="3503" y="9495"/>
                  </a:cubicBezTo>
                  <a:lnTo>
                    <a:pt x="4813" y="9495"/>
                  </a:lnTo>
                  <a:cubicBezTo>
                    <a:pt x="5099" y="9495"/>
                    <a:pt x="5099" y="9066"/>
                    <a:pt x="4813" y="9066"/>
                  </a:cubicBezTo>
                  <a:lnTo>
                    <a:pt x="4348" y="9066"/>
                  </a:lnTo>
                  <a:lnTo>
                    <a:pt x="4348" y="8178"/>
                  </a:lnTo>
                  <a:close/>
                  <a:moveTo>
                    <a:pt x="2116" y="1"/>
                  </a:moveTo>
                  <a:cubicBezTo>
                    <a:pt x="2049" y="1"/>
                    <a:pt x="1981" y="33"/>
                    <a:pt x="1938" y="112"/>
                  </a:cubicBezTo>
                  <a:cubicBezTo>
                    <a:pt x="1857" y="254"/>
                    <a:pt x="1770" y="397"/>
                    <a:pt x="1684" y="540"/>
                  </a:cubicBezTo>
                  <a:cubicBezTo>
                    <a:pt x="1292" y="1198"/>
                    <a:pt x="733" y="2186"/>
                    <a:pt x="404" y="3204"/>
                  </a:cubicBezTo>
                  <a:cubicBezTo>
                    <a:pt x="1" y="4440"/>
                    <a:pt x="38" y="5421"/>
                    <a:pt x="516" y="6129"/>
                  </a:cubicBezTo>
                  <a:cubicBezTo>
                    <a:pt x="1087" y="6992"/>
                    <a:pt x="2379" y="7700"/>
                    <a:pt x="3919" y="8079"/>
                  </a:cubicBezTo>
                  <a:lnTo>
                    <a:pt x="3919" y="9054"/>
                  </a:lnTo>
                  <a:lnTo>
                    <a:pt x="3503" y="9054"/>
                  </a:lnTo>
                  <a:cubicBezTo>
                    <a:pt x="3143" y="9054"/>
                    <a:pt x="2857" y="9346"/>
                    <a:pt x="2857" y="9700"/>
                  </a:cubicBezTo>
                  <a:cubicBezTo>
                    <a:pt x="2857" y="10060"/>
                    <a:pt x="3143" y="10345"/>
                    <a:pt x="3503" y="10345"/>
                  </a:cubicBezTo>
                  <a:lnTo>
                    <a:pt x="8961" y="10345"/>
                  </a:lnTo>
                  <a:cubicBezTo>
                    <a:pt x="9315" y="10345"/>
                    <a:pt x="9607" y="10060"/>
                    <a:pt x="9607" y="9700"/>
                  </a:cubicBezTo>
                  <a:cubicBezTo>
                    <a:pt x="9607" y="9346"/>
                    <a:pt x="9315" y="9054"/>
                    <a:pt x="8961" y="9054"/>
                  </a:cubicBezTo>
                  <a:lnTo>
                    <a:pt x="8545" y="9054"/>
                  </a:lnTo>
                  <a:lnTo>
                    <a:pt x="8545" y="8079"/>
                  </a:lnTo>
                  <a:cubicBezTo>
                    <a:pt x="9067" y="7955"/>
                    <a:pt x="9582" y="7775"/>
                    <a:pt x="10079" y="7557"/>
                  </a:cubicBezTo>
                  <a:cubicBezTo>
                    <a:pt x="10185" y="7507"/>
                    <a:pt x="10234" y="7383"/>
                    <a:pt x="10191" y="7278"/>
                  </a:cubicBezTo>
                  <a:cubicBezTo>
                    <a:pt x="10154" y="7200"/>
                    <a:pt x="10074" y="7153"/>
                    <a:pt x="9993" y="7153"/>
                  </a:cubicBezTo>
                  <a:cubicBezTo>
                    <a:pt x="9963" y="7153"/>
                    <a:pt x="9933" y="7159"/>
                    <a:pt x="9905" y="7172"/>
                  </a:cubicBezTo>
                  <a:cubicBezTo>
                    <a:pt x="9384" y="7402"/>
                    <a:pt x="8843" y="7582"/>
                    <a:pt x="8291" y="7706"/>
                  </a:cubicBezTo>
                  <a:lnTo>
                    <a:pt x="8278" y="7706"/>
                  </a:lnTo>
                  <a:cubicBezTo>
                    <a:pt x="7601" y="7855"/>
                    <a:pt x="6918" y="7930"/>
                    <a:pt x="6229" y="7936"/>
                  </a:cubicBezTo>
                  <a:cubicBezTo>
                    <a:pt x="5099" y="7924"/>
                    <a:pt x="3981" y="7719"/>
                    <a:pt x="2925" y="7315"/>
                  </a:cubicBezTo>
                  <a:cubicBezTo>
                    <a:pt x="1963" y="6942"/>
                    <a:pt x="1236" y="6433"/>
                    <a:pt x="876" y="5893"/>
                  </a:cubicBezTo>
                  <a:cubicBezTo>
                    <a:pt x="479" y="5297"/>
                    <a:pt x="454" y="4440"/>
                    <a:pt x="814" y="3335"/>
                  </a:cubicBezTo>
                  <a:cubicBezTo>
                    <a:pt x="1131" y="2360"/>
                    <a:pt x="1671" y="1397"/>
                    <a:pt x="2056" y="764"/>
                  </a:cubicBezTo>
                  <a:cubicBezTo>
                    <a:pt x="2143" y="615"/>
                    <a:pt x="2230" y="466"/>
                    <a:pt x="2311" y="323"/>
                  </a:cubicBezTo>
                  <a:cubicBezTo>
                    <a:pt x="2408" y="153"/>
                    <a:pt x="2262" y="1"/>
                    <a:pt x="2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2"/>
            <p:cNvSpPr/>
            <p:nvPr/>
          </p:nvSpPr>
          <p:spPr>
            <a:xfrm>
              <a:off x="6309166" y="3075500"/>
              <a:ext cx="278525" cy="287650"/>
            </a:xfrm>
            <a:custGeom>
              <a:avLst/>
              <a:gdLst/>
              <a:ahLst/>
              <a:cxnLst/>
              <a:rect l="l" t="t" r="r" b="b"/>
              <a:pathLst>
                <a:path w="11141" h="11506" extrusionOk="0">
                  <a:moveTo>
                    <a:pt x="6589" y="1497"/>
                  </a:moveTo>
                  <a:cubicBezTo>
                    <a:pt x="6601" y="1621"/>
                    <a:pt x="6626" y="1764"/>
                    <a:pt x="6663" y="1931"/>
                  </a:cubicBezTo>
                  <a:lnTo>
                    <a:pt x="3149" y="1931"/>
                  </a:lnTo>
                  <a:cubicBezTo>
                    <a:pt x="3186" y="1764"/>
                    <a:pt x="3217" y="1621"/>
                    <a:pt x="3229" y="1497"/>
                  </a:cubicBezTo>
                  <a:close/>
                  <a:moveTo>
                    <a:pt x="2981" y="2565"/>
                  </a:moveTo>
                  <a:lnTo>
                    <a:pt x="2981" y="10307"/>
                  </a:lnTo>
                  <a:lnTo>
                    <a:pt x="2981" y="10307"/>
                  </a:lnTo>
                  <a:cubicBezTo>
                    <a:pt x="2040" y="10095"/>
                    <a:pt x="1372" y="9717"/>
                    <a:pt x="1012" y="9184"/>
                  </a:cubicBezTo>
                  <a:cubicBezTo>
                    <a:pt x="453" y="8346"/>
                    <a:pt x="652" y="7079"/>
                    <a:pt x="1584" y="5527"/>
                  </a:cubicBezTo>
                  <a:cubicBezTo>
                    <a:pt x="2335" y="4272"/>
                    <a:pt x="2751" y="3285"/>
                    <a:pt x="2981" y="2565"/>
                  </a:cubicBezTo>
                  <a:close/>
                  <a:moveTo>
                    <a:pt x="6831" y="2565"/>
                  </a:moveTo>
                  <a:cubicBezTo>
                    <a:pt x="7073" y="3285"/>
                    <a:pt x="7495" y="4272"/>
                    <a:pt x="8241" y="5527"/>
                  </a:cubicBezTo>
                  <a:lnTo>
                    <a:pt x="8234" y="5527"/>
                  </a:lnTo>
                  <a:cubicBezTo>
                    <a:pt x="9166" y="7079"/>
                    <a:pt x="9365" y="8346"/>
                    <a:pt x="8806" y="9184"/>
                  </a:cubicBezTo>
                  <a:cubicBezTo>
                    <a:pt x="8445" y="9725"/>
                    <a:pt x="7775" y="10103"/>
                    <a:pt x="6831" y="10314"/>
                  </a:cubicBezTo>
                  <a:lnTo>
                    <a:pt x="6831" y="2565"/>
                  </a:lnTo>
                  <a:close/>
                  <a:moveTo>
                    <a:pt x="3838" y="2360"/>
                  </a:moveTo>
                  <a:lnTo>
                    <a:pt x="3838" y="10445"/>
                  </a:lnTo>
                  <a:cubicBezTo>
                    <a:pt x="3695" y="10432"/>
                    <a:pt x="3552" y="10414"/>
                    <a:pt x="3416" y="10389"/>
                  </a:cubicBezTo>
                  <a:lnTo>
                    <a:pt x="3416" y="2360"/>
                  </a:lnTo>
                  <a:close/>
                  <a:moveTo>
                    <a:pt x="6402" y="2360"/>
                  </a:moveTo>
                  <a:lnTo>
                    <a:pt x="6402" y="10389"/>
                  </a:lnTo>
                  <a:cubicBezTo>
                    <a:pt x="6266" y="10414"/>
                    <a:pt x="6123" y="10432"/>
                    <a:pt x="5974" y="10445"/>
                  </a:cubicBezTo>
                  <a:lnTo>
                    <a:pt x="5974" y="2360"/>
                  </a:lnTo>
                  <a:close/>
                  <a:moveTo>
                    <a:pt x="4695" y="2360"/>
                  </a:moveTo>
                  <a:lnTo>
                    <a:pt x="4695" y="10501"/>
                  </a:lnTo>
                  <a:cubicBezTo>
                    <a:pt x="4546" y="10495"/>
                    <a:pt x="4403" y="10488"/>
                    <a:pt x="4266" y="10482"/>
                  </a:cubicBezTo>
                  <a:lnTo>
                    <a:pt x="4266" y="2360"/>
                  </a:lnTo>
                  <a:close/>
                  <a:moveTo>
                    <a:pt x="5545" y="2360"/>
                  </a:moveTo>
                  <a:lnTo>
                    <a:pt x="5545" y="10482"/>
                  </a:lnTo>
                  <a:cubicBezTo>
                    <a:pt x="5409" y="10488"/>
                    <a:pt x="5266" y="10495"/>
                    <a:pt x="5123" y="10501"/>
                  </a:cubicBezTo>
                  <a:lnTo>
                    <a:pt x="5123" y="2360"/>
                  </a:lnTo>
                  <a:close/>
                  <a:moveTo>
                    <a:pt x="2056" y="0"/>
                  </a:moveTo>
                  <a:cubicBezTo>
                    <a:pt x="1385" y="0"/>
                    <a:pt x="838" y="503"/>
                    <a:pt x="838" y="1112"/>
                  </a:cubicBezTo>
                  <a:cubicBezTo>
                    <a:pt x="838" y="1602"/>
                    <a:pt x="1174" y="2018"/>
                    <a:pt x="1664" y="2167"/>
                  </a:cubicBezTo>
                  <a:cubicBezTo>
                    <a:pt x="1497" y="2683"/>
                    <a:pt x="1292" y="3186"/>
                    <a:pt x="1043" y="3670"/>
                  </a:cubicBezTo>
                  <a:cubicBezTo>
                    <a:pt x="960" y="3840"/>
                    <a:pt x="1105" y="3982"/>
                    <a:pt x="1248" y="3982"/>
                  </a:cubicBezTo>
                  <a:cubicBezTo>
                    <a:pt x="1320" y="3982"/>
                    <a:pt x="1391" y="3947"/>
                    <a:pt x="1435" y="3863"/>
                  </a:cubicBezTo>
                  <a:cubicBezTo>
                    <a:pt x="1726" y="3285"/>
                    <a:pt x="1962" y="2683"/>
                    <a:pt x="2143" y="2062"/>
                  </a:cubicBezTo>
                  <a:cubicBezTo>
                    <a:pt x="2180" y="1937"/>
                    <a:pt x="2093" y="1807"/>
                    <a:pt x="1956" y="1795"/>
                  </a:cubicBezTo>
                  <a:cubicBezTo>
                    <a:pt x="1565" y="1751"/>
                    <a:pt x="1267" y="1459"/>
                    <a:pt x="1267" y="1112"/>
                  </a:cubicBezTo>
                  <a:cubicBezTo>
                    <a:pt x="1267" y="739"/>
                    <a:pt x="1621" y="429"/>
                    <a:pt x="2056" y="429"/>
                  </a:cubicBezTo>
                  <a:cubicBezTo>
                    <a:pt x="2490" y="429"/>
                    <a:pt x="2844" y="739"/>
                    <a:pt x="2844" y="1112"/>
                  </a:cubicBezTo>
                  <a:cubicBezTo>
                    <a:pt x="2844" y="1267"/>
                    <a:pt x="2801" y="2664"/>
                    <a:pt x="1217" y="5303"/>
                  </a:cubicBezTo>
                  <a:cubicBezTo>
                    <a:pt x="193" y="7011"/>
                    <a:pt x="0" y="8439"/>
                    <a:pt x="652" y="9420"/>
                  </a:cubicBezTo>
                  <a:cubicBezTo>
                    <a:pt x="1105" y="10097"/>
                    <a:pt x="1950" y="10557"/>
                    <a:pt x="3136" y="10774"/>
                  </a:cubicBezTo>
                  <a:cubicBezTo>
                    <a:pt x="3155" y="10780"/>
                    <a:pt x="3167" y="10780"/>
                    <a:pt x="3186" y="10786"/>
                  </a:cubicBezTo>
                  <a:cubicBezTo>
                    <a:pt x="3447" y="10830"/>
                    <a:pt x="3732" y="10867"/>
                    <a:pt x="4030" y="10892"/>
                  </a:cubicBezTo>
                  <a:lnTo>
                    <a:pt x="4043" y="10892"/>
                  </a:lnTo>
                  <a:cubicBezTo>
                    <a:pt x="4322" y="10917"/>
                    <a:pt x="4608" y="10929"/>
                    <a:pt x="4912" y="10929"/>
                  </a:cubicBezTo>
                  <a:cubicBezTo>
                    <a:pt x="5210" y="10929"/>
                    <a:pt x="5502" y="10917"/>
                    <a:pt x="5775" y="10892"/>
                  </a:cubicBezTo>
                  <a:lnTo>
                    <a:pt x="5794" y="10892"/>
                  </a:lnTo>
                  <a:cubicBezTo>
                    <a:pt x="6092" y="10867"/>
                    <a:pt x="6371" y="10830"/>
                    <a:pt x="6638" y="10786"/>
                  </a:cubicBezTo>
                  <a:cubicBezTo>
                    <a:pt x="6651" y="10780"/>
                    <a:pt x="6669" y="10780"/>
                    <a:pt x="6682" y="10774"/>
                  </a:cubicBezTo>
                  <a:cubicBezTo>
                    <a:pt x="7868" y="10557"/>
                    <a:pt x="8719" y="10097"/>
                    <a:pt x="9166" y="9420"/>
                  </a:cubicBezTo>
                  <a:cubicBezTo>
                    <a:pt x="9824" y="8433"/>
                    <a:pt x="9632" y="7011"/>
                    <a:pt x="8607" y="5303"/>
                  </a:cubicBezTo>
                  <a:cubicBezTo>
                    <a:pt x="7023" y="2664"/>
                    <a:pt x="6980" y="1267"/>
                    <a:pt x="6980" y="1112"/>
                  </a:cubicBezTo>
                  <a:cubicBezTo>
                    <a:pt x="6980" y="739"/>
                    <a:pt x="7328" y="429"/>
                    <a:pt x="7762" y="429"/>
                  </a:cubicBezTo>
                  <a:cubicBezTo>
                    <a:pt x="8197" y="429"/>
                    <a:pt x="8551" y="739"/>
                    <a:pt x="8551" y="1112"/>
                  </a:cubicBezTo>
                  <a:cubicBezTo>
                    <a:pt x="8551" y="1459"/>
                    <a:pt x="8259" y="1751"/>
                    <a:pt x="7862" y="1795"/>
                  </a:cubicBezTo>
                  <a:cubicBezTo>
                    <a:pt x="7731" y="1807"/>
                    <a:pt x="7644" y="1937"/>
                    <a:pt x="7675" y="2062"/>
                  </a:cubicBezTo>
                  <a:cubicBezTo>
                    <a:pt x="7843" y="2664"/>
                    <a:pt x="8216" y="3676"/>
                    <a:pt x="9079" y="5117"/>
                  </a:cubicBezTo>
                  <a:cubicBezTo>
                    <a:pt x="9464" y="5756"/>
                    <a:pt x="10004" y="6719"/>
                    <a:pt x="10321" y="7694"/>
                  </a:cubicBezTo>
                  <a:cubicBezTo>
                    <a:pt x="10681" y="8793"/>
                    <a:pt x="10656" y="9656"/>
                    <a:pt x="10259" y="10246"/>
                  </a:cubicBezTo>
                  <a:cubicBezTo>
                    <a:pt x="10017" y="10588"/>
                    <a:pt x="9706" y="10880"/>
                    <a:pt x="9352" y="11097"/>
                  </a:cubicBezTo>
                  <a:cubicBezTo>
                    <a:pt x="9134" y="11219"/>
                    <a:pt x="9264" y="11506"/>
                    <a:pt x="9454" y="11506"/>
                  </a:cubicBezTo>
                  <a:cubicBezTo>
                    <a:pt x="9497" y="11506"/>
                    <a:pt x="9542" y="11491"/>
                    <a:pt x="9588" y="11457"/>
                  </a:cubicBezTo>
                  <a:cubicBezTo>
                    <a:pt x="9992" y="11202"/>
                    <a:pt x="10339" y="10873"/>
                    <a:pt x="10619" y="10488"/>
                  </a:cubicBezTo>
                  <a:cubicBezTo>
                    <a:pt x="11103" y="9780"/>
                    <a:pt x="11141" y="8793"/>
                    <a:pt x="10743" y="7564"/>
                  </a:cubicBezTo>
                  <a:cubicBezTo>
                    <a:pt x="10414" y="6539"/>
                    <a:pt x="9855" y="5552"/>
                    <a:pt x="9458" y="4900"/>
                  </a:cubicBezTo>
                  <a:cubicBezTo>
                    <a:pt x="8719" y="3664"/>
                    <a:pt x="8352" y="2757"/>
                    <a:pt x="8166" y="2167"/>
                  </a:cubicBezTo>
                  <a:cubicBezTo>
                    <a:pt x="8650" y="2018"/>
                    <a:pt x="8992" y="1602"/>
                    <a:pt x="8992" y="1112"/>
                  </a:cubicBezTo>
                  <a:cubicBezTo>
                    <a:pt x="8992" y="503"/>
                    <a:pt x="8452" y="0"/>
                    <a:pt x="7775" y="0"/>
                  </a:cubicBezTo>
                  <a:cubicBezTo>
                    <a:pt x="7123" y="0"/>
                    <a:pt x="6583" y="472"/>
                    <a:pt x="6558" y="1068"/>
                  </a:cubicBezTo>
                  <a:lnTo>
                    <a:pt x="3273" y="1068"/>
                  </a:lnTo>
                  <a:cubicBezTo>
                    <a:pt x="3242" y="472"/>
                    <a:pt x="2708"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 name="Google Shape;768;p52"/>
          <p:cNvSpPr/>
          <p:nvPr/>
        </p:nvSpPr>
        <p:spPr>
          <a:xfrm>
            <a:off x="4402291" y="3076175"/>
            <a:ext cx="368875" cy="367425"/>
          </a:xfrm>
          <a:custGeom>
            <a:avLst/>
            <a:gdLst/>
            <a:ahLst/>
            <a:cxnLst/>
            <a:rect l="l" t="t" r="r" b="b"/>
            <a:pathLst>
              <a:path w="14755" h="14697" extrusionOk="0">
                <a:moveTo>
                  <a:pt x="12116" y="1761"/>
                </a:moveTo>
                <a:lnTo>
                  <a:pt x="12153" y="1792"/>
                </a:lnTo>
                <a:lnTo>
                  <a:pt x="12948" y="2594"/>
                </a:lnTo>
                <a:lnTo>
                  <a:pt x="12985" y="2625"/>
                </a:lnTo>
                <a:lnTo>
                  <a:pt x="12327" y="3277"/>
                </a:lnTo>
                <a:lnTo>
                  <a:pt x="11463" y="2413"/>
                </a:lnTo>
                <a:lnTo>
                  <a:pt x="12116" y="1761"/>
                </a:lnTo>
                <a:close/>
                <a:moveTo>
                  <a:pt x="9993" y="3676"/>
                </a:moveTo>
                <a:cubicBezTo>
                  <a:pt x="10060" y="3676"/>
                  <a:pt x="10128" y="3701"/>
                  <a:pt x="10184" y="3755"/>
                </a:cubicBezTo>
                <a:cubicBezTo>
                  <a:pt x="10296" y="3860"/>
                  <a:pt x="10296" y="4034"/>
                  <a:pt x="10190" y="4146"/>
                </a:cubicBezTo>
                <a:lnTo>
                  <a:pt x="10184" y="4146"/>
                </a:lnTo>
                <a:cubicBezTo>
                  <a:pt x="10129" y="4199"/>
                  <a:pt x="10062" y="4223"/>
                  <a:pt x="9996" y="4223"/>
                </a:cubicBezTo>
                <a:cubicBezTo>
                  <a:pt x="9855" y="4223"/>
                  <a:pt x="9719" y="4113"/>
                  <a:pt x="9719" y="3947"/>
                </a:cubicBezTo>
                <a:cubicBezTo>
                  <a:pt x="9719" y="3783"/>
                  <a:pt x="9852" y="3676"/>
                  <a:pt x="9993" y="3676"/>
                </a:cubicBezTo>
                <a:close/>
                <a:moveTo>
                  <a:pt x="11346" y="2904"/>
                </a:moveTo>
                <a:lnTo>
                  <a:pt x="11836" y="3395"/>
                </a:lnTo>
                <a:lnTo>
                  <a:pt x="10793" y="4444"/>
                </a:lnTo>
                <a:lnTo>
                  <a:pt x="10619" y="4270"/>
                </a:lnTo>
                <a:cubicBezTo>
                  <a:pt x="10725" y="4071"/>
                  <a:pt x="10725" y="3829"/>
                  <a:pt x="10619" y="3631"/>
                </a:cubicBezTo>
                <a:lnTo>
                  <a:pt x="11346" y="2904"/>
                </a:lnTo>
                <a:close/>
                <a:moveTo>
                  <a:pt x="8699" y="6560"/>
                </a:moveTo>
                <a:cubicBezTo>
                  <a:pt x="8874" y="6560"/>
                  <a:pt x="9036" y="6736"/>
                  <a:pt x="8955" y="6934"/>
                </a:cubicBezTo>
                <a:cubicBezTo>
                  <a:pt x="8907" y="7054"/>
                  <a:pt x="8804" y="7109"/>
                  <a:pt x="8703" y="7109"/>
                </a:cubicBezTo>
                <a:cubicBezTo>
                  <a:pt x="8567" y="7109"/>
                  <a:pt x="8433" y="7011"/>
                  <a:pt x="8433" y="6841"/>
                </a:cubicBezTo>
                <a:cubicBezTo>
                  <a:pt x="8427" y="6767"/>
                  <a:pt x="8458" y="6692"/>
                  <a:pt x="8514" y="6642"/>
                </a:cubicBezTo>
                <a:lnTo>
                  <a:pt x="8508" y="6642"/>
                </a:lnTo>
                <a:cubicBezTo>
                  <a:pt x="8565" y="6585"/>
                  <a:pt x="8633" y="6560"/>
                  <a:pt x="8699" y="6560"/>
                </a:cubicBezTo>
                <a:close/>
                <a:moveTo>
                  <a:pt x="7905" y="6344"/>
                </a:moveTo>
                <a:lnTo>
                  <a:pt x="8073" y="6512"/>
                </a:lnTo>
                <a:cubicBezTo>
                  <a:pt x="7974" y="6717"/>
                  <a:pt x="7974" y="6959"/>
                  <a:pt x="8073" y="7158"/>
                </a:cubicBezTo>
                <a:lnTo>
                  <a:pt x="7526" y="7704"/>
                </a:lnTo>
                <a:cubicBezTo>
                  <a:pt x="7427" y="7651"/>
                  <a:pt x="7317" y="7625"/>
                  <a:pt x="7207" y="7625"/>
                </a:cubicBezTo>
                <a:cubicBezTo>
                  <a:pt x="7096" y="7625"/>
                  <a:pt x="6986" y="7651"/>
                  <a:pt x="6887" y="7704"/>
                </a:cubicBezTo>
                <a:lnTo>
                  <a:pt x="6713" y="7530"/>
                </a:lnTo>
                <a:lnTo>
                  <a:pt x="7905" y="6344"/>
                </a:lnTo>
                <a:close/>
                <a:moveTo>
                  <a:pt x="7204" y="8058"/>
                </a:moveTo>
                <a:cubicBezTo>
                  <a:pt x="7446" y="8058"/>
                  <a:pt x="7570" y="8350"/>
                  <a:pt x="7402" y="8524"/>
                </a:cubicBezTo>
                <a:cubicBezTo>
                  <a:pt x="7346" y="8577"/>
                  <a:pt x="7275" y="8603"/>
                  <a:pt x="7204" y="8603"/>
                </a:cubicBezTo>
                <a:cubicBezTo>
                  <a:pt x="7134" y="8603"/>
                  <a:pt x="7064" y="8577"/>
                  <a:pt x="7011" y="8524"/>
                </a:cubicBezTo>
                <a:cubicBezTo>
                  <a:pt x="6843" y="8350"/>
                  <a:pt x="6961" y="8058"/>
                  <a:pt x="7204" y="8058"/>
                </a:cubicBezTo>
                <a:close/>
                <a:moveTo>
                  <a:pt x="6409" y="7841"/>
                </a:moveTo>
                <a:lnTo>
                  <a:pt x="6576" y="8008"/>
                </a:lnTo>
                <a:cubicBezTo>
                  <a:pt x="6477" y="8213"/>
                  <a:pt x="6477" y="8449"/>
                  <a:pt x="6576" y="8654"/>
                </a:cubicBezTo>
                <a:lnTo>
                  <a:pt x="6583" y="8654"/>
                </a:lnTo>
                <a:lnTo>
                  <a:pt x="6135" y="9095"/>
                </a:lnTo>
                <a:cubicBezTo>
                  <a:pt x="6036" y="9046"/>
                  <a:pt x="5926" y="9021"/>
                  <a:pt x="5815" y="9021"/>
                </a:cubicBezTo>
                <a:cubicBezTo>
                  <a:pt x="5704" y="9021"/>
                  <a:pt x="5592" y="9046"/>
                  <a:pt x="5490" y="9095"/>
                </a:cubicBezTo>
                <a:lnTo>
                  <a:pt x="5322" y="8928"/>
                </a:lnTo>
                <a:lnTo>
                  <a:pt x="6409" y="7841"/>
                </a:lnTo>
                <a:close/>
                <a:moveTo>
                  <a:pt x="5818" y="9449"/>
                </a:moveTo>
                <a:cubicBezTo>
                  <a:pt x="5884" y="9449"/>
                  <a:pt x="5951" y="9474"/>
                  <a:pt x="6005" y="9530"/>
                </a:cubicBezTo>
                <a:cubicBezTo>
                  <a:pt x="6117" y="9635"/>
                  <a:pt x="6117" y="9809"/>
                  <a:pt x="6011" y="9915"/>
                </a:cubicBezTo>
                <a:lnTo>
                  <a:pt x="6005" y="9915"/>
                </a:lnTo>
                <a:cubicBezTo>
                  <a:pt x="5951" y="9971"/>
                  <a:pt x="5884" y="9996"/>
                  <a:pt x="5818" y="9996"/>
                </a:cubicBezTo>
                <a:cubicBezTo>
                  <a:pt x="5679" y="9996"/>
                  <a:pt x="5546" y="9886"/>
                  <a:pt x="5546" y="9722"/>
                </a:cubicBezTo>
                <a:cubicBezTo>
                  <a:pt x="5546" y="9558"/>
                  <a:pt x="5679" y="9449"/>
                  <a:pt x="5818" y="9449"/>
                </a:cubicBezTo>
                <a:close/>
                <a:moveTo>
                  <a:pt x="2770" y="11002"/>
                </a:moveTo>
                <a:lnTo>
                  <a:pt x="2851" y="11089"/>
                </a:lnTo>
                <a:lnTo>
                  <a:pt x="3645" y="11883"/>
                </a:lnTo>
                <a:lnTo>
                  <a:pt x="3732" y="11970"/>
                </a:lnTo>
                <a:lnTo>
                  <a:pt x="3248" y="12467"/>
                </a:lnTo>
                <a:lnTo>
                  <a:pt x="2273" y="11492"/>
                </a:lnTo>
                <a:lnTo>
                  <a:pt x="2770" y="11002"/>
                </a:lnTo>
                <a:close/>
                <a:moveTo>
                  <a:pt x="1987" y="11815"/>
                </a:moveTo>
                <a:lnTo>
                  <a:pt x="2919" y="12747"/>
                </a:lnTo>
                <a:cubicBezTo>
                  <a:pt x="2534" y="13206"/>
                  <a:pt x="2217" y="13715"/>
                  <a:pt x="1981" y="14262"/>
                </a:cubicBezTo>
                <a:lnTo>
                  <a:pt x="1963" y="14268"/>
                </a:lnTo>
                <a:lnTo>
                  <a:pt x="472" y="12778"/>
                </a:lnTo>
                <a:cubicBezTo>
                  <a:pt x="472" y="12771"/>
                  <a:pt x="472" y="12765"/>
                  <a:pt x="478" y="12759"/>
                </a:cubicBezTo>
                <a:cubicBezTo>
                  <a:pt x="1025" y="12523"/>
                  <a:pt x="1534" y="12206"/>
                  <a:pt x="1987" y="11815"/>
                </a:cubicBezTo>
                <a:close/>
                <a:moveTo>
                  <a:pt x="14039" y="1"/>
                </a:moveTo>
                <a:cubicBezTo>
                  <a:pt x="13991" y="1"/>
                  <a:pt x="13944" y="16"/>
                  <a:pt x="13904" y="48"/>
                </a:cubicBezTo>
                <a:lnTo>
                  <a:pt x="13444" y="426"/>
                </a:lnTo>
                <a:cubicBezTo>
                  <a:pt x="13272" y="569"/>
                  <a:pt x="13409" y="810"/>
                  <a:pt x="13581" y="810"/>
                </a:cubicBezTo>
                <a:cubicBezTo>
                  <a:pt x="13626" y="810"/>
                  <a:pt x="13673" y="794"/>
                  <a:pt x="13718" y="755"/>
                </a:cubicBezTo>
                <a:lnTo>
                  <a:pt x="14028" y="507"/>
                </a:lnTo>
                <a:lnTo>
                  <a:pt x="14233" y="712"/>
                </a:lnTo>
                <a:lnTo>
                  <a:pt x="13090" y="2115"/>
                </a:lnTo>
                <a:lnTo>
                  <a:pt x="12625" y="1656"/>
                </a:lnTo>
                <a:lnTo>
                  <a:pt x="12997" y="1345"/>
                </a:lnTo>
                <a:cubicBezTo>
                  <a:pt x="13175" y="1202"/>
                  <a:pt x="13038" y="964"/>
                  <a:pt x="12865" y="964"/>
                </a:cubicBezTo>
                <a:cubicBezTo>
                  <a:pt x="12821" y="964"/>
                  <a:pt x="12775" y="980"/>
                  <a:pt x="12730" y="1016"/>
                </a:cubicBezTo>
                <a:lnTo>
                  <a:pt x="12320" y="1345"/>
                </a:lnTo>
                <a:lnTo>
                  <a:pt x="12271" y="1302"/>
                </a:lnTo>
                <a:cubicBezTo>
                  <a:pt x="12230" y="1258"/>
                  <a:pt x="12176" y="1237"/>
                  <a:pt x="12121" y="1237"/>
                </a:cubicBezTo>
                <a:cubicBezTo>
                  <a:pt x="12066" y="1237"/>
                  <a:pt x="12010" y="1258"/>
                  <a:pt x="11966" y="1302"/>
                </a:cubicBezTo>
                <a:lnTo>
                  <a:pt x="11010" y="2258"/>
                </a:lnTo>
                <a:cubicBezTo>
                  <a:pt x="10929" y="2339"/>
                  <a:pt x="10929" y="2476"/>
                  <a:pt x="11010" y="2563"/>
                </a:cubicBezTo>
                <a:lnTo>
                  <a:pt x="11047" y="2594"/>
                </a:lnTo>
                <a:lnTo>
                  <a:pt x="10321" y="3320"/>
                </a:lnTo>
                <a:cubicBezTo>
                  <a:pt x="10213" y="3265"/>
                  <a:pt x="10103" y="3240"/>
                  <a:pt x="9998" y="3240"/>
                </a:cubicBezTo>
                <a:cubicBezTo>
                  <a:pt x="9511" y="3240"/>
                  <a:pt x="9116" y="3770"/>
                  <a:pt x="9371" y="4270"/>
                </a:cubicBezTo>
                <a:lnTo>
                  <a:pt x="7911" y="5729"/>
                </a:lnTo>
                <a:lnTo>
                  <a:pt x="7837" y="5661"/>
                </a:lnTo>
                <a:cubicBezTo>
                  <a:pt x="7789" y="5613"/>
                  <a:pt x="7736" y="5593"/>
                  <a:pt x="7685" y="5593"/>
                </a:cubicBezTo>
                <a:cubicBezTo>
                  <a:pt x="7518" y="5593"/>
                  <a:pt x="7376" y="5808"/>
                  <a:pt x="7533" y="5965"/>
                </a:cubicBezTo>
                <a:lnTo>
                  <a:pt x="7607" y="6034"/>
                </a:lnTo>
                <a:lnTo>
                  <a:pt x="6415" y="7226"/>
                </a:lnTo>
                <a:lnTo>
                  <a:pt x="6340" y="7152"/>
                </a:lnTo>
                <a:cubicBezTo>
                  <a:pt x="6295" y="7106"/>
                  <a:pt x="6244" y="7087"/>
                  <a:pt x="6194" y="7087"/>
                </a:cubicBezTo>
                <a:cubicBezTo>
                  <a:pt x="6029" y="7087"/>
                  <a:pt x="5883" y="7303"/>
                  <a:pt x="6036" y="7456"/>
                </a:cubicBezTo>
                <a:lnTo>
                  <a:pt x="6111" y="7530"/>
                </a:lnTo>
                <a:lnTo>
                  <a:pt x="5024" y="8617"/>
                </a:lnTo>
                <a:lnTo>
                  <a:pt x="4949" y="8543"/>
                </a:lnTo>
                <a:cubicBezTo>
                  <a:pt x="4904" y="8497"/>
                  <a:pt x="4853" y="8478"/>
                  <a:pt x="4803" y="8478"/>
                </a:cubicBezTo>
                <a:cubicBezTo>
                  <a:pt x="4638" y="8478"/>
                  <a:pt x="4492" y="8694"/>
                  <a:pt x="4645" y="8847"/>
                </a:cubicBezTo>
                <a:lnTo>
                  <a:pt x="4720" y="8921"/>
                </a:lnTo>
                <a:lnTo>
                  <a:pt x="4024" y="9617"/>
                </a:lnTo>
                <a:cubicBezTo>
                  <a:pt x="3867" y="9774"/>
                  <a:pt x="4009" y="9989"/>
                  <a:pt x="4176" y="9989"/>
                </a:cubicBezTo>
                <a:cubicBezTo>
                  <a:pt x="4227" y="9989"/>
                  <a:pt x="4281" y="9969"/>
                  <a:pt x="4328" y="9921"/>
                </a:cubicBezTo>
                <a:lnTo>
                  <a:pt x="5024" y="9226"/>
                </a:lnTo>
                <a:lnTo>
                  <a:pt x="5198" y="9399"/>
                </a:lnTo>
                <a:cubicBezTo>
                  <a:pt x="5092" y="9598"/>
                  <a:pt x="5092" y="9840"/>
                  <a:pt x="5198" y="10039"/>
                </a:cubicBezTo>
                <a:lnTo>
                  <a:pt x="3813" y="11424"/>
                </a:lnTo>
                <a:lnTo>
                  <a:pt x="3316" y="10933"/>
                </a:lnTo>
                <a:lnTo>
                  <a:pt x="3670" y="10579"/>
                </a:lnTo>
                <a:cubicBezTo>
                  <a:pt x="3827" y="10422"/>
                  <a:pt x="3685" y="10207"/>
                  <a:pt x="3518" y="10207"/>
                </a:cubicBezTo>
                <a:cubicBezTo>
                  <a:pt x="3467" y="10207"/>
                  <a:pt x="3414" y="10227"/>
                  <a:pt x="3366" y="10275"/>
                </a:cubicBezTo>
                <a:lnTo>
                  <a:pt x="3012" y="10629"/>
                </a:lnTo>
                <a:lnTo>
                  <a:pt x="2925" y="10542"/>
                </a:lnTo>
                <a:cubicBezTo>
                  <a:pt x="2885" y="10499"/>
                  <a:pt x="2830" y="10477"/>
                  <a:pt x="2775" y="10477"/>
                </a:cubicBezTo>
                <a:cubicBezTo>
                  <a:pt x="2720" y="10477"/>
                  <a:pt x="2664" y="10499"/>
                  <a:pt x="2621" y="10542"/>
                </a:cubicBezTo>
                <a:lnTo>
                  <a:pt x="1826" y="11337"/>
                </a:lnTo>
                <a:cubicBezTo>
                  <a:pt x="1795" y="11368"/>
                  <a:pt x="1776" y="11405"/>
                  <a:pt x="1770" y="11442"/>
                </a:cubicBezTo>
                <a:cubicBezTo>
                  <a:pt x="1323" y="11827"/>
                  <a:pt x="820" y="12144"/>
                  <a:pt x="280" y="12380"/>
                </a:cubicBezTo>
                <a:lnTo>
                  <a:pt x="273" y="12380"/>
                </a:lnTo>
                <a:cubicBezTo>
                  <a:pt x="236" y="12393"/>
                  <a:pt x="205" y="12417"/>
                  <a:pt x="180" y="12448"/>
                </a:cubicBezTo>
                <a:cubicBezTo>
                  <a:pt x="6" y="12635"/>
                  <a:pt x="0" y="12896"/>
                  <a:pt x="149" y="13051"/>
                </a:cubicBezTo>
                <a:lnTo>
                  <a:pt x="1689" y="14591"/>
                </a:lnTo>
                <a:cubicBezTo>
                  <a:pt x="1758" y="14659"/>
                  <a:pt x="1857" y="14696"/>
                  <a:pt x="1956" y="14696"/>
                </a:cubicBezTo>
                <a:cubicBezTo>
                  <a:pt x="2080" y="14696"/>
                  <a:pt x="2198" y="14647"/>
                  <a:pt x="2292" y="14560"/>
                </a:cubicBezTo>
                <a:cubicBezTo>
                  <a:pt x="2323" y="14535"/>
                  <a:pt x="2348" y="14504"/>
                  <a:pt x="2366" y="14467"/>
                </a:cubicBezTo>
                <a:lnTo>
                  <a:pt x="2366" y="14460"/>
                </a:lnTo>
                <a:cubicBezTo>
                  <a:pt x="2596" y="13920"/>
                  <a:pt x="2913" y="13417"/>
                  <a:pt x="3298" y="12976"/>
                </a:cubicBezTo>
                <a:cubicBezTo>
                  <a:pt x="3335" y="12964"/>
                  <a:pt x="3372" y="12945"/>
                  <a:pt x="3403" y="12914"/>
                </a:cubicBezTo>
                <a:lnTo>
                  <a:pt x="4198" y="12119"/>
                </a:lnTo>
                <a:cubicBezTo>
                  <a:pt x="4285" y="12032"/>
                  <a:pt x="4285" y="11902"/>
                  <a:pt x="4198" y="11815"/>
                </a:cubicBezTo>
                <a:lnTo>
                  <a:pt x="4111" y="11728"/>
                </a:lnTo>
                <a:lnTo>
                  <a:pt x="5496" y="10343"/>
                </a:lnTo>
                <a:cubicBezTo>
                  <a:pt x="5605" y="10400"/>
                  <a:pt x="5716" y="10426"/>
                  <a:pt x="5822" y="10426"/>
                </a:cubicBezTo>
                <a:cubicBezTo>
                  <a:pt x="6309" y="10426"/>
                  <a:pt x="6706" y="9893"/>
                  <a:pt x="6446" y="9393"/>
                </a:cubicBezTo>
                <a:lnTo>
                  <a:pt x="6887" y="8952"/>
                </a:lnTo>
                <a:cubicBezTo>
                  <a:pt x="6989" y="9003"/>
                  <a:pt x="7100" y="9028"/>
                  <a:pt x="7209" y="9028"/>
                </a:cubicBezTo>
                <a:cubicBezTo>
                  <a:pt x="7393" y="9028"/>
                  <a:pt x="7574" y="8958"/>
                  <a:pt x="7707" y="8822"/>
                </a:cubicBezTo>
                <a:cubicBezTo>
                  <a:pt x="7924" y="8605"/>
                  <a:pt x="7974" y="8275"/>
                  <a:pt x="7837" y="8002"/>
                </a:cubicBezTo>
                <a:lnTo>
                  <a:pt x="8383" y="7462"/>
                </a:lnTo>
                <a:cubicBezTo>
                  <a:pt x="8492" y="7517"/>
                  <a:pt x="8601" y="7542"/>
                  <a:pt x="8706" y="7542"/>
                </a:cubicBezTo>
                <a:cubicBezTo>
                  <a:pt x="9191" y="7542"/>
                  <a:pt x="9583" y="7012"/>
                  <a:pt x="9327" y="6512"/>
                </a:cubicBezTo>
                <a:lnTo>
                  <a:pt x="9799" y="6040"/>
                </a:lnTo>
                <a:cubicBezTo>
                  <a:pt x="9956" y="5883"/>
                  <a:pt x="9814" y="5668"/>
                  <a:pt x="9647" y="5668"/>
                </a:cubicBezTo>
                <a:cubicBezTo>
                  <a:pt x="9596" y="5668"/>
                  <a:pt x="9543" y="5688"/>
                  <a:pt x="9495" y="5736"/>
                </a:cubicBezTo>
                <a:lnTo>
                  <a:pt x="9023" y="6208"/>
                </a:lnTo>
                <a:cubicBezTo>
                  <a:pt x="8924" y="6155"/>
                  <a:pt x="8813" y="6128"/>
                  <a:pt x="8703" y="6128"/>
                </a:cubicBezTo>
                <a:cubicBezTo>
                  <a:pt x="8593" y="6128"/>
                  <a:pt x="8483" y="6155"/>
                  <a:pt x="8383" y="6208"/>
                </a:cubicBezTo>
                <a:lnTo>
                  <a:pt x="8210" y="6034"/>
                </a:lnTo>
                <a:lnTo>
                  <a:pt x="9675" y="4574"/>
                </a:lnTo>
                <a:cubicBezTo>
                  <a:pt x="9774" y="4627"/>
                  <a:pt x="9885" y="4654"/>
                  <a:pt x="9995" y="4654"/>
                </a:cubicBezTo>
                <a:cubicBezTo>
                  <a:pt x="10105" y="4654"/>
                  <a:pt x="10215" y="4627"/>
                  <a:pt x="10315" y="4574"/>
                </a:cubicBezTo>
                <a:lnTo>
                  <a:pt x="10489" y="4742"/>
                </a:lnTo>
                <a:lnTo>
                  <a:pt x="10153" y="5084"/>
                </a:lnTo>
                <a:cubicBezTo>
                  <a:pt x="9995" y="5237"/>
                  <a:pt x="10140" y="5453"/>
                  <a:pt x="10308" y="5453"/>
                </a:cubicBezTo>
                <a:cubicBezTo>
                  <a:pt x="10358" y="5453"/>
                  <a:pt x="10411" y="5434"/>
                  <a:pt x="10458" y="5388"/>
                </a:cubicBezTo>
                <a:lnTo>
                  <a:pt x="10793" y="5046"/>
                </a:lnTo>
                <a:lnTo>
                  <a:pt x="10867" y="5127"/>
                </a:lnTo>
                <a:cubicBezTo>
                  <a:pt x="10915" y="5175"/>
                  <a:pt x="10969" y="5195"/>
                  <a:pt x="11020" y="5195"/>
                </a:cubicBezTo>
                <a:cubicBezTo>
                  <a:pt x="11187" y="5195"/>
                  <a:pt x="11329" y="4980"/>
                  <a:pt x="11172" y="4823"/>
                </a:cubicBezTo>
                <a:lnTo>
                  <a:pt x="11097" y="4742"/>
                </a:lnTo>
                <a:lnTo>
                  <a:pt x="12147" y="3699"/>
                </a:lnTo>
                <a:lnTo>
                  <a:pt x="12184" y="3736"/>
                </a:lnTo>
                <a:cubicBezTo>
                  <a:pt x="12224" y="3777"/>
                  <a:pt x="12279" y="3797"/>
                  <a:pt x="12334" y="3797"/>
                </a:cubicBezTo>
                <a:cubicBezTo>
                  <a:pt x="12389" y="3797"/>
                  <a:pt x="12445" y="3777"/>
                  <a:pt x="12488" y="3736"/>
                </a:cubicBezTo>
                <a:lnTo>
                  <a:pt x="13444" y="2774"/>
                </a:lnTo>
                <a:cubicBezTo>
                  <a:pt x="13525" y="2693"/>
                  <a:pt x="13525" y="2556"/>
                  <a:pt x="13444" y="2469"/>
                </a:cubicBezTo>
                <a:lnTo>
                  <a:pt x="13389" y="2420"/>
                </a:lnTo>
                <a:lnTo>
                  <a:pt x="14686" y="830"/>
                </a:lnTo>
                <a:cubicBezTo>
                  <a:pt x="14755" y="749"/>
                  <a:pt x="14755" y="625"/>
                  <a:pt x="14680" y="544"/>
                </a:cubicBezTo>
                <a:lnTo>
                  <a:pt x="14196" y="66"/>
                </a:lnTo>
                <a:cubicBezTo>
                  <a:pt x="14152" y="22"/>
                  <a:pt x="14096" y="1"/>
                  <a:pt x="14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2"/>
          <p:cNvSpPr/>
          <p:nvPr/>
        </p:nvSpPr>
        <p:spPr>
          <a:xfrm>
            <a:off x="3835941" y="3075500"/>
            <a:ext cx="272325" cy="367625"/>
          </a:xfrm>
          <a:custGeom>
            <a:avLst/>
            <a:gdLst/>
            <a:ahLst/>
            <a:cxnLst/>
            <a:rect l="l" t="t" r="r" b="b"/>
            <a:pathLst>
              <a:path w="10893" h="14705" extrusionOk="0">
                <a:moveTo>
                  <a:pt x="9148" y="1428"/>
                </a:moveTo>
                <a:cubicBezTo>
                  <a:pt x="9142" y="1453"/>
                  <a:pt x="9142" y="1484"/>
                  <a:pt x="9148" y="1515"/>
                </a:cubicBezTo>
                <a:lnTo>
                  <a:pt x="9173" y="1739"/>
                </a:lnTo>
                <a:lnTo>
                  <a:pt x="6043" y="1739"/>
                </a:lnTo>
                <a:lnTo>
                  <a:pt x="6043" y="1428"/>
                </a:lnTo>
                <a:close/>
                <a:moveTo>
                  <a:pt x="4869" y="1428"/>
                </a:moveTo>
                <a:lnTo>
                  <a:pt x="4869" y="1745"/>
                </a:lnTo>
                <a:lnTo>
                  <a:pt x="1721" y="1739"/>
                </a:lnTo>
                <a:lnTo>
                  <a:pt x="1746" y="1515"/>
                </a:lnTo>
                <a:cubicBezTo>
                  <a:pt x="1752" y="1484"/>
                  <a:pt x="1752" y="1453"/>
                  <a:pt x="1746" y="1428"/>
                </a:cubicBezTo>
                <a:close/>
                <a:moveTo>
                  <a:pt x="1280" y="1422"/>
                </a:moveTo>
                <a:cubicBezTo>
                  <a:pt x="1293" y="1422"/>
                  <a:pt x="1299" y="1422"/>
                  <a:pt x="1305" y="1434"/>
                </a:cubicBezTo>
                <a:cubicBezTo>
                  <a:pt x="1317" y="1441"/>
                  <a:pt x="1317" y="1447"/>
                  <a:pt x="1317" y="1459"/>
                </a:cubicBezTo>
                <a:lnTo>
                  <a:pt x="945" y="4527"/>
                </a:lnTo>
                <a:lnTo>
                  <a:pt x="889" y="5011"/>
                </a:lnTo>
                <a:lnTo>
                  <a:pt x="827" y="5011"/>
                </a:lnTo>
                <a:cubicBezTo>
                  <a:pt x="721" y="5011"/>
                  <a:pt x="616" y="5036"/>
                  <a:pt x="522" y="5086"/>
                </a:cubicBezTo>
                <a:lnTo>
                  <a:pt x="976" y="1683"/>
                </a:lnTo>
                <a:cubicBezTo>
                  <a:pt x="994" y="1534"/>
                  <a:pt x="1125" y="1422"/>
                  <a:pt x="1274" y="1422"/>
                </a:cubicBezTo>
                <a:close/>
                <a:moveTo>
                  <a:pt x="5615" y="1428"/>
                </a:moveTo>
                <a:lnTo>
                  <a:pt x="5615" y="6210"/>
                </a:lnTo>
                <a:cubicBezTo>
                  <a:pt x="5615" y="6315"/>
                  <a:pt x="5535" y="6368"/>
                  <a:pt x="5456" y="6368"/>
                </a:cubicBezTo>
                <a:cubicBezTo>
                  <a:pt x="5377" y="6368"/>
                  <a:pt x="5298" y="6315"/>
                  <a:pt x="5298" y="6210"/>
                </a:cubicBezTo>
                <a:lnTo>
                  <a:pt x="5298" y="1428"/>
                </a:lnTo>
                <a:close/>
                <a:moveTo>
                  <a:pt x="1249" y="5446"/>
                </a:moveTo>
                <a:cubicBezTo>
                  <a:pt x="1355" y="5446"/>
                  <a:pt x="1442" y="5533"/>
                  <a:pt x="1442" y="5639"/>
                </a:cubicBezTo>
                <a:lnTo>
                  <a:pt x="1442" y="7154"/>
                </a:lnTo>
                <a:cubicBezTo>
                  <a:pt x="1442" y="7346"/>
                  <a:pt x="1286" y="7508"/>
                  <a:pt x="1088" y="7508"/>
                </a:cubicBezTo>
                <a:cubicBezTo>
                  <a:pt x="839" y="7508"/>
                  <a:pt x="634" y="7303"/>
                  <a:pt x="634" y="7054"/>
                </a:cubicBezTo>
                <a:lnTo>
                  <a:pt x="634" y="5639"/>
                </a:lnTo>
                <a:cubicBezTo>
                  <a:pt x="634" y="5533"/>
                  <a:pt x="721" y="5446"/>
                  <a:pt x="827" y="5446"/>
                </a:cubicBezTo>
                <a:close/>
                <a:moveTo>
                  <a:pt x="9620" y="5446"/>
                </a:moveTo>
                <a:lnTo>
                  <a:pt x="9713" y="6216"/>
                </a:lnTo>
                <a:cubicBezTo>
                  <a:pt x="9719" y="6514"/>
                  <a:pt x="9955" y="6762"/>
                  <a:pt x="10253" y="6787"/>
                </a:cubicBezTo>
                <a:lnTo>
                  <a:pt x="10259" y="7054"/>
                </a:lnTo>
                <a:cubicBezTo>
                  <a:pt x="10259" y="7309"/>
                  <a:pt x="10055" y="7514"/>
                  <a:pt x="9806" y="7514"/>
                </a:cubicBezTo>
                <a:cubicBezTo>
                  <a:pt x="9607" y="7514"/>
                  <a:pt x="9452" y="7352"/>
                  <a:pt x="9452" y="7154"/>
                </a:cubicBezTo>
                <a:lnTo>
                  <a:pt x="9452" y="5639"/>
                </a:lnTo>
                <a:cubicBezTo>
                  <a:pt x="9452" y="5539"/>
                  <a:pt x="9520" y="5458"/>
                  <a:pt x="9620" y="5446"/>
                </a:cubicBezTo>
                <a:close/>
                <a:moveTo>
                  <a:pt x="6043" y="5564"/>
                </a:moveTo>
                <a:cubicBezTo>
                  <a:pt x="6136" y="5682"/>
                  <a:pt x="6192" y="5825"/>
                  <a:pt x="6186" y="5974"/>
                </a:cubicBezTo>
                <a:lnTo>
                  <a:pt x="6192" y="5980"/>
                </a:lnTo>
                <a:lnTo>
                  <a:pt x="6192" y="6992"/>
                </a:lnTo>
                <a:cubicBezTo>
                  <a:pt x="6192" y="7352"/>
                  <a:pt x="5900" y="7638"/>
                  <a:pt x="5546" y="7644"/>
                </a:cubicBezTo>
                <a:lnTo>
                  <a:pt x="5366" y="7644"/>
                </a:lnTo>
                <a:cubicBezTo>
                  <a:pt x="5012" y="7638"/>
                  <a:pt x="4720" y="7352"/>
                  <a:pt x="4720" y="6992"/>
                </a:cubicBezTo>
                <a:lnTo>
                  <a:pt x="4720" y="5974"/>
                </a:lnTo>
                <a:cubicBezTo>
                  <a:pt x="4720" y="5825"/>
                  <a:pt x="4770" y="5682"/>
                  <a:pt x="4869" y="5564"/>
                </a:cubicBezTo>
                <a:lnTo>
                  <a:pt x="4869" y="6210"/>
                </a:lnTo>
                <a:cubicBezTo>
                  <a:pt x="4869" y="6533"/>
                  <a:pt x="5130" y="6794"/>
                  <a:pt x="5453" y="6794"/>
                </a:cubicBezTo>
                <a:cubicBezTo>
                  <a:pt x="5782" y="6794"/>
                  <a:pt x="6043" y="6533"/>
                  <a:pt x="6043" y="6210"/>
                </a:cubicBezTo>
                <a:lnTo>
                  <a:pt x="6043" y="5564"/>
                </a:lnTo>
                <a:close/>
                <a:moveTo>
                  <a:pt x="7825" y="13848"/>
                </a:moveTo>
                <a:lnTo>
                  <a:pt x="7825" y="14276"/>
                </a:lnTo>
                <a:lnTo>
                  <a:pt x="3093" y="14276"/>
                </a:lnTo>
                <a:lnTo>
                  <a:pt x="3093" y="13848"/>
                </a:lnTo>
                <a:close/>
                <a:moveTo>
                  <a:pt x="1889" y="0"/>
                </a:moveTo>
                <a:cubicBezTo>
                  <a:pt x="1516" y="0"/>
                  <a:pt x="1212" y="298"/>
                  <a:pt x="1212" y="671"/>
                </a:cubicBezTo>
                <a:lnTo>
                  <a:pt x="1212" y="994"/>
                </a:lnTo>
                <a:cubicBezTo>
                  <a:pt x="870" y="1018"/>
                  <a:pt x="591" y="1285"/>
                  <a:pt x="547" y="1627"/>
                </a:cubicBezTo>
                <a:lnTo>
                  <a:pt x="1" y="5713"/>
                </a:lnTo>
                <a:cubicBezTo>
                  <a:pt x="1" y="5719"/>
                  <a:pt x="1" y="5732"/>
                  <a:pt x="1" y="5744"/>
                </a:cubicBezTo>
                <a:cubicBezTo>
                  <a:pt x="1" y="6104"/>
                  <a:pt x="69" y="6377"/>
                  <a:pt x="200" y="6558"/>
                </a:cubicBezTo>
                <a:lnTo>
                  <a:pt x="200" y="7048"/>
                </a:lnTo>
                <a:cubicBezTo>
                  <a:pt x="206" y="7539"/>
                  <a:pt x="597" y="7930"/>
                  <a:pt x="1088" y="7936"/>
                </a:cubicBezTo>
                <a:lnTo>
                  <a:pt x="1156" y="7936"/>
                </a:lnTo>
                <a:cubicBezTo>
                  <a:pt x="1392" y="9358"/>
                  <a:pt x="1777" y="10581"/>
                  <a:pt x="2156" y="11693"/>
                </a:cubicBezTo>
                <a:cubicBezTo>
                  <a:pt x="2191" y="11794"/>
                  <a:pt x="2271" y="11837"/>
                  <a:pt x="2353" y="11837"/>
                </a:cubicBezTo>
                <a:cubicBezTo>
                  <a:pt x="2487" y="11837"/>
                  <a:pt x="2623" y="11720"/>
                  <a:pt x="2566" y="11550"/>
                </a:cubicBezTo>
                <a:cubicBezTo>
                  <a:pt x="2181" y="10432"/>
                  <a:pt x="1796" y="9203"/>
                  <a:pt x="1566" y="7775"/>
                </a:cubicBezTo>
                <a:cubicBezTo>
                  <a:pt x="1758" y="7626"/>
                  <a:pt x="1870" y="7396"/>
                  <a:pt x="1870" y="7154"/>
                </a:cubicBezTo>
                <a:lnTo>
                  <a:pt x="1870" y="5639"/>
                </a:lnTo>
                <a:cubicBezTo>
                  <a:pt x="1876" y="5334"/>
                  <a:pt x="1659" y="5080"/>
                  <a:pt x="1367" y="5024"/>
                </a:cubicBezTo>
                <a:cubicBezTo>
                  <a:pt x="1367" y="4875"/>
                  <a:pt x="1373" y="4726"/>
                  <a:pt x="1379" y="4577"/>
                </a:cubicBezTo>
                <a:lnTo>
                  <a:pt x="1665" y="2173"/>
                </a:lnTo>
                <a:lnTo>
                  <a:pt x="4869" y="2173"/>
                </a:lnTo>
                <a:lnTo>
                  <a:pt x="4869" y="5024"/>
                </a:lnTo>
                <a:cubicBezTo>
                  <a:pt x="4509" y="5210"/>
                  <a:pt x="4292" y="5576"/>
                  <a:pt x="4292" y="5980"/>
                </a:cubicBezTo>
                <a:lnTo>
                  <a:pt x="4292" y="6992"/>
                </a:lnTo>
                <a:cubicBezTo>
                  <a:pt x="4292" y="7588"/>
                  <a:pt x="4770" y="8073"/>
                  <a:pt x="5366" y="8073"/>
                </a:cubicBezTo>
                <a:lnTo>
                  <a:pt x="5546" y="8073"/>
                </a:lnTo>
                <a:cubicBezTo>
                  <a:pt x="6142" y="8073"/>
                  <a:pt x="6621" y="7588"/>
                  <a:pt x="6621" y="6992"/>
                </a:cubicBezTo>
                <a:lnTo>
                  <a:pt x="6621" y="5974"/>
                </a:lnTo>
                <a:cubicBezTo>
                  <a:pt x="6621" y="5576"/>
                  <a:pt x="6403" y="5210"/>
                  <a:pt x="6043" y="5024"/>
                </a:cubicBezTo>
                <a:lnTo>
                  <a:pt x="6043" y="2167"/>
                </a:lnTo>
                <a:lnTo>
                  <a:pt x="9229" y="2167"/>
                </a:lnTo>
                <a:lnTo>
                  <a:pt x="9545" y="4806"/>
                </a:lnTo>
                <a:cubicBezTo>
                  <a:pt x="9545" y="4875"/>
                  <a:pt x="9545" y="4949"/>
                  <a:pt x="9552" y="5018"/>
                </a:cubicBezTo>
                <a:cubicBezTo>
                  <a:pt x="9247" y="5061"/>
                  <a:pt x="9017" y="5328"/>
                  <a:pt x="9024" y="5632"/>
                </a:cubicBezTo>
                <a:lnTo>
                  <a:pt x="9024" y="7154"/>
                </a:lnTo>
                <a:cubicBezTo>
                  <a:pt x="9024" y="7402"/>
                  <a:pt x="9142" y="7638"/>
                  <a:pt x="9347" y="7787"/>
                </a:cubicBezTo>
                <a:cubicBezTo>
                  <a:pt x="9073" y="9495"/>
                  <a:pt x="8570" y="10917"/>
                  <a:pt x="8129" y="12177"/>
                </a:cubicBezTo>
                <a:cubicBezTo>
                  <a:pt x="7980" y="12612"/>
                  <a:pt x="7838" y="13022"/>
                  <a:pt x="7713" y="13407"/>
                </a:cubicBezTo>
                <a:lnTo>
                  <a:pt x="3205" y="13407"/>
                </a:lnTo>
                <a:cubicBezTo>
                  <a:pt x="3112" y="13109"/>
                  <a:pt x="3000" y="12786"/>
                  <a:pt x="2870" y="12420"/>
                </a:cubicBezTo>
                <a:cubicBezTo>
                  <a:pt x="2835" y="12317"/>
                  <a:pt x="2755" y="12273"/>
                  <a:pt x="2675" y="12273"/>
                </a:cubicBezTo>
                <a:cubicBezTo>
                  <a:pt x="2543" y="12273"/>
                  <a:pt x="2408" y="12392"/>
                  <a:pt x="2466" y="12562"/>
                </a:cubicBezTo>
                <a:cubicBezTo>
                  <a:pt x="2578" y="12892"/>
                  <a:pt x="2677" y="13177"/>
                  <a:pt x="2764" y="13444"/>
                </a:cubicBezTo>
                <a:cubicBezTo>
                  <a:pt x="2702" y="13481"/>
                  <a:pt x="2659" y="13550"/>
                  <a:pt x="2659" y="13624"/>
                </a:cubicBezTo>
                <a:lnTo>
                  <a:pt x="2659" y="14487"/>
                </a:lnTo>
                <a:cubicBezTo>
                  <a:pt x="2659" y="14605"/>
                  <a:pt x="2758" y="14705"/>
                  <a:pt x="2876" y="14705"/>
                </a:cubicBezTo>
                <a:lnTo>
                  <a:pt x="8043" y="14705"/>
                </a:lnTo>
                <a:cubicBezTo>
                  <a:pt x="8161" y="14705"/>
                  <a:pt x="8260" y="14605"/>
                  <a:pt x="8260" y="14487"/>
                </a:cubicBezTo>
                <a:lnTo>
                  <a:pt x="8260" y="13624"/>
                </a:lnTo>
                <a:cubicBezTo>
                  <a:pt x="8260" y="13550"/>
                  <a:pt x="8223" y="13481"/>
                  <a:pt x="8154" y="13438"/>
                </a:cubicBezTo>
                <a:cubicBezTo>
                  <a:pt x="8272" y="13084"/>
                  <a:pt x="8403" y="12711"/>
                  <a:pt x="8539" y="12320"/>
                </a:cubicBezTo>
                <a:cubicBezTo>
                  <a:pt x="8980" y="11066"/>
                  <a:pt x="9471" y="9644"/>
                  <a:pt x="9756" y="7936"/>
                </a:cubicBezTo>
                <a:lnTo>
                  <a:pt x="9806" y="7936"/>
                </a:lnTo>
                <a:cubicBezTo>
                  <a:pt x="10297" y="7930"/>
                  <a:pt x="10688" y="7539"/>
                  <a:pt x="10694" y="7048"/>
                </a:cubicBezTo>
                <a:lnTo>
                  <a:pt x="10694" y="6564"/>
                </a:lnTo>
                <a:cubicBezTo>
                  <a:pt x="10800" y="6409"/>
                  <a:pt x="10893" y="6160"/>
                  <a:pt x="10893" y="5744"/>
                </a:cubicBezTo>
                <a:cubicBezTo>
                  <a:pt x="10887" y="5732"/>
                  <a:pt x="10887" y="5725"/>
                  <a:pt x="10880" y="5713"/>
                </a:cubicBezTo>
                <a:lnTo>
                  <a:pt x="10589" y="3527"/>
                </a:lnTo>
                <a:cubicBezTo>
                  <a:pt x="10572" y="3398"/>
                  <a:pt x="10475" y="3339"/>
                  <a:pt x="10378" y="3339"/>
                </a:cubicBezTo>
                <a:cubicBezTo>
                  <a:pt x="10259" y="3339"/>
                  <a:pt x="10140" y="3426"/>
                  <a:pt x="10160" y="3583"/>
                </a:cubicBezTo>
                <a:lnTo>
                  <a:pt x="10452" y="5756"/>
                </a:lnTo>
                <a:cubicBezTo>
                  <a:pt x="10452" y="6104"/>
                  <a:pt x="10377" y="6266"/>
                  <a:pt x="10322" y="6328"/>
                </a:cubicBezTo>
                <a:lnTo>
                  <a:pt x="10315" y="6334"/>
                </a:lnTo>
                <a:cubicBezTo>
                  <a:pt x="10303" y="6340"/>
                  <a:pt x="10297" y="6346"/>
                  <a:pt x="10284" y="6353"/>
                </a:cubicBezTo>
                <a:cubicBezTo>
                  <a:pt x="10204" y="6346"/>
                  <a:pt x="10141" y="6278"/>
                  <a:pt x="10141" y="6197"/>
                </a:cubicBezTo>
                <a:cubicBezTo>
                  <a:pt x="10141" y="6191"/>
                  <a:pt x="10141" y="6179"/>
                  <a:pt x="10141" y="6173"/>
                </a:cubicBezTo>
                <a:lnTo>
                  <a:pt x="9968" y="4769"/>
                </a:lnTo>
                <a:lnTo>
                  <a:pt x="9576" y="1459"/>
                </a:lnTo>
                <a:cubicBezTo>
                  <a:pt x="9570" y="1447"/>
                  <a:pt x="9576" y="1441"/>
                  <a:pt x="9583" y="1434"/>
                </a:cubicBezTo>
                <a:cubicBezTo>
                  <a:pt x="9589" y="1422"/>
                  <a:pt x="9595" y="1422"/>
                  <a:pt x="9607" y="1422"/>
                </a:cubicBezTo>
                <a:lnTo>
                  <a:pt x="9614" y="1422"/>
                </a:lnTo>
                <a:cubicBezTo>
                  <a:pt x="9769" y="1422"/>
                  <a:pt x="9893" y="1534"/>
                  <a:pt x="9912" y="1689"/>
                </a:cubicBezTo>
                <a:lnTo>
                  <a:pt x="10042" y="2664"/>
                </a:lnTo>
                <a:cubicBezTo>
                  <a:pt x="10059" y="2792"/>
                  <a:pt x="10153" y="2850"/>
                  <a:pt x="10250" y="2850"/>
                </a:cubicBezTo>
                <a:cubicBezTo>
                  <a:pt x="10369" y="2850"/>
                  <a:pt x="10491" y="2760"/>
                  <a:pt x="10471" y="2602"/>
                </a:cubicBezTo>
                <a:lnTo>
                  <a:pt x="10340" y="1633"/>
                </a:lnTo>
                <a:cubicBezTo>
                  <a:pt x="10297" y="1298"/>
                  <a:pt x="10030" y="1031"/>
                  <a:pt x="9694" y="994"/>
                </a:cubicBezTo>
                <a:lnTo>
                  <a:pt x="9694" y="677"/>
                </a:lnTo>
                <a:cubicBezTo>
                  <a:pt x="9694" y="304"/>
                  <a:pt x="9390" y="0"/>
                  <a:pt x="9017" y="0"/>
                </a:cubicBezTo>
                <a:lnTo>
                  <a:pt x="3609" y="0"/>
                </a:lnTo>
                <a:cubicBezTo>
                  <a:pt x="3323" y="0"/>
                  <a:pt x="3323" y="429"/>
                  <a:pt x="3609" y="429"/>
                </a:cubicBezTo>
                <a:lnTo>
                  <a:pt x="9017" y="429"/>
                </a:lnTo>
                <a:cubicBezTo>
                  <a:pt x="9154" y="435"/>
                  <a:pt x="9260" y="540"/>
                  <a:pt x="9260" y="677"/>
                </a:cubicBezTo>
                <a:lnTo>
                  <a:pt x="9260" y="994"/>
                </a:lnTo>
                <a:lnTo>
                  <a:pt x="1653" y="994"/>
                </a:lnTo>
                <a:lnTo>
                  <a:pt x="1653" y="677"/>
                </a:lnTo>
                <a:cubicBezTo>
                  <a:pt x="1653" y="540"/>
                  <a:pt x="1758" y="435"/>
                  <a:pt x="1889" y="429"/>
                </a:cubicBezTo>
                <a:lnTo>
                  <a:pt x="2684" y="429"/>
                </a:lnTo>
                <a:cubicBezTo>
                  <a:pt x="2969" y="429"/>
                  <a:pt x="2969" y="0"/>
                  <a:pt x="2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 name="Google Shape;770;p52"/>
          <p:cNvGrpSpPr/>
          <p:nvPr/>
        </p:nvGrpSpPr>
        <p:grpSpPr>
          <a:xfrm>
            <a:off x="4422466" y="3674625"/>
            <a:ext cx="369200" cy="367450"/>
            <a:chOff x="4422466" y="3674625"/>
            <a:chExt cx="369200" cy="367450"/>
          </a:xfrm>
        </p:grpSpPr>
        <p:sp>
          <p:nvSpPr>
            <p:cNvPr id="771" name="Google Shape;771;p52"/>
            <p:cNvSpPr/>
            <p:nvPr/>
          </p:nvSpPr>
          <p:spPr>
            <a:xfrm>
              <a:off x="4480216" y="3865375"/>
              <a:ext cx="75175" cy="41150"/>
            </a:xfrm>
            <a:custGeom>
              <a:avLst/>
              <a:gdLst/>
              <a:ahLst/>
              <a:cxnLst/>
              <a:rect l="l" t="t" r="r" b="b"/>
              <a:pathLst>
                <a:path w="3007" h="1646" extrusionOk="0">
                  <a:moveTo>
                    <a:pt x="2552" y="0"/>
                  </a:moveTo>
                  <a:cubicBezTo>
                    <a:pt x="2324" y="0"/>
                    <a:pt x="1963" y="123"/>
                    <a:pt x="1534" y="702"/>
                  </a:cubicBezTo>
                  <a:cubicBezTo>
                    <a:pt x="1282" y="1039"/>
                    <a:pt x="1006" y="1218"/>
                    <a:pt x="764" y="1218"/>
                  </a:cubicBezTo>
                  <a:cubicBezTo>
                    <a:pt x="756" y="1218"/>
                    <a:pt x="748" y="1218"/>
                    <a:pt x="739" y="1217"/>
                  </a:cubicBezTo>
                  <a:cubicBezTo>
                    <a:pt x="640" y="1217"/>
                    <a:pt x="541" y="1174"/>
                    <a:pt x="472" y="1099"/>
                  </a:cubicBezTo>
                  <a:cubicBezTo>
                    <a:pt x="429" y="1020"/>
                    <a:pt x="360" y="987"/>
                    <a:pt x="292" y="987"/>
                  </a:cubicBezTo>
                  <a:cubicBezTo>
                    <a:pt x="146" y="987"/>
                    <a:pt x="1" y="1136"/>
                    <a:pt x="94" y="1304"/>
                  </a:cubicBezTo>
                  <a:cubicBezTo>
                    <a:pt x="181" y="1460"/>
                    <a:pt x="398" y="1627"/>
                    <a:pt x="702" y="1646"/>
                  </a:cubicBezTo>
                  <a:lnTo>
                    <a:pt x="771" y="1646"/>
                  </a:lnTo>
                  <a:cubicBezTo>
                    <a:pt x="1056" y="1646"/>
                    <a:pt x="1460" y="1516"/>
                    <a:pt x="1876" y="957"/>
                  </a:cubicBezTo>
                  <a:cubicBezTo>
                    <a:pt x="2223" y="491"/>
                    <a:pt x="2453" y="431"/>
                    <a:pt x="2552" y="431"/>
                  </a:cubicBezTo>
                  <a:cubicBezTo>
                    <a:pt x="2572" y="431"/>
                    <a:pt x="2587" y="433"/>
                    <a:pt x="2596" y="435"/>
                  </a:cubicBezTo>
                  <a:cubicBezTo>
                    <a:pt x="2627" y="460"/>
                    <a:pt x="2671" y="466"/>
                    <a:pt x="2708" y="466"/>
                  </a:cubicBezTo>
                  <a:cubicBezTo>
                    <a:pt x="2932" y="466"/>
                    <a:pt x="3006" y="168"/>
                    <a:pt x="2814" y="62"/>
                  </a:cubicBezTo>
                  <a:lnTo>
                    <a:pt x="2807" y="62"/>
                  </a:lnTo>
                  <a:cubicBezTo>
                    <a:pt x="2781" y="46"/>
                    <a:pt x="2691"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2"/>
            <p:cNvSpPr/>
            <p:nvPr/>
          </p:nvSpPr>
          <p:spPr>
            <a:xfrm>
              <a:off x="4558316" y="3912150"/>
              <a:ext cx="47675" cy="71400"/>
            </a:xfrm>
            <a:custGeom>
              <a:avLst/>
              <a:gdLst/>
              <a:ahLst/>
              <a:cxnLst/>
              <a:rect l="l" t="t" r="r" b="b"/>
              <a:pathLst>
                <a:path w="1907" h="2856" extrusionOk="0">
                  <a:moveTo>
                    <a:pt x="1421" y="1"/>
                  </a:moveTo>
                  <a:cubicBezTo>
                    <a:pt x="1275" y="1"/>
                    <a:pt x="1133" y="157"/>
                    <a:pt x="1236" y="328"/>
                  </a:cubicBezTo>
                  <a:cubicBezTo>
                    <a:pt x="1236" y="365"/>
                    <a:pt x="1236" y="402"/>
                    <a:pt x="1223" y="439"/>
                  </a:cubicBezTo>
                  <a:cubicBezTo>
                    <a:pt x="1199" y="539"/>
                    <a:pt x="1099" y="756"/>
                    <a:pt x="708" y="1042"/>
                  </a:cubicBezTo>
                  <a:cubicBezTo>
                    <a:pt x="106" y="1495"/>
                    <a:pt x="0" y="1930"/>
                    <a:pt x="19" y="2215"/>
                  </a:cubicBezTo>
                  <a:cubicBezTo>
                    <a:pt x="37" y="2520"/>
                    <a:pt x="205" y="2743"/>
                    <a:pt x="360" y="2824"/>
                  </a:cubicBezTo>
                  <a:cubicBezTo>
                    <a:pt x="399" y="2846"/>
                    <a:pt x="436" y="2856"/>
                    <a:pt x="471" y="2856"/>
                  </a:cubicBezTo>
                  <a:cubicBezTo>
                    <a:pt x="663" y="2856"/>
                    <a:pt x="780" y="2567"/>
                    <a:pt x="565" y="2451"/>
                  </a:cubicBezTo>
                  <a:cubicBezTo>
                    <a:pt x="491" y="2377"/>
                    <a:pt x="447" y="2284"/>
                    <a:pt x="447" y="2178"/>
                  </a:cubicBezTo>
                  <a:cubicBezTo>
                    <a:pt x="435" y="1930"/>
                    <a:pt x="615" y="1644"/>
                    <a:pt x="963" y="1389"/>
                  </a:cubicBezTo>
                  <a:cubicBezTo>
                    <a:pt x="1906" y="688"/>
                    <a:pt x="1639" y="166"/>
                    <a:pt x="1602" y="110"/>
                  </a:cubicBezTo>
                  <a:cubicBezTo>
                    <a:pt x="1556" y="33"/>
                    <a:pt x="1488" y="1"/>
                    <a:pt x="1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2"/>
            <p:cNvSpPr/>
            <p:nvPr/>
          </p:nvSpPr>
          <p:spPr>
            <a:xfrm>
              <a:off x="4516341" y="3909625"/>
              <a:ext cx="41450" cy="37100"/>
            </a:xfrm>
            <a:custGeom>
              <a:avLst/>
              <a:gdLst/>
              <a:ahLst/>
              <a:cxnLst/>
              <a:rect l="l" t="t" r="r" b="b"/>
              <a:pathLst>
                <a:path w="1658" h="1484" extrusionOk="0">
                  <a:moveTo>
                    <a:pt x="310" y="0"/>
                  </a:moveTo>
                  <a:cubicBezTo>
                    <a:pt x="143" y="0"/>
                    <a:pt x="1" y="216"/>
                    <a:pt x="158" y="373"/>
                  </a:cubicBezTo>
                  <a:lnTo>
                    <a:pt x="1201" y="1416"/>
                  </a:lnTo>
                  <a:cubicBezTo>
                    <a:pt x="1247" y="1464"/>
                    <a:pt x="1300" y="1484"/>
                    <a:pt x="1350" y="1484"/>
                  </a:cubicBezTo>
                  <a:cubicBezTo>
                    <a:pt x="1514" y="1484"/>
                    <a:pt x="1657" y="1269"/>
                    <a:pt x="1505" y="1112"/>
                  </a:cubicBezTo>
                  <a:lnTo>
                    <a:pt x="462" y="68"/>
                  </a:lnTo>
                  <a:cubicBezTo>
                    <a:pt x="414" y="21"/>
                    <a:pt x="361"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2"/>
            <p:cNvSpPr/>
            <p:nvPr/>
          </p:nvSpPr>
          <p:spPr>
            <a:xfrm>
              <a:off x="4422466" y="3674625"/>
              <a:ext cx="369200" cy="367450"/>
            </a:xfrm>
            <a:custGeom>
              <a:avLst/>
              <a:gdLst/>
              <a:ahLst/>
              <a:cxnLst/>
              <a:rect l="l" t="t" r="r" b="b"/>
              <a:pathLst>
                <a:path w="14768" h="14698" extrusionOk="0">
                  <a:moveTo>
                    <a:pt x="2515" y="1712"/>
                  </a:moveTo>
                  <a:cubicBezTo>
                    <a:pt x="2720" y="1861"/>
                    <a:pt x="2919" y="2011"/>
                    <a:pt x="3124" y="2160"/>
                  </a:cubicBezTo>
                  <a:lnTo>
                    <a:pt x="2938" y="2408"/>
                  </a:lnTo>
                  <a:cubicBezTo>
                    <a:pt x="2739" y="2259"/>
                    <a:pt x="2534" y="2110"/>
                    <a:pt x="2335" y="1961"/>
                  </a:cubicBezTo>
                  <a:lnTo>
                    <a:pt x="2515" y="1712"/>
                  </a:lnTo>
                  <a:close/>
                  <a:moveTo>
                    <a:pt x="13699" y="433"/>
                  </a:moveTo>
                  <a:cubicBezTo>
                    <a:pt x="13867" y="433"/>
                    <a:pt x="14047" y="439"/>
                    <a:pt x="14240" y="458"/>
                  </a:cubicBezTo>
                  <a:cubicBezTo>
                    <a:pt x="14252" y="458"/>
                    <a:pt x="14271" y="470"/>
                    <a:pt x="14271" y="489"/>
                  </a:cubicBezTo>
                  <a:cubicBezTo>
                    <a:pt x="14351" y="1421"/>
                    <a:pt x="14233" y="2141"/>
                    <a:pt x="13954" y="2420"/>
                  </a:cubicBezTo>
                  <a:cubicBezTo>
                    <a:pt x="13716" y="2655"/>
                    <a:pt x="13431" y="2773"/>
                    <a:pt x="13145" y="2773"/>
                  </a:cubicBezTo>
                  <a:cubicBezTo>
                    <a:pt x="12855" y="2773"/>
                    <a:pt x="12564" y="2652"/>
                    <a:pt x="12321" y="2408"/>
                  </a:cubicBezTo>
                  <a:cubicBezTo>
                    <a:pt x="11836" y="1924"/>
                    <a:pt x="11830" y="1253"/>
                    <a:pt x="12308" y="775"/>
                  </a:cubicBezTo>
                  <a:cubicBezTo>
                    <a:pt x="12532" y="551"/>
                    <a:pt x="13035" y="433"/>
                    <a:pt x="13699" y="433"/>
                  </a:cubicBezTo>
                  <a:close/>
                  <a:moveTo>
                    <a:pt x="1770" y="2085"/>
                  </a:moveTo>
                  <a:cubicBezTo>
                    <a:pt x="3354" y="3228"/>
                    <a:pt x="4863" y="4463"/>
                    <a:pt x="6297" y="5792"/>
                  </a:cubicBezTo>
                  <a:lnTo>
                    <a:pt x="6049" y="5916"/>
                  </a:lnTo>
                  <a:cubicBezTo>
                    <a:pt x="4645" y="4619"/>
                    <a:pt x="3167" y="3414"/>
                    <a:pt x="1621" y="2296"/>
                  </a:cubicBezTo>
                  <a:lnTo>
                    <a:pt x="1770" y="2085"/>
                  </a:lnTo>
                  <a:close/>
                  <a:moveTo>
                    <a:pt x="9228" y="7854"/>
                  </a:moveTo>
                  <a:cubicBezTo>
                    <a:pt x="9266" y="7885"/>
                    <a:pt x="9309" y="7897"/>
                    <a:pt x="9359" y="7897"/>
                  </a:cubicBezTo>
                  <a:lnTo>
                    <a:pt x="9377" y="7897"/>
                  </a:lnTo>
                  <a:cubicBezTo>
                    <a:pt x="9402" y="7897"/>
                    <a:pt x="9421" y="7891"/>
                    <a:pt x="9446" y="7879"/>
                  </a:cubicBezTo>
                  <a:cubicBezTo>
                    <a:pt x="10669" y="9201"/>
                    <a:pt x="11818" y="10586"/>
                    <a:pt x="12886" y="12033"/>
                  </a:cubicBezTo>
                  <a:cubicBezTo>
                    <a:pt x="13085" y="12288"/>
                    <a:pt x="13240" y="12679"/>
                    <a:pt x="13209" y="13027"/>
                  </a:cubicBezTo>
                  <a:cubicBezTo>
                    <a:pt x="11961" y="11269"/>
                    <a:pt x="10607" y="9593"/>
                    <a:pt x="9141" y="8022"/>
                  </a:cubicBezTo>
                  <a:lnTo>
                    <a:pt x="9228" y="7854"/>
                  </a:lnTo>
                  <a:close/>
                  <a:moveTo>
                    <a:pt x="2727" y="11350"/>
                  </a:moveTo>
                  <a:lnTo>
                    <a:pt x="3385" y="12008"/>
                  </a:lnTo>
                  <a:lnTo>
                    <a:pt x="1615" y="13312"/>
                  </a:lnTo>
                  <a:cubicBezTo>
                    <a:pt x="1565" y="13306"/>
                    <a:pt x="1522" y="13281"/>
                    <a:pt x="1491" y="13244"/>
                  </a:cubicBezTo>
                  <a:cubicBezTo>
                    <a:pt x="1454" y="13207"/>
                    <a:pt x="1429" y="13163"/>
                    <a:pt x="1416" y="13114"/>
                  </a:cubicBezTo>
                  <a:lnTo>
                    <a:pt x="2727" y="11350"/>
                  </a:lnTo>
                  <a:close/>
                  <a:moveTo>
                    <a:pt x="8936" y="8431"/>
                  </a:moveTo>
                  <a:cubicBezTo>
                    <a:pt x="10396" y="10015"/>
                    <a:pt x="11756" y="11698"/>
                    <a:pt x="12991" y="13468"/>
                  </a:cubicBezTo>
                  <a:lnTo>
                    <a:pt x="12774" y="13610"/>
                  </a:lnTo>
                  <a:cubicBezTo>
                    <a:pt x="11563" y="11884"/>
                    <a:pt x="10240" y="10232"/>
                    <a:pt x="8812" y="8680"/>
                  </a:cubicBezTo>
                  <a:lnTo>
                    <a:pt x="8936" y="8431"/>
                  </a:lnTo>
                  <a:close/>
                  <a:moveTo>
                    <a:pt x="13718" y="1"/>
                  </a:moveTo>
                  <a:cubicBezTo>
                    <a:pt x="13112" y="1"/>
                    <a:pt x="12385" y="90"/>
                    <a:pt x="12004" y="470"/>
                  </a:cubicBezTo>
                  <a:cubicBezTo>
                    <a:pt x="11638" y="818"/>
                    <a:pt x="11464" y="1327"/>
                    <a:pt x="11544" y="1830"/>
                  </a:cubicBezTo>
                  <a:cubicBezTo>
                    <a:pt x="10514" y="2619"/>
                    <a:pt x="7999" y="4420"/>
                    <a:pt x="7179" y="5004"/>
                  </a:cubicBezTo>
                  <a:cubicBezTo>
                    <a:pt x="6434" y="4308"/>
                    <a:pt x="5658" y="3631"/>
                    <a:pt x="4863" y="2985"/>
                  </a:cubicBezTo>
                  <a:cubicBezTo>
                    <a:pt x="4819" y="2949"/>
                    <a:pt x="4773" y="2934"/>
                    <a:pt x="4729" y="2934"/>
                  </a:cubicBezTo>
                  <a:cubicBezTo>
                    <a:pt x="4556" y="2934"/>
                    <a:pt x="4417" y="3177"/>
                    <a:pt x="4596" y="3321"/>
                  </a:cubicBezTo>
                  <a:cubicBezTo>
                    <a:pt x="5360" y="3948"/>
                    <a:pt x="6117" y="4606"/>
                    <a:pt x="6844" y="5283"/>
                  </a:cubicBezTo>
                  <a:cubicBezTo>
                    <a:pt x="6813" y="5351"/>
                    <a:pt x="6819" y="5438"/>
                    <a:pt x="6869" y="5500"/>
                  </a:cubicBezTo>
                  <a:lnTo>
                    <a:pt x="6707" y="5581"/>
                  </a:lnTo>
                  <a:cubicBezTo>
                    <a:pt x="5614" y="4569"/>
                    <a:pt x="4465" y="3594"/>
                    <a:pt x="3273" y="2675"/>
                  </a:cubicBezTo>
                  <a:lnTo>
                    <a:pt x="3459" y="2420"/>
                  </a:lnTo>
                  <a:cubicBezTo>
                    <a:pt x="3602" y="2532"/>
                    <a:pt x="3739" y="2638"/>
                    <a:pt x="3875" y="2749"/>
                  </a:cubicBezTo>
                  <a:cubicBezTo>
                    <a:pt x="3920" y="2784"/>
                    <a:pt x="3967" y="2798"/>
                    <a:pt x="4011" y="2798"/>
                  </a:cubicBezTo>
                  <a:cubicBezTo>
                    <a:pt x="4191" y="2798"/>
                    <a:pt x="4327" y="2553"/>
                    <a:pt x="4142" y="2408"/>
                  </a:cubicBezTo>
                  <a:cubicBezTo>
                    <a:pt x="3950" y="2253"/>
                    <a:pt x="3751" y="2097"/>
                    <a:pt x="3546" y="1942"/>
                  </a:cubicBezTo>
                  <a:cubicBezTo>
                    <a:pt x="3236" y="1700"/>
                    <a:pt x="2913" y="1464"/>
                    <a:pt x="2596" y="1234"/>
                  </a:cubicBezTo>
                  <a:cubicBezTo>
                    <a:pt x="2304" y="1023"/>
                    <a:pt x="2019" y="818"/>
                    <a:pt x="1727" y="620"/>
                  </a:cubicBezTo>
                  <a:cubicBezTo>
                    <a:pt x="1683" y="589"/>
                    <a:pt x="1640" y="576"/>
                    <a:pt x="1599" y="576"/>
                  </a:cubicBezTo>
                  <a:cubicBezTo>
                    <a:pt x="1418" y="576"/>
                    <a:pt x="1292" y="837"/>
                    <a:pt x="1485" y="973"/>
                  </a:cubicBezTo>
                  <a:cubicBezTo>
                    <a:pt x="1714" y="1129"/>
                    <a:pt x="1944" y="1290"/>
                    <a:pt x="2168" y="1458"/>
                  </a:cubicBezTo>
                  <a:lnTo>
                    <a:pt x="1988" y="1712"/>
                  </a:lnTo>
                  <a:lnTo>
                    <a:pt x="1845" y="1613"/>
                  </a:lnTo>
                  <a:cubicBezTo>
                    <a:pt x="1806" y="1584"/>
                    <a:pt x="1762" y="1570"/>
                    <a:pt x="1718" y="1570"/>
                  </a:cubicBezTo>
                  <a:cubicBezTo>
                    <a:pt x="1652" y="1570"/>
                    <a:pt x="1588" y="1603"/>
                    <a:pt x="1547" y="1663"/>
                  </a:cubicBezTo>
                  <a:lnTo>
                    <a:pt x="1466" y="1775"/>
                  </a:lnTo>
                  <a:lnTo>
                    <a:pt x="1149" y="2222"/>
                  </a:lnTo>
                  <a:cubicBezTo>
                    <a:pt x="1081" y="2321"/>
                    <a:pt x="1100" y="2458"/>
                    <a:pt x="1199" y="2526"/>
                  </a:cubicBezTo>
                  <a:cubicBezTo>
                    <a:pt x="2751" y="3631"/>
                    <a:pt x="4236" y="4836"/>
                    <a:pt x="5645" y="6121"/>
                  </a:cubicBezTo>
                  <a:lnTo>
                    <a:pt x="5037" y="6419"/>
                  </a:lnTo>
                  <a:cubicBezTo>
                    <a:pt x="4161" y="6854"/>
                    <a:pt x="3261" y="7295"/>
                    <a:pt x="2559" y="7661"/>
                  </a:cubicBezTo>
                  <a:cubicBezTo>
                    <a:pt x="2341" y="7778"/>
                    <a:pt x="2455" y="8073"/>
                    <a:pt x="2653" y="8073"/>
                  </a:cubicBezTo>
                  <a:cubicBezTo>
                    <a:pt x="2686" y="8073"/>
                    <a:pt x="2721" y="8065"/>
                    <a:pt x="2758" y="8046"/>
                  </a:cubicBezTo>
                  <a:cubicBezTo>
                    <a:pt x="3459" y="7680"/>
                    <a:pt x="4354" y="7233"/>
                    <a:pt x="5223" y="6804"/>
                  </a:cubicBezTo>
                  <a:cubicBezTo>
                    <a:pt x="5788" y="6525"/>
                    <a:pt x="6334" y="6258"/>
                    <a:pt x="6763" y="6034"/>
                  </a:cubicBezTo>
                  <a:lnTo>
                    <a:pt x="6782" y="6028"/>
                  </a:lnTo>
                  <a:cubicBezTo>
                    <a:pt x="6937" y="5948"/>
                    <a:pt x="7073" y="5879"/>
                    <a:pt x="7191" y="5817"/>
                  </a:cubicBezTo>
                  <a:lnTo>
                    <a:pt x="8912" y="7537"/>
                  </a:lnTo>
                  <a:cubicBezTo>
                    <a:pt x="8669" y="7997"/>
                    <a:pt x="8309" y="8729"/>
                    <a:pt x="7924" y="9506"/>
                  </a:cubicBezTo>
                  <a:cubicBezTo>
                    <a:pt x="7229" y="10928"/>
                    <a:pt x="6347" y="12698"/>
                    <a:pt x="6061" y="13014"/>
                  </a:cubicBezTo>
                  <a:cubicBezTo>
                    <a:pt x="5328" y="13828"/>
                    <a:pt x="4552" y="14250"/>
                    <a:pt x="3739" y="14269"/>
                  </a:cubicBezTo>
                  <a:cubicBezTo>
                    <a:pt x="3722" y="14269"/>
                    <a:pt x="3706" y="14269"/>
                    <a:pt x="3690" y="14269"/>
                  </a:cubicBezTo>
                  <a:cubicBezTo>
                    <a:pt x="3085" y="14269"/>
                    <a:pt x="2482" y="14046"/>
                    <a:pt x="1919" y="13617"/>
                  </a:cubicBezTo>
                  <a:lnTo>
                    <a:pt x="3838" y="12201"/>
                  </a:lnTo>
                  <a:cubicBezTo>
                    <a:pt x="3944" y="12120"/>
                    <a:pt x="3956" y="11965"/>
                    <a:pt x="3863" y="11872"/>
                  </a:cubicBezTo>
                  <a:lnTo>
                    <a:pt x="2851" y="10866"/>
                  </a:lnTo>
                  <a:cubicBezTo>
                    <a:pt x="2809" y="10823"/>
                    <a:pt x="2754" y="10803"/>
                    <a:pt x="2699" y="10803"/>
                  </a:cubicBezTo>
                  <a:cubicBezTo>
                    <a:pt x="2633" y="10803"/>
                    <a:pt x="2569" y="10833"/>
                    <a:pt x="2528" y="10890"/>
                  </a:cubicBezTo>
                  <a:lnTo>
                    <a:pt x="1106" y="12803"/>
                  </a:lnTo>
                  <a:cubicBezTo>
                    <a:pt x="665" y="12226"/>
                    <a:pt x="441" y="11605"/>
                    <a:pt x="460" y="10990"/>
                  </a:cubicBezTo>
                  <a:cubicBezTo>
                    <a:pt x="479" y="10176"/>
                    <a:pt x="901" y="9394"/>
                    <a:pt x="1714" y="8661"/>
                  </a:cubicBezTo>
                  <a:cubicBezTo>
                    <a:pt x="1789" y="8599"/>
                    <a:pt x="1876" y="8543"/>
                    <a:pt x="1963" y="8494"/>
                  </a:cubicBezTo>
                  <a:cubicBezTo>
                    <a:pt x="2164" y="8364"/>
                    <a:pt x="2039" y="8090"/>
                    <a:pt x="1852" y="8090"/>
                  </a:cubicBezTo>
                  <a:cubicBezTo>
                    <a:pt x="1814" y="8090"/>
                    <a:pt x="1774" y="8101"/>
                    <a:pt x="1733" y="8127"/>
                  </a:cubicBezTo>
                  <a:cubicBezTo>
                    <a:pt x="1627" y="8189"/>
                    <a:pt x="1522" y="8264"/>
                    <a:pt x="1423" y="8344"/>
                  </a:cubicBezTo>
                  <a:cubicBezTo>
                    <a:pt x="522" y="9158"/>
                    <a:pt x="50" y="10040"/>
                    <a:pt x="25" y="10977"/>
                  </a:cubicBezTo>
                  <a:cubicBezTo>
                    <a:pt x="0" y="11872"/>
                    <a:pt x="404" y="12760"/>
                    <a:pt x="1180" y="13536"/>
                  </a:cubicBezTo>
                  <a:cubicBezTo>
                    <a:pt x="1938" y="14300"/>
                    <a:pt x="2801" y="14697"/>
                    <a:pt x="3670" y="14697"/>
                  </a:cubicBezTo>
                  <a:lnTo>
                    <a:pt x="3751" y="14697"/>
                  </a:lnTo>
                  <a:cubicBezTo>
                    <a:pt x="4683" y="14672"/>
                    <a:pt x="5571" y="14200"/>
                    <a:pt x="6384" y="13300"/>
                  </a:cubicBezTo>
                  <a:cubicBezTo>
                    <a:pt x="6682" y="12965"/>
                    <a:pt x="7372" y="11592"/>
                    <a:pt x="8309" y="9692"/>
                  </a:cubicBezTo>
                  <a:lnTo>
                    <a:pt x="8607" y="9083"/>
                  </a:lnTo>
                  <a:cubicBezTo>
                    <a:pt x="10029" y="10642"/>
                    <a:pt x="11346" y="12294"/>
                    <a:pt x="12544" y="14026"/>
                  </a:cubicBezTo>
                  <a:cubicBezTo>
                    <a:pt x="12587" y="14088"/>
                    <a:pt x="12655" y="14121"/>
                    <a:pt x="12723" y="14121"/>
                  </a:cubicBezTo>
                  <a:cubicBezTo>
                    <a:pt x="12765" y="14121"/>
                    <a:pt x="12807" y="14108"/>
                    <a:pt x="12842" y="14082"/>
                  </a:cubicBezTo>
                  <a:lnTo>
                    <a:pt x="13414" y="13697"/>
                  </a:lnTo>
                  <a:cubicBezTo>
                    <a:pt x="13470" y="13654"/>
                    <a:pt x="13507" y="13586"/>
                    <a:pt x="13507" y="13517"/>
                  </a:cubicBezTo>
                  <a:lnTo>
                    <a:pt x="13532" y="13455"/>
                  </a:lnTo>
                  <a:cubicBezTo>
                    <a:pt x="13786" y="12890"/>
                    <a:pt x="13563" y="12207"/>
                    <a:pt x="13221" y="11772"/>
                  </a:cubicBezTo>
                  <a:cubicBezTo>
                    <a:pt x="12134" y="10294"/>
                    <a:pt x="10967" y="8885"/>
                    <a:pt x="9719" y="7543"/>
                  </a:cubicBezTo>
                  <a:cubicBezTo>
                    <a:pt x="9998" y="7152"/>
                    <a:pt x="10551" y="6376"/>
                    <a:pt x="11135" y="5575"/>
                  </a:cubicBezTo>
                  <a:cubicBezTo>
                    <a:pt x="11256" y="5409"/>
                    <a:pt x="11105" y="5230"/>
                    <a:pt x="10948" y="5230"/>
                  </a:cubicBezTo>
                  <a:cubicBezTo>
                    <a:pt x="10888" y="5230"/>
                    <a:pt x="10827" y="5257"/>
                    <a:pt x="10781" y="5320"/>
                  </a:cubicBezTo>
                  <a:cubicBezTo>
                    <a:pt x="10166" y="6171"/>
                    <a:pt x="9588" y="6985"/>
                    <a:pt x="9328" y="7351"/>
                  </a:cubicBezTo>
                  <a:lnTo>
                    <a:pt x="7372" y="5395"/>
                  </a:lnTo>
                  <a:cubicBezTo>
                    <a:pt x="8098" y="4873"/>
                    <a:pt x="10551" y="3110"/>
                    <a:pt x="11681" y="2259"/>
                  </a:cubicBezTo>
                  <a:cubicBezTo>
                    <a:pt x="11855" y="2594"/>
                    <a:pt x="12128" y="2867"/>
                    <a:pt x="12457" y="3035"/>
                  </a:cubicBezTo>
                  <a:cubicBezTo>
                    <a:pt x="12197" y="3389"/>
                    <a:pt x="11818" y="3898"/>
                    <a:pt x="11340" y="4557"/>
                  </a:cubicBezTo>
                  <a:cubicBezTo>
                    <a:pt x="11271" y="4656"/>
                    <a:pt x="11296" y="4792"/>
                    <a:pt x="11395" y="4861"/>
                  </a:cubicBezTo>
                  <a:cubicBezTo>
                    <a:pt x="11433" y="4888"/>
                    <a:pt x="11477" y="4901"/>
                    <a:pt x="11520" y="4901"/>
                  </a:cubicBezTo>
                  <a:cubicBezTo>
                    <a:pt x="11587" y="4901"/>
                    <a:pt x="11652" y="4871"/>
                    <a:pt x="11694" y="4811"/>
                  </a:cubicBezTo>
                  <a:cubicBezTo>
                    <a:pt x="12228" y="4078"/>
                    <a:pt x="12631" y="3532"/>
                    <a:pt x="12898" y="3184"/>
                  </a:cubicBezTo>
                  <a:cubicBezTo>
                    <a:pt x="12979" y="3197"/>
                    <a:pt x="13060" y="3203"/>
                    <a:pt x="13147" y="3203"/>
                  </a:cubicBezTo>
                  <a:cubicBezTo>
                    <a:pt x="13563" y="3197"/>
                    <a:pt x="13966" y="3023"/>
                    <a:pt x="14258" y="2725"/>
                  </a:cubicBezTo>
                  <a:cubicBezTo>
                    <a:pt x="14767" y="2209"/>
                    <a:pt x="14755" y="1079"/>
                    <a:pt x="14699" y="452"/>
                  </a:cubicBezTo>
                  <a:cubicBezTo>
                    <a:pt x="14680" y="222"/>
                    <a:pt x="14500" y="42"/>
                    <a:pt x="14271" y="23"/>
                  </a:cubicBezTo>
                  <a:cubicBezTo>
                    <a:pt x="14112" y="11"/>
                    <a:pt x="13922" y="1"/>
                    <a:pt x="13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2"/>
            <p:cNvSpPr/>
            <p:nvPr/>
          </p:nvSpPr>
          <p:spPr>
            <a:xfrm>
              <a:off x="4734041" y="3701750"/>
              <a:ext cx="10900" cy="10725"/>
            </a:xfrm>
            <a:custGeom>
              <a:avLst/>
              <a:gdLst/>
              <a:ahLst/>
              <a:cxnLst/>
              <a:rect l="l" t="t" r="r" b="b"/>
              <a:pathLst>
                <a:path w="436" h="429" extrusionOk="0">
                  <a:moveTo>
                    <a:pt x="218" y="0"/>
                  </a:moveTo>
                  <a:cubicBezTo>
                    <a:pt x="100" y="0"/>
                    <a:pt x="1" y="100"/>
                    <a:pt x="1" y="218"/>
                  </a:cubicBezTo>
                  <a:cubicBezTo>
                    <a:pt x="1" y="336"/>
                    <a:pt x="100" y="429"/>
                    <a:pt x="218" y="429"/>
                  </a:cubicBezTo>
                  <a:cubicBezTo>
                    <a:pt x="336" y="429"/>
                    <a:pt x="435" y="336"/>
                    <a:pt x="435" y="218"/>
                  </a:cubicBezTo>
                  <a:cubicBezTo>
                    <a:pt x="435" y="100"/>
                    <a:pt x="336"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2"/>
            <p:cNvSpPr/>
            <p:nvPr/>
          </p:nvSpPr>
          <p:spPr>
            <a:xfrm>
              <a:off x="4752816" y="3720375"/>
              <a:ext cx="10750" cy="10725"/>
            </a:xfrm>
            <a:custGeom>
              <a:avLst/>
              <a:gdLst/>
              <a:ahLst/>
              <a:cxnLst/>
              <a:rect l="l" t="t" r="r" b="b"/>
              <a:pathLst>
                <a:path w="430" h="429" extrusionOk="0">
                  <a:moveTo>
                    <a:pt x="212" y="0"/>
                  </a:moveTo>
                  <a:cubicBezTo>
                    <a:pt x="94" y="0"/>
                    <a:pt x="1" y="100"/>
                    <a:pt x="1" y="218"/>
                  </a:cubicBezTo>
                  <a:cubicBezTo>
                    <a:pt x="1" y="336"/>
                    <a:pt x="94" y="429"/>
                    <a:pt x="212" y="429"/>
                  </a:cubicBezTo>
                  <a:cubicBezTo>
                    <a:pt x="330" y="429"/>
                    <a:pt x="429" y="336"/>
                    <a:pt x="429" y="218"/>
                  </a:cubicBezTo>
                  <a:cubicBezTo>
                    <a:pt x="429" y="100"/>
                    <a:pt x="330" y="0"/>
                    <a:pt x="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2"/>
            <p:cNvSpPr/>
            <p:nvPr/>
          </p:nvSpPr>
          <p:spPr>
            <a:xfrm>
              <a:off x="4758566" y="3695850"/>
              <a:ext cx="10900" cy="10725"/>
            </a:xfrm>
            <a:custGeom>
              <a:avLst/>
              <a:gdLst/>
              <a:ahLst/>
              <a:cxnLst/>
              <a:rect l="l" t="t" r="r" b="b"/>
              <a:pathLst>
                <a:path w="436" h="429" extrusionOk="0">
                  <a:moveTo>
                    <a:pt x="218" y="0"/>
                  </a:moveTo>
                  <a:cubicBezTo>
                    <a:pt x="100" y="0"/>
                    <a:pt x="1" y="100"/>
                    <a:pt x="1" y="218"/>
                  </a:cubicBezTo>
                  <a:cubicBezTo>
                    <a:pt x="1" y="336"/>
                    <a:pt x="100" y="429"/>
                    <a:pt x="218" y="429"/>
                  </a:cubicBezTo>
                  <a:cubicBezTo>
                    <a:pt x="336" y="429"/>
                    <a:pt x="435" y="336"/>
                    <a:pt x="435" y="218"/>
                  </a:cubicBezTo>
                  <a:cubicBezTo>
                    <a:pt x="435" y="100"/>
                    <a:pt x="336"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 name="Google Shape;778;p52"/>
          <p:cNvSpPr/>
          <p:nvPr/>
        </p:nvSpPr>
        <p:spPr>
          <a:xfrm>
            <a:off x="3976291" y="32307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 name="Google Shape;779;p52"/>
          <p:cNvGrpSpPr/>
          <p:nvPr/>
        </p:nvGrpSpPr>
        <p:grpSpPr>
          <a:xfrm>
            <a:off x="5631991" y="3076175"/>
            <a:ext cx="369350" cy="367575"/>
            <a:chOff x="5631991" y="3076175"/>
            <a:chExt cx="369350" cy="367575"/>
          </a:xfrm>
        </p:grpSpPr>
        <p:sp>
          <p:nvSpPr>
            <p:cNvPr id="780" name="Google Shape;780;p52"/>
            <p:cNvSpPr/>
            <p:nvPr/>
          </p:nvSpPr>
          <p:spPr>
            <a:xfrm>
              <a:off x="5705366" y="3076175"/>
              <a:ext cx="295975" cy="307475"/>
            </a:xfrm>
            <a:custGeom>
              <a:avLst/>
              <a:gdLst/>
              <a:ahLst/>
              <a:cxnLst/>
              <a:rect l="l" t="t" r="r" b="b"/>
              <a:pathLst>
                <a:path w="11839" h="12299" extrusionOk="0">
                  <a:moveTo>
                    <a:pt x="3654" y="7232"/>
                  </a:moveTo>
                  <a:lnTo>
                    <a:pt x="4585" y="8164"/>
                  </a:lnTo>
                  <a:lnTo>
                    <a:pt x="4299" y="8449"/>
                  </a:lnTo>
                  <a:lnTo>
                    <a:pt x="3368" y="7518"/>
                  </a:lnTo>
                  <a:lnTo>
                    <a:pt x="3654" y="7232"/>
                  </a:lnTo>
                  <a:close/>
                  <a:moveTo>
                    <a:pt x="8431" y="1"/>
                  </a:moveTo>
                  <a:cubicBezTo>
                    <a:pt x="8405" y="1"/>
                    <a:pt x="8379" y="4"/>
                    <a:pt x="8354" y="10"/>
                  </a:cubicBezTo>
                  <a:cubicBezTo>
                    <a:pt x="8230" y="41"/>
                    <a:pt x="8137" y="134"/>
                    <a:pt x="8106" y="252"/>
                  </a:cubicBezTo>
                  <a:cubicBezTo>
                    <a:pt x="8056" y="402"/>
                    <a:pt x="8019" y="538"/>
                    <a:pt x="7976" y="681"/>
                  </a:cubicBezTo>
                  <a:cubicBezTo>
                    <a:pt x="7460" y="2445"/>
                    <a:pt x="7144" y="3519"/>
                    <a:pt x="3883" y="6847"/>
                  </a:cubicBezTo>
                  <a:lnTo>
                    <a:pt x="3865" y="6829"/>
                  </a:lnTo>
                  <a:cubicBezTo>
                    <a:pt x="3807" y="6776"/>
                    <a:pt x="3732" y="6750"/>
                    <a:pt x="3658" y="6750"/>
                  </a:cubicBezTo>
                  <a:cubicBezTo>
                    <a:pt x="3574" y="6750"/>
                    <a:pt x="3490" y="6784"/>
                    <a:pt x="3430" y="6853"/>
                  </a:cubicBezTo>
                  <a:lnTo>
                    <a:pt x="2995" y="7288"/>
                  </a:lnTo>
                  <a:cubicBezTo>
                    <a:pt x="2865" y="7400"/>
                    <a:pt x="2859" y="7599"/>
                    <a:pt x="2971" y="7723"/>
                  </a:cubicBezTo>
                  <a:lnTo>
                    <a:pt x="3002" y="7754"/>
                  </a:lnTo>
                  <a:lnTo>
                    <a:pt x="2461" y="8319"/>
                  </a:lnTo>
                  <a:cubicBezTo>
                    <a:pt x="2293" y="8478"/>
                    <a:pt x="2442" y="8697"/>
                    <a:pt x="2610" y="8697"/>
                  </a:cubicBezTo>
                  <a:cubicBezTo>
                    <a:pt x="2666" y="8697"/>
                    <a:pt x="2723" y="8674"/>
                    <a:pt x="2772" y="8617"/>
                  </a:cubicBezTo>
                  <a:lnTo>
                    <a:pt x="3300" y="8058"/>
                  </a:lnTo>
                  <a:lnTo>
                    <a:pt x="3759" y="8518"/>
                  </a:lnTo>
                  <a:lnTo>
                    <a:pt x="176" y="11914"/>
                  </a:lnTo>
                  <a:cubicBezTo>
                    <a:pt x="0" y="12067"/>
                    <a:pt x="148" y="12299"/>
                    <a:pt x="319" y="12299"/>
                  </a:cubicBezTo>
                  <a:cubicBezTo>
                    <a:pt x="372" y="12299"/>
                    <a:pt x="426" y="12277"/>
                    <a:pt x="474" y="12225"/>
                  </a:cubicBezTo>
                  <a:lnTo>
                    <a:pt x="4063" y="8822"/>
                  </a:lnTo>
                  <a:lnTo>
                    <a:pt x="4094" y="8847"/>
                  </a:lnTo>
                  <a:cubicBezTo>
                    <a:pt x="4144" y="8903"/>
                    <a:pt x="4219" y="8928"/>
                    <a:pt x="4293" y="8928"/>
                  </a:cubicBezTo>
                  <a:cubicBezTo>
                    <a:pt x="4380" y="8928"/>
                    <a:pt x="4467" y="8890"/>
                    <a:pt x="4535" y="8822"/>
                  </a:cubicBezTo>
                  <a:lnTo>
                    <a:pt x="4964" y="8393"/>
                  </a:lnTo>
                  <a:cubicBezTo>
                    <a:pt x="5094" y="8275"/>
                    <a:pt x="5100" y="8077"/>
                    <a:pt x="4989" y="7953"/>
                  </a:cubicBezTo>
                  <a:lnTo>
                    <a:pt x="4976" y="7940"/>
                  </a:lnTo>
                  <a:cubicBezTo>
                    <a:pt x="7423" y="5531"/>
                    <a:pt x="8572" y="4835"/>
                    <a:pt x="9441" y="4432"/>
                  </a:cubicBezTo>
                  <a:cubicBezTo>
                    <a:pt x="9694" y="4342"/>
                    <a:pt x="9585" y="4006"/>
                    <a:pt x="9378" y="4006"/>
                  </a:cubicBezTo>
                  <a:cubicBezTo>
                    <a:pt x="9342" y="4006"/>
                    <a:pt x="9302" y="4016"/>
                    <a:pt x="9261" y="4040"/>
                  </a:cubicBezTo>
                  <a:cubicBezTo>
                    <a:pt x="8025" y="4606"/>
                    <a:pt x="6690" y="5655"/>
                    <a:pt x="4672" y="7636"/>
                  </a:cubicBezTo>
                  <a:lnTo>
                    <a:pt x="4181" y="7152"/>
                  </a:lnTo>
                  <a:cubicBezTo>
                    <a:pt x="7529" y="3749"/>
                    <a:pt x="7858" y="2631"/>
                    <a:pt x="8392" y="799"/>
                  </a:cubicBezTo>
                  <a:lnTo>
                    <a:pt x="8479" y="519"/>
                  </a:lnTo>
                  <a:cubicBezTo>
                    <a:pt x="9000" y="1035"/>
                    <a:pt x="10782" y="2817"/>
                    <a:pt x="11304" y="3345"/>
                  </a:cubicBezTo>
                  <a:lnTo>
                    <a:pt x="11025" y="3432"/>
                  </a:lnTo>
                  <a:cubicBezTo>
                    <a:pt x="10714" y="3519"/>
                    <a:pt x="10422" y="3606"/>
                    <a:pt x="10137" y="3699"/>
                  </a:cubicBezTo>
                  <a:cubicBezTo>
                    <a:pt x="9891" y="3783"/>
                    <a:pt x="9977" y="4122"/>
                    <a:pt x="10195" y="4122"/>
                  </a:cubicBezTo>
                  <a:cubicBezTo>
                    <a:pt x="10220" y="4122"/>
                    <a:pt x="10246" y="4118"/>
                    <a:pt x="10273" y="4109"/>
                  </a:cubicBezTo>
                  <a:cubicBezTo>
                    <a:pt x="10553" y="4016"/>
                    <a:pt x="10838" y="3929"/>
                    <a:pt x="11143" y="3842"/>
                  </a:cubicBezTo>
                  <a:lnTo>
                    <a:pt x="11571" y="3718"/>
                  </a:lnTo>
                  <a:cubicBezTo>
                    <a:pt x="11689" y="3680"/>
                    <a:pt x="11776" y="3587"/>
                    <a:pt x="11807" y="3469"/>
                  </a:cubicBezTo>
                  <a:cubicBezTo>
                    <a:pt x="11838" y="3364"/>
                    <a:pt x="11807" y="3252"/>
                    <a:pt x="11733" y="3171"/>
                  </a:cubicBezTo>
                  <a:cubicBezTo>
                    <a:pt x="11466" y="2892"/>
                    <a:pt x="8926" y="352"/>
                    <a:pt x="8646" y="85"/>
                  </a:cubicBezTo>
                  <a:cubicBezTo>
                    <a:pt x="8586" y="29"/>
                    <a:pt x="8508" y="1"/>
                    <a:pt x="8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2"/>
            <p:cNvSpPr/>
            <p:nvPr/>
          </p:nvSpPr>
          <p:spPr>
            <a:xfrm>
              <a:off x="5631991" y="3299575"/>
              <a:ext cx="128550" cy="144175"/>
            </a:xfrm>
            <a:custGeom>
              <a:avLst/>
              <a:gdLst/>
              <a:ahLst/>
              <a:cxnLst/>
              <a:rect l="l" t="t" r="r" b="b"/>
              <a:pathLst>
                <a:path w="5142" h="5767" extrusionOk="0">
                  <a:moveTo>
                    <a:pt x="1627" y="3922"/>
                  </a:moveTo>
                  <a:lnTo>
                    <a:pt x="1894" y="4196"/>
                  </a:lnTo>
                  <a:lnTo>
                    <a:pt x="1174" y="5282"/>
                  </a:lnTo>
                  <a:lnTo>
                    <a:pt x="540" y="4643"/>
                  </a:lnTo>
                  <a:lnTo>
                    <a:pt x="1627" y="3922"/>
                  </a:lnTo>
                  <a:close/>
                  <a:moveTo>
                    <a:pt x="4902" y="0"/>
                  </a:moveTo>
                  <a:cubicBezTo>
                    <a:pt x="4846" y="0"/>
                    <a:pt x="4789" y="22"/>
                    <a:pt x="4744" y="66"/>
                  </a:cubicBezTo>
                  <a:lnTo>
                    <a:pt x="1509" y="3481"/>
                  </a:lnTo>
                  <a:lnTo>
                    <a:pt x="199" y="4351"/>
                  </a:lnTo>
                  <a:cubicBezTo>
                    <a:pt x="25" y="4469"/>
                    <a:pt x="0" y="4711"/>
                    <a:pt x="149" y="4860"/>
                  </a:cubicBezTo>
                  <a:lnTo>
                    <a:pt x="956" y="5673"/>
                  </a:lnTo>
                  <a:cubicBezTo>
                    <a:pt x="1018" y="5736"/>
                    <a:pt x="1105" y="5767"/>
                    <a:pt x="1192" y="5767"/>
                  </a:cubicBezTo>
                  <a:lnTo>
                    <a:pt x="1223" y="5767"/>
                  </a:lnTo>
                  <a:cubicBezTo>
                    <a:pt x="1323" y="5760"/>
                    <a:pt x="1410" y="5705"/>
                    <a:pt x="1466" y="5624"/>
                  </a:cubicBezTo>
                  <a:lnTo>
                    <a:pt x="2335" y="4307"/>
                  </a:lnTo>
                  <a:lnTo>
                    <a:pt x="2732" y="3935"/>
                  </a:lnTo>
                  <a:cubicBezTo>
                    <a:pt x="2878" y="3779"/>
                    <a:pt x="2739" y="3570"/>
                    <a:pt x="2573" y="3570"/>
                  </a:cubicBezTo>
                  <a:cubicBezTo>
                    <a:pt x="2527" y="3570"/>
                    <a:pt x="2479" y="3586"/>
                    <a:pt x="2434" y="3624"/>
                  </a:cubicBezTo>
                  <a:lnTo>
                    <a:pt x="2173" y="3873"/>
                  </a:lnTo>
                  <a:lnTo>
                    <a:pt x="1950" y="3643"/>
                  </a:lnTo>
                  <a:lnTo>
                    <a:pt x="5055" y="370"/>
                  </a:lnTo>
                  <a:cubicBezTo>
                    <a:pt x="5142" y="283"/>
                    <a:pt x="5142" y="141"/>
                    <a:pt x="5049" y="60"/>
                  </a:cubicBezTo>
                  <a:cubicBezTo>
                    <a:pt x="5009" y="20"/>
                    <a:pt x="4956" y="0"/>
                    <a:pt x="49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52"/>
          <p:cNvGrpSpPr/>
          <p:nvPr/>
        </p:nvGrpSpPr>
        <p:grpSpPr>
          <a:xfrm>
            <a:off x="2548516" y="3076175"/>
            <a:ext cx="377425" cy="367425"/>
            <a:chOff x="2548516" y="3076175"/>
            <a:chExt cx="377425" cy="367425"/>
          </a:xfrm>
        </p:grpSpPr>
        <p:sp>
          <p:nvSpPr>
            <p:cNvPr id="783" name="Google Shape;783;p52"/>
            <p:cNvSpPr/>
            <p:nvPr/>
          </p:nvSpPr>
          <p:spPr>
            <a:xfrm>
              <a:off x="2548516" y="3206950"/>
              <a:ext cx="212850" cy="236650"/>
            </a:xfrm>
            <a:custGeom>
              <a:avLst/>
              <a:gdLst/>
              <a:ahLst/>
              <a:cxnLst/>
              <a:rect l="l" t="t" r="r" b="b"/>
              <a:pathLst>
                <a:path w="8514" h="9466" extrusionOk="0">
                  <a:moveTo>
                    <a:pt x="8267" y="1"/>
                  </a:moveTo>
                  <a:cubicBezTo>
                    <a:pt x="8228" y="1"/>
                    <a:pt x="8188" y="11"/>
                    <a:pt x="8153" y="33"/>
                  </a:cubicBezTo>
                  <a:cubicBezTo>
                    <a:pt x="7650" y="343"/>
                    <a:pt x="7123" y="598"/>
                    <a:pt x="6576" y="809"/>
                  </a:cubicBezTo>
                  <a:cubicBezTo>
                    <a:pt x="4601" y="1554"/>
                    <a:pt x="2099" y="2591"/>
                    <a:pt x="1385" y="3305"/>
                  </a:cubicBezTo>
                  <a:cubicBezTo>
                    <a:pt x="0" y="4690"/>
                    <a:pt x="68" y="6845"/>
                    <a:pt x="1540" y="8323"/>
                  </a:cubicBezTo>
                  <a:cubicBezTo>
                    <a:pt x="2236" y="9018"/>
                    <a:pt x="3124" y="9428"/>
                    <a:pt x="4036" y="9465"/>
                  </a:cubicBezTo>
                  <a:lnTo>
                    <a:pt x="4192" y="9465"/>
                  </a:lnTo>
                  <a:cubicBezTo>
                    <a:pt x="5073" y="9465"/>
                    <a:pt x="5924" y="9105"/>
                    <a:pt x="6545" y="8472"/>
                  </a:cubicBezTo>
                  <a:cubicBezTo>
                    <a:pt x="6924" y="8099"/>
                    <a:pt x="7402" y="7236"/>
                    <a:pt x="8011" y="5845"/>
                  </a:cubicBezTo>
                  <a:cubicBezTo>
                    <a:pt x="8087" y="5672"/>
                    <a:pt x="7950" y="5541"/>
                    <a:pt x="7811" y="5541"/>
                  </a:cubicBezTo>
                  <a:cubicBezTo>
                    <a:pt x="7736" y="5541"/>
                    <a:pt x="7661" y="5579"/>
                    <a:pt x="7619" y="5671"/>
                  </a:cubicBezTo>
                  <a:cubicBezTo>
                    <a:pt x="6899" y="7323"/>
                    <a:pt x="6471" y="7938"/>
                    <a:pt x="6241" y="8168"/>
                  </a:cubicBezTo>
                  <a:cubicBezTo>
                    <a:pt x="5700" y="8726"/>
                    <a:pt x="4953" y="9040"/>
                    <a:pt x="4179" y="9040"/>
                  </a:cubicBezTo>
                  <a:cubicBezTo>
                    <a:pt x="4136" y="9040"/>
                    <a:pt x="4092" y="9039"/>
                    <a:pt x="4049" y="9037"/>
                  </a:cubicBezTo>
                  <a:cubicBezTo>
                    <a:pt x="3248" y="8993"/>
                    <a:pt x="2459" y="8633"/>
                    <a:pt x="1838" y="8012"/>
                  </a:cubicBezTo>
                  <a:cubicBezTo>
                    <a:pt x="1217" y="7391"/>
                    <a:pt x="857" y="6603"/>
                    <a:pt x="820" y="5802"/>
                  </a:cubicBezTo>
                  <a:cubicBezTo>
                    <a:pt x="782" y="4982"/>
                    <a:pt x="1099" y="4187"/>
                    <a:pt x="1689" y="3616"/>
                  </a:cubicBezTo>
                  <a:cubicBezTo>
                    <a:pt x="2205" y="3094"/>
                    <a:pt x="3999" y="2243"/>
                    <a:pt x="6731" y="1213"/>
                  </a:cubicBezTo>
                  <a:cubicBezTo>
                    <a:pt x="7303" y="995"/>
                    <a:pt x="7862" y="722"/>
                    <a:pt x="8383" y="399"/>
                  </a:cubicBezTo>
                  <a:cubicBezTo>
                    <a:pt x="8483" y="337"/>
                    <a:pt x="8514" y="200"/>
                    <a:pt x="8452" y="101"/>
                  </a:cubicBezTo>
                  <a:cubicBezTo>
                    <a:pt x="8411" y="36"/>
                    <a:pt x="8339" y="1"/>
                    <a:pt x="8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2"/>
            <p:cNvSpPr/>
            <p:nvPr/>
          </p:nvSpPr>
          <p:spPr>
            <a:xfrm>
              <a:off x="2587016" y="3330750"/>
              <a:ext cx="84775" cy="83775"/>
            </a:xfrm>
            <a:custGeom>
              <a:avLst/>
              <a:gdLst/>
              <a:ahLst/>
              <a:cxnLst/>
              <a:rect l="l" t="t" r="r" b="b"/>
              <a:pathLst>
                <a:path w="3391" h="3351" extrusionOk="0">
                  <a:moveTo>
                    <a:pt x="888" y="0"/>
                  </a:moveTo>
                  <a:cubicBezTo>
                    <a:pt x="834" y="0"/>
                    <a:pt x="779" y="21"/>
                    <a:pt x="739" y="61"/>
                  </a:cubicBezTo>
                  <a:lnTo>
                    <a:pt x="81" y="713"/>
                  </a:lnTo>
                  <a:cubicBezTo>
                    <a:pt x="0" y="800"/>
                    <a:pt x="0" y="937"/>
                    <a:pt x="81" y="1017"/>
                  </a:cubicBezTo>
                  <a:lnTo>
                    <a:pt x="435" y="1371"/>
                  </a:lnTo>
                  <a:cubicBezTo>
                    <a:pt x="483" y="1419"/>
                    <a:pt x="536" y="1439"/>
                    <a:pt x="587" y="1439"/>
                  </a:cubicBezTo>
                  <a:cubicBezTo>
                    <a:pt x="754" y="1439"/>
                    <a:pt x="896" y="1224"/>
                    <a:pt x="739" y="1067"/>
                  </a:cubicBezTo>
                  <a:lnTo>
                    <a:pt x="540" y="868"/>
                  </a:lnTo>
                  <a:lnTo>
                    <a:pt x="888" y="521"/>
                  </a:lnTo>
                  <a:lnTo>
                    <a:pt x="2850" y="2483"/>
                  </a:lnTo>
                  <a:lnTo>
                    <a:pt x="2496" y="2831"/>
                  </a:lnTo>
                  <a:lnTo>
                    <a:pt x="1391" y="1725"/>
                  </a:lnTo>
                  <a:cubicBezTo>
                    <a:pt x="1343" y="1677"/>
                    <a:pt x="1290" y="1657"/>
                    <a:pt x="1239" y="1657"/>
                  </a:cubicBezTo>
                  <a:cubicBezTo>
                    <a:pt x="1072" y="1657"/>
                    <a:pt x="930" y="1873"/>
                    <a:pt x="1087" y="2029"/>
                  </a:cubicBezTo>
                  <a:lnTo>
                    <a:pt x="2347" y="3290"/>
                  </a:lnTo>
                  <a:cubicBezTo>
                    <a:pt x="2391" y="3330"/>
                    <a:pt x="2447" y="3351"/>
                    <a:pt x="2502" y="3351"/>
                  </a:cubicBezTo>
                  <a:cubicBezTo>
                    <a:pt x="2557" y="3351"/>
                    <a:pt x="2611" y="3330"/>
                    <a:pt x="2652" y="3290"/>
                  </a:cubicBezTo>
                  <a:lnTo>
                    <a:pt x="3310" y="2632"/>
                  </a:lnTo>
                  <a:cubicBezTo>
                    <a:pt x="3391" y="2551"/>
                    <a:pt x="3391" y="2415"/>
                    <a:pt x="3304" y="2328"/>
                  </a:cubicBezTo>
                  <a:lnTo>
                    <a:pt x="1037" y="61"/>
                  </a:lnTo>
                  <a:cubicBezTo>
                    <a:pt x="997" y="21"/>
                    <a:pt x="942"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2"/>
            <p:cNvSpPr/>
            <p:nvPr/>
          </p:nvSpPr>
          <p:spPr>
            <a:xfrm>
              <a:off x="2719541" y="3243925"/>
              <a:ext cx="40700" cy="36275"/>
            </a:xfrm>
            <a:custGeom>
              <a:avLst/>
              <a:gdLst/>
              <a:ahLst/>
              <a:cxnLst/>
              <a:rect l="l" t="t" r="r" b="b"/>
              <a:pathLst>
                <a:path w="1628" h="1451" extrusionOk="0">
                  <a:moveTo>
                    <a:pt x="309" y="1"/>
                  </a:moveTo>
                  <a:cubicBezTo>
                    <a:pt x="142" y="1"/>
                    <a:pt x="0" y="216"/>
                    <a:pt x="157" y="373"/>
                  </a:cubicBezTo>
                  <a:lnTo>
                    <a:pt x="1170" y="1385"/>
                  </a:lnTo>
                  <a:cubicBezTo>
                    <a:pt x="1215" y="1431"/>
                    <a:pt x="1266" y="1450"/>
                    <a:pt x="1316" y="1450"/>
                  </a:cubicBezTo>
                  <a:cubicBezTo>
                    <a:pt x="1481" y="1450"/>
                    <a:pt x="1627" y="1234"/>
                    <a:pt x="1474" y="1081"/>
                  </a:cubicBezTo>
                  <a:lnTo>
                    <a:pt x="462" y="69"/>
                  </a:lnTo>
                  <a:cubicBezTo>
                    <a:pt x="414" y="21"/>
                    <a:pt x="360"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2"/>
            <p:cNvSpPr/>
            <p:nvPr/>
          </p:nvSpPr>
          <p:spPr>
            <a:xfrm>
              <a:off x="2699191" y="3264275"/>
              <a:ext cx="40675" cy="36175"/>
            </a:xfrm>
            <a:custGeom>
              <a:avLst/>
              <a:gdLst/>
              <a:ahLst/>
              <a:cxnLst/>
              <a:rect l="l" t="t" r="r" b="b"/>
              <a:pathLst>
                <a:path w="1627" h="1447" extrusionOk="0">
                  <a:moveTo>
                    <a:pt x="310" y="0"/>
                  </a:moveTo>
                  <a:cubicBezTo>
                    <a:pt x="143" y="0"/>
                    <a:pt x="1" y="216"/>
                    <a:pt x="158" y="373"/>
                  </a:cubicBezTo>
                  <a:lnTo>
                    <a:pt x="1170" y="1379"/>
                  </a:lnTo>
                  <a:cubicBezTo>
                    <a:pt x="1217" y="1427"/>
                    <a:pt x="1269" y="1447"/>
                    <a:pt x="1319" y="1447"/>
                  </a:cubicBezTo>
                  <a:cubicBezTo>
                    <a:pt x="1484" y="1447"/>
                    <a:pt x="1627" y="1231"/>
                    <a:pt x="1474" y="1074"/>
                  </a:cubicBezTo>
                  <a:lnTo>
                    <a:pt x="462" y="68"/>
                  </a:lnTo>
                  <a:cubicBezTo>
                    <a:pt x="414" y="20"/>
                    <a:pt x="361"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2"/>
            <p:cNvSpPr/>
            <p:nvPr/>
          </p:nvSpPr>
          <p:spPr>
            <a:xfrm>
              <a:off x="2678866" y="3284600"/>
              <a:ext cx="40675" cy="36200"/>
            </a:xfrm>
            <a:custGeom>
              <a:avLst/>
              <a:gdLst/>
              <a:ahLst/>
              <a:cxnLst/>
              <a:rect l="l" t="t" r="r" b="b"/>
              <a:pathLst>
                <a:path w="1627" h="1448" extrusionOk="0">
                  <a:moveTo>
                    <a:pt x="309" y="1"/>
                  </a:moveTo>
                  <a:cubicBezTo>
                    <a:pt x="142" y="1"/>
                    <a:pt x="1" y="216"/>
                    <a:pt x="157" y="373"/>
                  </a:cubicBezTo>
                  <a:lnTo>
                    <a:pt x="1170" y="1379"/>
                  </a:lnTo>
                  <a:cubicBezTo>
                    <a:pt x="1216" y="1427"/>
                    <a:pt x="1268" y="1447"/>
                    <a:pt x="1319" y="1447"/>
                  </a:cubicBezTo>
                  <a:cubicBezTo>
                    <a:pt x="1483" y="1447"/>
                    <a:pt x="1626" y="1232"/>
                    <a:pt x="1474" y="1075"/>
                  </a:cubicBezTo>
                  <a:lnTo>
                    <a:pt x="462" y="69"/>
                  </a:lnTo>
                  <a:cubicBezTo>
                    <a:pt x="414" y="21"/>
                    <a:pt x="360"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2"/>
            <p:cNvSpPr/>
            <p:nvPr/>
          </p:nvSpPr>
          <p:spPr>
            <a:xfrm>
              <a:off x="2658641" y="3304950"/>
              <a:ext cx="40550" cy="36175"/>
            </a:xfrm>
            <a:custGeom>
              <a:avLst/>
              <a:gdLst/>
              <a:ahLst/>
              <a:cxnLst/>
              <a:rect l="l" t="t" r="r" b="b"/>
              <a:pathLst>
                <a:path w="1622" h="1447" extrusionOk="0">
                  <a:moveTo>
                    <a:pt x="308" y="0"/>
                  </a:moveTo>
                  <a:cubicBezTo>
                    <a:pt x="144" y="0"/>
                    <a:pt x="1" y="216"/>
                    <a:pt x="153" y="373"/>
                  </a:cubicBezTo>
                  <a:lnTo>
                    <a:pt x="1165" y="1379"/>
                  </a:lnTo>
                  <a:cubicBezTo>
                    <a:pt x="1212" y="1427"/>
                    <a:pt x="1264" y="1447"/>
                    <a:pt x="1314" y="1447"/>
                  </a:cubicBezTo>
                  <a:cubicBezTo>
                    <a:pt x="1479" y="1447"/>
                    <a:pt x="1622" y="1231"/>
                    <a:pt x="1469" y="1074"/>
                  </a:cubicBezTo>
                  <a:lnTo>
                    <a:pt x="457" y="68"/>
                  </a:lnTo>
                  <a:cubicBezTo>
                    <a:pt x="411" y="20"/>
                    <a:pt x="359"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2"/>
            <p:cNvSpPr/>
            <p:nvPr/>
          </p:nvSpPr>
          <p:spPr>
            <a:xfrm>
              <a:off x="2746191" y="3076175"/>
              <a:ext cx="179750" cy="259025"/>
            </a:xfrm>
            <a:custGeom>
              <a:avLst/>
              <a:gdLst/>
              <a:ahLst/>
              <a:cxnLst/>
              <a:rect l="l" t="t" r="r" b="b"/>
              <a:pathLst>
                <a:path w="7190" h="10361" extrusionOk="0">
                  <a:moveTo>
                    <a:pt x="3929" y="1116"/>
                  </a:moveTo>
                  <a:cubicBezTo>
                    <a:pt x="3985" y="1116"/>
                    <a:pt x="4034" y="1134"/>
                    <a:pt x="4072" y="1172"/>
                  </a:cubicBezTo>
                  <a:lnTo>
                    <a:pt x="4264" y="1457"/>
                  </a:lnTo>
                  <a:lnTo>
                    <a:pt x="4072" y="1631"/>
                  </a:lnTo>
                  <a:lnTo>
                    <a:pt x="3798" y="1445"/>
                  </a:lnTo>
                  <a:cubicBezTo>
                    <a:pt x="3761" y="1407"/>
                    <a:pt x="3743" y="1358"/>
                    <a:pt x="3743" y="1308"/>
                  </a:cubicBezTo>
                  <a:cubicBezTo>
                    <a:pt x="3743" y="1203"/>
                    <a:pt x="3823" y="1116"/>
                    <a:pt x="3929" y="1116"/>
                  </a:cubicBezTo>
                  <a:close/>
                  <a:moveTo>
                    <a:pt x="5940" y="430"/>
                  </a:moveTo>
                  <a:cubicBezTo>
                    <a:pt x="6356" y="430"/>
                    <a:pt x="6754" y="753"/>
                    <a:pt x="6754" y="1240"/>
                  </a:cubicBezTo>
                  <a:cubicBezTo>
                    <a:pt x="6754" y="1692"/>
                    <a:pt x="6390" y="2052"/>
                    <a:pt x="5944" y="2053"/>
                  </a:cubicBezTo>
                  <a:lnTo>
                    <a:pt x="5944" y="2053"/>
                  </a:lnTo>
                  <a:cubicBezTo>
                    <a:pt x="5219" y="2051"/>
                    <a:pt x="4861" y="1177"/>
                    <a:pt x="5370" y="669"/>
                  </a:cubicBezTo>
                  <a:cubicBezTo>
                    <a:pt x="5536" y="504"/>
                    <a:pt x="5740" y="430"/>
                    <a:pt x="5940" y="430"/>
                  </a:cubicBezTo>
                  <a:close/>
                  <a:moveTo>
                    <a:pt x="2737" y="2314"/>
                  </a:moveTo>
                  <a:cubicBezTo>
                    <a:pt x="2793" y="2314"/>
                    <a:pt x="2842" y="2333"/>
                    <a:pt x="2879" y="2370"/>
                  </a:cubicBezTo>
                  <a:lnTo>
                    <a:pt x="3035" y="2581"/>
                  </a:lnTo>
                  <a:lnTo>
                    <a:pt x="2811" y="2786"/>
                  </a:lnTo>
                  <a:lnTo>
                    <a:pt x="2606" y="2643"/>
                  </a:lnTo>
                  <a:cubicBezTo>
                    <a:pt x="2569" y="2606"/>
                    <a:pt x="2550" y="2550"/>
                    <a:pt x="2550" y="2500"/>
                  </a:cubicBezTo>
                  <a:cubicBezTo>
                    <a:pt x="2550" y="2451"/>
                    <a:pt x="2569" y="2401"/>
                    <a:pt x="2606" y="2370"/>
                  </a:cubicBezTo>
                  <a:lnTo>
                    <a:pt x="2600" y="2364"/>
                  </a:lnTo>
                  <a:cubicBezTo>
                    <a:pt x="2637" y="2333"/>
                    <a:pt x="2687" y="2314"/>
                    <a:pt x="2737" y="2314"/>
                  </a:cubicBezTo>
                  <a:close/>
                  <a:moveTo>
                    <a:pt x="5724" y="2916"/>
                  </a:moveTo>
                  <a:lnTo>
                    <a:pt x="6015" y="3109"/>
                  </a:lnTo>
                  <a:cubicBezTo>
                    <a:pt x="6090" y="3190"/>
                    <a:pt x="6090" y="3308"/>
                    <a:pt x="6015" y="3388"/>
                  </a:cubicBezTo>
                  <a:cubicBezTo>
                    <a:pt x="5978" y="3419"/>
                    <a:pt x="5935" y="3438"/>
                    <a:pt x="5885" y="3438"/>
                  </a:cubicBezTo>
                  <a:cubicBezTo>
                    <a:pt x="5829" y="3438"/>
                    <a:pt x="5779" y="3419"/>
                    <a:pt x="5742" y="3388"/>
                  </a:cubicBezTo>
                  <a:lnTo>
                    <a:pt x="5550" y="3103"/>
                  </a:lnTo>
                  <a:lnTo>
                    <a:pt x="5724" y="2916"/>
                  </a:lnTo>
                  <a:close/>
                  <a:moveTo>
                    <a:pt x="4600" y="4146"/>
                  </a:moveTo>
                  <a:lnTo>
                    <a:pt x="4817" y="4301"/>
                  </a:lnTo>
                  <a:cubicBezTo>
                    <a:pt x="4891" y="4382"/>
                    <a:pt x="4891" y="4500"/>
                    <a:pt x="4817" y="4581"/>
                  </a:cubicBezTo>
                  <a:cubicBezTo>
                    <a:pt x="4786" y="4618"/>
                    <a:pt x="4736" y="4637"/>
                    <a:pt x="4686" y="4637"/>
                  </a:cubicBezTo>
                  <a:cubicBezTo>
                    <a:pt x="4631" y="4637"/>
                    <a:pt x="4581" y="4612"/>
                    <a:pt x="4544" y="4581"/>
                  </a:cubicBezTo>
                  <a:lnTo>
                    <a:pt x="4395" y="4370"/>
                  </a:lnTo>
                  <a:lnTo>
                    <a:pt x="4600" y="4146"/>
                  </a:lnTo>
                  <a:close/>
                  <a:moveTo>
                    <a:pt x="4761" y="1600"/>
                  </a:moveTo>
                  <a:cubicBezTo>
                    <a:pt x="4879" y="1997"/>
                    <a:pt x="5183" y="2308"/>
                    <a:pt x="5581" y="2432"/>
                  </a:cubicBezTo>
                  <a:lnTo>
                    <a:pt x="3333" y="4910"/>
                  </a:lnTo>
                  <a:cubicBezTo>
                    <a:pt x="3314" y="4922"/>
                    <a:pt x="3302" y="4941"/>
                    <a:pt x="3283" y="4953"/>
                  </a:cubicBezTo>
                  <a:lnTo>
                    <a:pt x="2252" y="3922"/>
                  </a:lnTo>
                  <a:lnTo>
                    <a:pt x="2240" y="3910"/>
                  </a:lnTo>
                  <a:cubicBezTo>
                    <a:pt x="2252" y="3891"/>
                    <a:pt x="2265" y="3879"/>
                    <a:pt x="2283" y="3860"/>
                  </a:cubicBezTo>
                  <a:lnTo>
                    <a:pt x="3469" y="2774"/>
                  </a:lnTo>
                  <a:lnTo>
                    <a:pt x="4761" y="1600"/>
                  </a:lnTo>
                  <a:close/>
                  <a:moveTo>
                    <a:pt x="5944" y="0"/>
                  </a:moveTo>
                  <a:cubicBezTo>
                    <a:pt x="5338" y="0"/>
                    <a:pt x="4812" y="440"/>
                    <a:pt x="4718" y="1047"/>
                  </a:cubicBezTo>
                  <a:lnTo>
                    <a:pt x="4587" y="1165"/>
                  </a:lnTo>
                  <a:lnTo>
                    <a:pt x="4419" y="911"/>
                  </a:lnTo>
                  <a:cubicBezTo>
                    <a:pt x="4407" y="898"/>
                    <a:pt x="4401" y="892"/>
                    <a:pt x="4388" y="880"/>
                  </a:cubicBezTo>
                  <a:cubicBezTo>
                    <a:pt x="4270" y="755"/>
                    <a:pt x="4103" y="687"/>
                    <a:pt x="3929" y="687"/>
                  </a:cubicBezTo>
                  <a:cubicBezTo>
                    <a:pt x="3587" y="687"/>
                    <a:pt x="3308" y="967"/>
                    <a:pt x="3308" y="1308"/>
                  </a:cubicBezTo>
                  <a:cubicBezTo>
                    <a:pt x="3308" y="1482"/>
                    <a:pt x="3376" y="1650"/>
                    <a:pt x="3500" y="1768"/>
                  </a:cubicBezTo>
                  <a:cubicBezTo>
                    <a:pt x="3513" y="1780"/>
                    <a:pt x="3519" y="1786"/>
                    <a:pt x="3531" y="1799"/>
                  </a:cubicBezTo>
                  <a:lnTo>
                    <a:pt x="3743" y="1935"/>
                  </a:lnTo>
                  <a:lnTo>
                    <a:pt x="3351" y="2295"/>
                  </a:lnTo>
                  <a:lnTo>
                    <a:pt x="3215" y="2103"/>
                  </a:lnTo>
                  <a:cubicBezTo>
                    <a:pt x="3209" y="2097"/>
                    <a:pt x="3202" y="2084"/>
                    <a:pt x="3190" y="2078"/>
                  </a:cubicBezTo>
                  <a:cubicBezTo>
                    <a:pt x="3072" y="1954"/>
                    <a:pt x="2904" y="1886"/>
                    <a:pt x="2730" y="1886"/>
                  </a:cubicBezTo>
                  <a:cubicBezTo>
                    <a:pt x="2727" y="1886"/>
                    <a:pt x="2723" y="1886"/>
                    <a:pt x="2719" y="1886"/>
                  </a:cubicBezTo>
                  <a:cubicBezTo>
                    <a:pt x="2383" y="1886"/>
                    <a:pt x="2109" y="2169"/>
                    <a:pt x="2109" y="2507"/>
                  </a:cubicBezTo>
                  <a:cubicBezTo>
                    <a:pt x="2109" y="2680"/>
                    <a:pt x="2178" y="2842"/>
                    <a:pt x="2302" y="2966"/>
                  </a:cubicBezTo>
                  <a:cubicBezTo>
                    <a:pt x="2314" y="2972"/>
                    <a:pt x="2321" y="2985"/>
                    <a:pt x="2333" y="2991"/>
                  </a:cubicBezTo>
                  <a:lnTo>
                    <a:pt x="2476" y="3090"/>
                  </a:lnTo>
                  <a:lnTo>
                    <a:pt x="1979" y="3550"/>
                  </a:lnTo>
                  <a:cubicBezTo>
                    <a:pt x="1861" y="3643"/>
                    <a:pt x="1787" y="3786"/>
                    <a:pt x="1774" y="3935"/>
                  </a:cubicBezTo>
                  <a:cubicBezTo>
                    <a:pt x="1774" y="3978"/>
                    <a:pt x="1780" y="4022"/>
                    <a:pt x="1799" y="4059"/>
                  </a:cubicBezTo>
                  <a:cubicBezTo>
                    <a:pt x="1538" y="4314"/>
                    <a:pt x="1265" y="4543"/>
                    <a:pt x="979" y="4761"/>
                  </a:cubicBezTo>
                  <a:cubicBezTo>
                    <a:pt x="794" y="4901"/>
                    <a:pt x="928" y="5150"/>
                    <a:pt x="1107" y="5150"/>
                  </a:cubicBezTo>
                  <a:cubicBezTo>
                    <a:pt x="1150" y="5150"/>
                    <a:pt x="1196" y="5136"/>
                    <a:pt x="1240" y="5102"/>
                  </a:cubicBezTo>
                  <a:cubicBezTo>
                    <a:pt x="1538" y="4879"/>
                    <a:pt x="1818" y="4637"/>
                    <a:pt x="2085" y="4382"/>
                  </a:cubicBezTo>
                  <a:lnTo>
                    <a:pt x="2799" y="5096"/>
                  </a:lnTo>
                  <a:cubicBezTo>
                    <a:pt x="1898" y="6040"/>
                    <a:pt x="1190" y="7152"/>
                    <a:pt x="731" y="8375"/>
                  </a:cubicBezTo>
                  <a:cubicBezTo>
                    <a:pt x="507" y="8977"/>
                    <a:pt x="284" y="9542"/>
                    <a:pt x="73" y="10064"/>
                  </a:cubicBezTo>
                  <a:cubicBezTo>
                    <a:pt x="1" y="10232"/>
                    <a:pt x="139" y="10361"/>
                    <a:pt x="277" y="10361"/>
                  </a:cubicBezTo>
                  <a:cubicBezTo>
                    <a:pt x="354" y="10361"/>
                    <a:pt x="430" y="10321"/>
                    <a:pt x="470" y="10225"/>
                  </a:cubicBezTo>
                  <a:cubicBezTo>
                    <a:pt x="681" y="9704"/>
                    <a:pt x="905" y="9132"/>
                    <a:pt x="1134" y="8524"/>
                  </a:cubicBezTo>
                  <a:cubicBezTo>
                    <a:pt x="1575" y="7356"/>
                    <a:pt x="2252" y="6288"/>
                    <a:pt x="3122" y="5388"/>
                  </a:cubicBezTo>
                  <a:cubicBezTo>
                    <a:pt x="3152" y="5398"/>
                    <a:pt x="3182" y="5408"/>
                    <a:pt x="3216" y="5408"/>
                  </a:cubicBezTo>
                  <a:cubicBezTo>
                    <a:pt x="3224" y="5408"/>
                    <a:pt x="3232" y="5408"/>
                    <a:pt x="3240" y="5407"/>
                  </a:cubicBezTo>
                  <a:lnTo>
                    <a:pt x="3246" y="5407"/>
                  </a:lnTo>
                  <a:cubicBezTo>
                    <a:pt x="3401" y="5394"/>
                    <a:pt x="3538" y="5320"/>
                    <a:pt x="3637" y="5202"/>
                  </a:cubicBezTo>
                  <a:lnTo>
                    <a:pt x="4090" y="4705"/>
                  </a:lnTo>
                  <a:lnTo>
                    <a:pt x="4190" y="4854"/>
                  </a:lnTo>
                  <a:cubicBezTo>
                    <a:pt x="4196" y="4860"/>
                    <a:pt x="4208" y="4873"/>
                    <a:pt x="4215" y="4879"/>
                  </a:cubicBezTo>
                  <a:cubicBezTo>
                    <a:pt x="4339" y="5003"/>
                    <a:pt x="4500" y="5071"/>
                    <a:pt x="4674" y="5071"/>
                  </a:cubicBezTo>
                  <a:cubicBezTo>
                    <a:pt x="4681" y="5072"/>
                    <a:pt x="4688" y="5072"/>
                    <a:pt x="4695" y="5072"/>
                  </a:cubicBezTo>
                  <a:cubicBezTo>
                    <a:pt x="4855" y="5072"/>
                    <a:pt x="5002" y="5004"/>
                    <a:pt x="5115" y="4891"/>
                  </a:cubicBezTo>
                  <a:cubicBezTo>
                    <a:pt x="5357" y="4643"/>
                    <a:pt x="5351" y="4239"/>
                    <a:pt x="5103" y="3997"/>
                  </a:cubicBezTo>
                  <a:cubicBezTo>
                    <a:pt x="5096" y="3991"/>
                    <a:pt x="5084" y="3978"/>
                    <a:pt x="5078" y="3972"/>
                  </a:cubicBezTo>
                  <a:lnTo>
                    <a:pt x="4879" y="3836"/>
                  </a:lnTo>
                  <a:lnTo>
                    <a:pt x="5239" y="3438"/>
                  </a:lnTo>
                  <a:lnTo>
                    <a:pt x="5382" y="3655"/>
                  </a:lnTo>
                  <a:cubicBezTo>
                    <a:pt x="5394" y="3668"/>
                    <a:pt x="5401" y="3674"/>
                    <a:pt x="5413" y="3686"/>
                  </a:cubicBezTo>
                  <a:cubicBezTo>
                    <a:pt x="5531" y="3811"/>
                    <a:pt x="5699" y="3879"/>
                    <a:pt x="5873" y="3879"/>
                  </a:cubicBezTo>
                  <a:cubicBezTo>
                    <a:pt x="6034" y="3879"/>
                    <a:pt x="6195" y="3817"/>
                    <a:pt x="6307" y="3699"/>
                  </a:cubicBezTo>
                  <a:cubicBezTo>
                    <a:pt x="6556" y="3451"/>
                    <a:pt x="6549" y="3047"/>
                    <a:pt x="6295" y="2805"/>
                  </a:cubicBezTo>
                  <a:cubicBezTo>
                    <a:pt x="6289" y="2792"/>
                    <a:pt x="6276" y="2780"/>
                    <a:pt x="6264" y="2774"/>
                  </a:cubicBezTo>
                  <a:lnTo>
                    <a:pt x="6003" y="2600"/>
                  </a:lnTo>
                  <a:lnTo>
                    <a:pt x="6115" y="2482"/>
                  </a:lnTo>
                  <a:cubicBezTo>
                    <a:pt x="6730" y="2395"/>
                    <a:pt x="7189" y="1867"/>
                    <a:pt x="7183" y="1246"/>
                  </a:cubicBezTo>
                  <a:cubicBezTo>
                    <a:pt x="7183" y="594"/>
                    <a:pt x="6686" y="54"/>
                    <a:pt x="6040" y="4"/>
                  </a:cubicBezTo>
                  <a:cubicBezTo>
                    <a:pt x="6008" y="2"/>
                    <a:pt x="5976" y="0"/>
                    <a:pt x="5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 name="Google Shape;790;p52"/>
          <p:cNvGrpSpPr/>
          <p:nvPr/>
        </p:nvGrpSpPr>
        <p:grpSpPr>
          <a:xfrm>
            <a:off x="3170416" y="3076750"/>
            <a:ext cx="372525" cy="366225"/>
            <a:chOff x="3170416" y="3076750"/>
            <a:chExt cx="372525" cy="366225"/>
          </a:xfrm>
        </p:grpSpPr>
        <p:sp>
          <p:nvSpPr>
            <p:cNvPr id="791" name="Google Shape;791;p52"/>
            <p:cNvSpPr/>
            <p:nvPr/>
          </p:nvSpPr>
          <p:spPr>
            <a:xfrm>
              <a:off x="3199241" y="3076750"/>
              <a:ext cx="343700" cy="197000"/>
            </a:xfrm>
            <a:custGeom>
              <a:avLst/>
              <a:gdLst/>
              <a:ahLst/>
              <a:cxnLst/>
              <a:rect l="l" t="t" r="r" b="b"/>
              <a:pathLst>
                <a:path w="13748" h="7880" extrusionOk="0">
                  <a:moveTo>
                    <a:pt x="11876" y="633"/>
                  </a:moveTo>
                  <a:lnTo>
                    <a:pt x="12975" y="1732"/>
                  </a:lnTo>
                  <a:lnTo>
                    <a:pt x="11900" y="3148"/>
                  </a:lnTo>
                  <a:lnTo>
                    <a:pt x="10460" y="1707"/>
                  </a:lnTo>
                  <a:lnTo>
                    <a:pt x="11876" y="633"/>
                  </a:lnTo>
                  <a:close/>
                  <a:moveTo>
                    <a:pt x="10922" y="0"/>
                  </a:moveTo>
                  <a:cubicBezTo>
                    <a:pt x="10755" y="0"/>
                    <a:pt x="10613" y="215"/>
                    <a:pt x="10770" y="372"/>
                  </a:cubicBezTo>
                  <a:lnTo>
                    <a:pt x="11087" y="689"/>
                  </a:lnTo>
                  <a:lnTo>
                    <a:pt x="10795" y="913"/>
                  </a:lnTo>
                  <a:lnTo>
                    <a:pt x="10509" y="633"/>
                  </a:lnTo>
                  <a:cubicBezTo>
                    <a:pt x="10463" y="585"/>
                    <a:pt x="10411" y="565"/>
                    <a:pt x="10360" y="565"/>
                  </a:cubicBezTo>
                  <a:cubicBezTo>
                    <a:pt x="10196" y="565"/>
                    <a:pt x="10053" y="780"/>
                    <a:pt x="10205" y="937"/>
                  </a:cubicBezTo>
                  <a:lnTo>
                    <a:pt x="10447" y="1173"/>
                  </a:lnTo>
                  <a:lnTo>
                    <a:pt x="10006" y="1509"/>
                  </a:lnTo>
                  <a:lnTo>
                    <a:pt x="9994" y="1521"/>
                  </a:lnTo>
                  <a:lnTo>
                    <a:pt x="9988" y="1527"/>
                  </a:lnTo>
                  <a:lnTo>
                    <a:pt x="9392" y="2123"/>
                  </a:lnTo>
                  <a:cubicBezTo>
                    <a:pt x="9235" y="2280"/>
                    <a:pt x="9377" y="2496"/>
                    <a:pt x="9544" y="2496"/>
                  </a:cubicBezTo>
                  <a:cubicBezTo>
                    <a:pt x="9595" y="2496"/>
                    <a:pt x="9648" y="2476"/>
                    <a:pt x="9696" y="2428"/>
                  </a:cubicBezTo>
                  <a:lnTo>
                    <a:pt x="10137" y="1981"/>
                  </a:lnTo>
                  <a:lnTo>
                    <a:pt x="11621" y="3465"/>
                  </a:lnTo>
                  <a:lnTo>
                    <a:pt x="9441" y="5657"/>
                  </a:lnTo>
                  <a:lnTo>
                    <a:pt x="8609" y="6489"/>
                  </a:lnTo>
                  <a:lnTo>
                    <a:pt x="7125" y="5005"/>
                  </a:lnTo>
                  <a:lnTo>
                    <a:pt x="9038" y="3086"/>
                  </a:lnTo>
                  <a:cubicBezTo>
                    <a:pt x="9195" y="2929"/>
                    <a:pt x="9053" y="2714"/>
                    <a:pt x="8886" y="2714"/>
                  </a:cubicBezTo>
                  <a:cubicBezTo>
                    <a:pt x="8835" y="2714"/>
                    <a:pt x="8781" y="2734"/>
                    <a:pt x="8733" y="2782"/>
                  </a:cubicBezTo>
                  <a:lnTo>
                    <a:pt x="7740" y="3775"/>
                  </a:lnTo>
                  <a:cubicBezTo>
                    <a:pt x="7394" y="3683"/>
                    <a:pt x="7015" y="3638"/>
                    <a:pt x="6611" y="3638"/>
                  </a:cubicBezTo>
                  <a:cubicBezTo>
                    <a:pt x="5869" y="3638"/>
                    <a:pt x="5043" y="3792"/>
                    <a:pt x="4194" y="4098"/>
                  </a:cubicBezTo>
                  <a:cubicBezTo>
                    <a:pt x="2871" y="4576"/>
                    <a:pt x="1667" y="5328"/>
                    <a:pt x="661" y="6315"/>
                  </a:cubicBezTo>
                  <a:cubicBezTo>
                    <a:pt x="474" y="6501"/>
                    <a:pt x="301" y="6700"/>
                    <a:pt x="133" y="6905"/>
                  </a:cubicBezTo>
                  <a:cubicBezTo>
                    <a:pt x="1" y="7069"/>
                    <a:pt x="146" y="7256"/>
                    <a:pt x="304" y="7256"/>
                  </a:cubicBezTo>
                  <a:cubicBezTo>
                    <a:pt x="361" y="7256"/>
                    <a:pt x="420" y="7232"/>
                    <a:pt x="468" y="7172"/>
                  </a:cubicBezTo>
                  <a:cubicBezTo>
                    <a:pt x="623" y="6979"/>
                    <a:pt x="791" y="6793"/>
                    <a:pt x="965" y="6619"/>
                  </a:cubicBezTo>
                  <a:cubicBezTo>
                    <a:pt x="1928" y="5682"/>
                    <a:pt x="3076" y="4955"/>
                    <a:pt x="4337" y="4502"/>
                  </a:cubicBezTo>
                  <a:cubicBezTo>
                    <a:pt x="5142" y="4213"/>
                    <a:pt x="5916" y="4067"/>
                    <a:pt x="6605" y="4067"/>
                  </a:cubicBezTo>
                  <a:cubicBezTo>
                    <a:pt x="6877" y="4067"/>
                    <a:pt x="7137" y="4090"/>
                    <a:pt x="7380" y="4135"/>
                  </a:cubicBezTo>
                  <a:lnTo>
                    <a:pt x="6666" y="4850"/>
                  </a:lnTo>
                  <a:cubicBezTo>
                    <a:pt x="6579" y="4936"/>
                    <a:pt x="6579" y="5073"/>
                    <a:pt x="6666" y="5154"/>
                  </a:cubicBezTo>
                  <a:lnTo>
                    <a:pt x="8448" y="6942"/>
                  </a:lnTo>
                  <a:cubicBezTo>
                    <a:pt x="8491" y="6983"/>
                    <a:pt x="8547" y="7003"/>
                    <a:pt x="8602" y="7003"/>
                  </a:cubicBezTo>
                  <a:cubicBezTo>
                    <a:pt x="8657" y="7003"/>
                    <a:pt x="8712" y="6983"/>
                    <a:pt x="8752" y="6942"/>
                  </a:cubicBezTo>
                  <a:lnTo>
                    <a:pt x="9472" y="6228"/>
                  </a:lnTo>
                  <a:cubicBezTo>
                    <a:pt x="9553" y="6694"/>
                    <a:pt x="9559" y="7172"/>
                    <a:pt x="9497" y="7644"/>
                  </a:cubicBezTo>
                  <a:cubicBezTo>
                    <a:pt x="9485" y="7762"/>
                    <a:pt x="9566" y="7867"/>
                    <a:pt x="9684" y="7880"/>
                  </a:cubicBezTo>
                  <a:lnTo>
                    <a:pt x="9715" y="7880"/>
                  </a:lnTo>
                  <a:cubicBezTo>
                    <a:pt x="9820" y="7880"/>
                    <a:pt x="9913" y="7799"/>
                    <a:pt x="9926" y="7687"/>
                  </a:cubicBezTo>
                  <a:cubicBezTo>
                    <a:pt x="10006" y="7079"/>
                    <a:pt x="9975" y="6458"/>
                    <a:pt x="9826" y="5862"/>
                  </a:cubicBezTo>
                  <a:lnTo>
                    <a:pt x="12068" y="3620"/>
                  </a:lnTo>
                  <a:lnTo>
                    <a:pt x="12081" y="3614"/>
                  </a:lnTo>
                  <a:lnTo>
                    <a:pt x="12087" y="3601"/>
                  </a:lnTo>
                  <a:lnTo>
                    <a:pt x="12422" y="3160"/>
                  </a:lnTo>
                  <a:lnTo>
                    <a:pt x="12720" y="3459"/>
                  </a:lnTo>
                  <a:cubicBezTo>
                    <a:pt x="12768" y="3506"/>
                    <a:pt x="12821" y="3527"/>
                    <a:pt x="12872" y="3527"/>
                  </a:cubicBezTo>
                  <a:cubicBezTo>
                    <a:pt x="13040" y="3527"/>
                    <a:pt x="13181" y="3311"/>
                    <a:pt x="13024" y="3154"/>
                  </a:cubicBezTo>
                  <a:lnTo>
                    <a:pt x="12683" y="2813"/>
                  </a:lnTo>
                  <a:lnTo>
                    <a:pt x="12906" y="2521"/>
                  </a:lnTo>
                  <a:lnTo>
                    <a:pt x="13285" y="2900"/>
                  </a:lnTo>
                  <a:cubicBezTo>
                    <a:pt x="13332" y="2945"/>
                    <a:pt x="13384" y="2964"/>
                    <a:pt x="13435" y="2964"/>
                  </a:cubicBezTo>
                  <a:cubicBezTo>
                    <a:pt x="13603" y="2964"/>
                    <a:pt x="13747" y="2749"/>
                    <a:pt x="13590" y="2595"/>
                  </a:cubicBezTo>
                  <a:lnTo>
                    <a:pt x="13602" y="2595"/>
                  </a:lnTo>
                  <a:lnTo>
                    <a:pt x="13180" y="2173"/>
                  </a:lnTo>
                  <a:lnTo>
                    <a:pt x="13434" y="1844"/>
                  </a:lnTo>
                  <a:cubicBezTo>
                    <a:pt x="13496" y="1757"/>
                    <a:pt x="13490" y="1633"/>
                    <a:pt x="13409" y="1558"/>
                  </a:cubicBezTo>
                  <a:lnTo>
                    <a:pt x="12049" y="192"/>
                  </a:lnTo>
                  <a:cubicBezTo>
                    <a:pt x="12009" y="152"/>
                    <a:pt x="11953" y="131"/>
                    <a:pt x="11897" y="131"/>
                  </a:cubicBezTo>
                  <a:cubicBezTo>
                    <a:pt x="11851" y="131"/>
                    <a:pt x="11803" y="145"/>
                    <a:pt x="11764" y="174"/>
                  </a:cubicBezTo>
                  <a:lnTo>
                    <a:pt x="11435" y="428"/>
                  </a:lnTo>
                  <a:lnTo>
                    <a:pt x="11075" y="68"/>
                  </a:lnTo>
                  <a:cubicBezTo>
                    <a:pt x="11027" y="20"/>
                    <a:pt x="10973" y="0"/>
                    <a:pt x="109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2"/>
            <p:cNvSpPr/>
            <p:nvPr/>
          </p:nvSpPr>
          <p:spPr>
            <a:xfrm>
              <a:off x="3170416" y="3266450"/>
              <a:ext cx="273400" cy="176525"/>
            </a:xfrm>
            <a:custGeom>
              <a:avLst/>
              <a:gdLst/>
              <a:ahLst/>
              <a:cxnLst/>
              <a:rect l="l" t="t" r="r" b="b"/>
              <a:pathLst>
                <a:path w="10936" h="7061" extrusionOk="0">
                  <a:moveTo>
                    <a:pt x="920" y="1"/>
                  </a:moveTo>
                  <a:cubicBezTo>
                    <a:pt x="852" y="1"/>
                    <a:pt x="784" y="34"/>
                    <a:pt x="739" y="112"/>
                  </a:cubicBezTo>
                  <a:cubicBezTo>
                    <a:pt x="187" y="1074"/>
                    <a:pt x="0" y="2062"/>
                    <a:pt x="181" y="3055"/>
                  </a:cubicBezTo>
                  <a:cubicBezTo>
                    <a:pt x="342" y="3968"/>
                    <a:pt x="826" y="4850"/>
                    <a:pt x="1578" y="5601"/>
                  </a:cubicBezTo>
                  <a:cubicBezTo>
                    <a:pt x="2522" y="6545"/>
                    <a:pt x="3639" y="7054"/>
                    <a:pt x="4801" y="7061"/>
                  </a:cubicBezTo>
                  <a:lnTo>
                    <a:pt x="4838" y="7061"/>
                  </a:lnTo>
                  <a:cubicBezTo>
                    <a:pt x="6086" y="7061"/>
                    <a:pt x="7334" y="6477"/>
                    <a:pt x="8446" y="5359"/>
                  </a:cubicBezTo>
                  <a:cubicBezTo>
                    <a:pt x="9626" y="4154"/>
                    <a:pt x="10470" y="2664"/>
                    <a:pt x="10905" y="1037"/>
                  </a:cubicBezTo>
                  <a:cubicBezTo>
                    <a:pt x="10936" y="919"/>
                    <a:pt x="10868" y="807"/>
                    <a:pt x="10756" y="776"/>
                  </a:cubicBezTo>
                  <a:cubicBezTo>
                    <a:pt x="10737" y="771"/>
                    <a:pt x="10717" y="769"/>
                    <a:pt x="10699" y="769"/>
                  </a:cubicBezTo>
                  <a:cubicBezTo>
                    <a:pt x="10602" y="769"/>
                    <a:pt x="10515" y="833"/>
                    <a:pt x="10489" y="932"/>
                  </a:cubicBezTo>
                  <a:cubicBezTo>
                    <a:pt x="10079" y="2484"/>
                    <a:pt x="9265" y="3906"/>
                    <a:pt x="8142" y="5055"/>
                  </a:cubicBezTo>
                  <a:cubicBezTo>
                    <a:pt x="7116" y="6086"/>
                    <a:pt x="5975" y="6632"/>
                    <a:pt x="4845" y="6632"/>
                  </a:cubicBezTo>
                  <a:cubicBezTo>
                    <a:pt x="4832" y="6632"/>
                    <a:pt x="4820" y="6632"/>
                    <a:pt x="4807" y="6632"/>
                  </a:cubicBezTo>
                  <a:cubicBezTo>
                    <a:pt x="3764" y="6626"/>
                    <a:pt x="2751" y="6160"/>
                    <a:pt x="1882" y="5297"/>
                  </a:cubicBezTo>
                  <a:cubicBezTo>
                    <a:pt x="1193" y="4601"/>
                    <a:pt x="752" y="3800"/>
                    <a:pt x="603" y="2975"/>
                  </a:cubicBezTo>
                  <a:cubicBezTo>
                    <a:pt x="441" y="2087"/>
                    <a:pt x="615" y="1199"/>
                    <a:pt x="1112" y="329"/>
                  </a:cubicBezTo>
                  <a:cubicBezTo>
                    <a:pt x="1210" y="155"/>
                    <a:pt x="1066"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2"/>
            <p:cNvSpPr/>
            <p:nvPr/>
          </p:nvSpPr>
          <p:spPr>
            <a:xfrm>
              <a:off x="3216666" y="3294100"/>
              <a:ext cx="106075" cy="105025"/>
            </a:xfrm>
            <a:custGeom>
              <a:avLst/>
              <a:gdLst/>
              <a:ahLst/>
              <a:cxnLst/>
              <a:rect l="l" t="t" r="r" b="b"/>
              <a:pathLst>
                <a:path w="4243" h="4201" extrusionOk="0">
                  <a:moveTo>
                    <a:pt x="864" y="521"/>
                  </a:moveTo>
                  <a:lnTo>
                    <a:pt x="3702" y="3359"/>
                  </a:lnTo>
                  <a:lnTo>
                    <a:pt x="3379" y="3682"/>
                  </a:lnTo>
                  <a:lnTo>
                    <a:pt x="541" y="844"/>
                  </a:lnTo>
                  <a:lnTo>
                    <a:pt x="864" y="521"/>
                  </a:lnTo>
                  <a:close/>
                  <a:moveTo>
                    <a:pt x="865" y="1"/>
                  </a:moveTo>
                  <a:cubicBezTo>
                    <a:pt x="810" y="1"/>
                    <a:pt x="755" y="21"/>
                    <a:pt x="715" y="61"/>
                  </a:cubicBezTo>
                  <a:lnTo>
                    <a:pt x="88" y="689"/>
                  </a:lnTo>
                  <a:cubicBezTo>
                    <a:pt x="1" y="776"/>
                    <a:pt x="1" y="912"/>
                    <a:pt x="88" y="993"/>
                  </a:cubicBezTo>
                  <a:lnTo>
                    <a:pt x="3224" y="4135"/>
                  </a:lnTo>
                  <a:cubicBezTo>
                    <a:pt x="3267" y="4179"/>
                    <a:pt x="3323" y="4200"/>
                    <a:pt x="3378" y="4200"/>
                  </a:cubicBezTo>
                  <a:cubicBezTo>
                    <a:pt x="3433" y="4200"/>
                    <a:pt x="3488" y="4179"/>
                    <a:pt x="3528" y="4135"/>
                  </a:cubicBezTo>
                  <a:lnTo>
                    <a:pt x="4155" y="3508"/>
                  </a:lnTo>
                  <a:cubicBezTo>
                    <a:pt x="4242" y="3421"/>
                    <a:pt x="4242" y="3284"/>
                    <a:pt x="4155" y="3204"/>
                  </a:cubicBezTo>
                  <a:lnTo>
                    <a:pt x="1019" y="61"/>
                  </a:lnTo>
                  <a:cubicBezTo>
                    <a:pt x="976" y="21"/>
                    <a:pt x="920" y="1"/>
                    <a:pt x="8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2"/>
            <p:cNvSpPr/>
            <p:nvPr/>
          </p:nvSpPr>
          <p:spPr>
            <a:xfrm>
              <a:off x="3296016" y="3249775"/>
              <a:ext cx="70350" cy="66850"/>
            </a:xfrm>
            <a:custGeom>
              <a:avLst/>
              <a:gdLst/>
              <a:ahLst/>
              <a:cxnLst/>
              <a:rect l="l" t="t" r="r" b="b"/>
              <a:pathLst>
                <a:path w="2814" h="2674" extrusionOk="0">
                  <a:moveTo>
                    <a:pt x="1471" y="434"/>
                  </a:moveTo>
                  <a:cubicBezTo>
                    <a:pt x="1929" y="434"/>
                    <a:pt x="2385" y="766"/>
                    <a:pt x="2385" y="1338"/>
                  </a:cubicBezTo>
                  <a:cubicBezTo>
                    <a:pt x="2385" y="1580"/>
                    <a:pt x="2285" y="1810"/>
                    <a:pt x="2118" y="1977"/>
                  </a:cubicBezTo>
                  <a:cubicBezTo>
                    <a:pt x="1927" y="2168"/>
                    <a:pt x="1703" y="2250"/>
                    <a:pt x="1486" y="2250"/>
                  </a:cubicBezTo>
                  <a:cubicBezTo>
                    <a:pt x="904" y="2250"/>
                    <a:pt x="370" y="1661"/>
                    <a:pt x="646" y="996"/>
                  </a:cubicBezTo>
                  <a:cubicBezTo>
                    <a:pt x="805" y="609"/>
                    <a:pt x="1139" y="434"/>
                    <a:pt x="1471" y="434"/>
                  </a:cubicBezTo>
                  <a:close/>
                  <a:moveTo>
                    <a:pt x="1480" y="1"/>
                  </a:moveTo>
                  <a:cubicBezTo>
                    <a:pt x="1223" y="1"/>
                    <a:pt x="965" y="75"/>
                    <a:pt x="739" y="226"/>
                  </a:cubicBezTo>
                  <a:cubicBezTo>
                    <a:pt x="205" y="574"/>
                    <a:pt x="0" y="1257"/>
                    <a:pt x="242" y="1847"/>
                  </a:cubicBezTo>
                  <a:cubicBezTo>
                    <a:pt x="451" y="2350"/>
                    <a:pt x="941" y="2673"/>
                    <a:pt x="1475" y="2673"/>
                  </a:cubicBezTo>
                  <a:cubicBezTo>
                    <a:pt x="1560" y="2673"/>
                    <a:pt x="1646" y="2665"/>
                    <a:pt x="1733" y="2648"/>
                  </a:cubicBezTo>
                  <a:cubicBezTo>
                    <a:pt x="2360" y="2524"/>
                    <a:pt x="2807" y="1977"/>
                    <a:pt x="2813" y="1338"/>
                  </a:cubicBezTo>
                  <a:cubicBezTo>
                    <a:pt x="2813" y="984"/>
                    <a:pt x="2670" y="648"/>
                    <a:pt x="2422" y="394"/>
                  </a:cubicBezTo>
                  <a:cubicBezTo>
                    <a:pt x="2166" y="134"/>
                    <a:pt x="1824" y="1"/>
                    <a:pt x="1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2"/>
            <p:cNvSpPr/>
            <p:nvPr/>
          </p:nvSpPr>
          <p:spPr>
            <a:xfrm>
              <a:off x="3443766" y="3141175"/>
              <a:ext cx="33500" cy="29100"/>
            </a:xfrm>
            <a:custGeom>
              <a:avLst/>
              <a:gdLst/>
              <a:ahLst/>
              <a:cxnLst/>
              <a:rect l="l" t="t" r="r" b="b"/>
              <a:pathLst>
                <a:path w="1340" h="1164" extrusionOk="0">
                  <a:moveTo>
                    <a:pt x="309" y="0"/>
                  </a:moveTo>
                  <a:cubicBezTo>
                    <a:pt x="142" y="0"/>
                    <a:pt x="0" y="215"/>
                    <a:pt x="157" y="372"/>
                  </a:cubicBezTo>
                  <a:lnTo>
                    <a:pt x="878" y="1099"/>
                  </a:lnTo>
                  <a:cubicBezTo>
                    <a:pt x="925" y="1144"/>
                    <a:pt x="977" y="1164"/>
                    <a:pt x="1027" y="1164"/>
                  </a:cubicBezTo>
                  <a:cubicBezTo>
                    <a:pt x="1195" y="1164"/>
                    <a:pt x="1340" y="948"/>
                    <a:pt x="1182" y="795"/>
                  </a:cubicBezTo>
                  <a:lnTo>
                    <a:pt x="461" y="68"/>
                  </a:lnTo>
                  <a:cubicBezTo>
                    <a:pt x="414" y="20"/>
                    <a:pt x="360"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2"/>
            <p:cNvSpPr/>
            <p:nvPr/>
          </p:nvSpPr>
          <p:spPr>
            <a:xfrm>
              <a:off x="3425916" y="3159025"/>
              <a:ext cx="33500" cy="29100"/>
            </a:xfrm>
            <a:custGeom>
              <a:avLst/>
              <a:gdLst/>
              <a:ahLst/>
              <a:cxnLst/>
              <a:rect l="l" t="t" r="r" b="b"/>
              <a:pathLst>
                <a:path w="1340" h="1164" extrusionOk="0">
                  <a:moveTo>
                    <a:pt x="309" y="0"/>
                  </a:moveTo>
                  <a:cubicBezTo>
                    <a:pt x="142" y="0"/>
                    <a:pt x="0" y="215"/>
                    <a:pt x="157" y="372"/>
                  </a:cubicBezTo>
                  <a:lnTo>
                    <a:pt x="877" y="1099"/>
                  </a:lnTo>
                  <a:cubicBezTo>
                    <a:pt x="924" y="1145"/>
                    <a:pt x="977" y="1164"/>
                    <a:pt x="1027" y="1164"/>
                  </a:cubicBezTo>
                  <a:cubicBezTo>
                    <a:pt x="1195" y="1164"/>
                    <a:pt x="1340" y="948"/>
                    <a:pt x="1182" y="795"/>
                  </a:cubicBezTo>
                  <a:lnTo>
                    <a:pt x="461" y="68"/>
                  </a:lnTo>
                  <a:cubicBezTo>
                    <a:pt x="413" y="20"/>
                    <a:pt x="360"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2"/>
            <p:cNvSpPr/>
            <p:nvPr/>
          </p:nvSpPr>
          <p:spPr>
            <a:xfrm>
              <a:off x="3408041" y="3176875"/>
              <a:ext cx="33525" cy="29100"/>
            </a:xfrm>
            <a:custGeom>
              <a:avLst/>
              <a:gdLst/>
              <a:ahLst/>
              <a:cxnLst/>
              <a:rect l="l" t="t" r="r" b="b"/>
              <a:pathLst>
                <a:path w="1341" h="1164" extrusionOk="0">
                  <a:moveTo>
                    <a:pt x="310" y="0"/>
                  </a:moveTo>
                  <a:cubicBezTo>
                    <a:pt x="143" y="0"/>
                    <a:pt x="1" y="216"/>
                    <a:pt x="158" y="373"/>
                  </a:cubicBezTo>
                  <a:lnTo>
                    <a:pt x="878" y="1099"/>
                  </a:lnTo>
                  <a:cubicBezTo>
                    <a:pt x="925" y="1145"/>
                    <a:pt x="977" y="1164"/>
                    <a:pt x="1028" y="1164"/>
                  </a:cubicBezTo>
                  <a:cubicBezTo>
                    <a:pt x="1196" y="1164"/>
                    <a:pt x="1340" y="948"/>
                    <a:pt x="1183" y="795"/>
                  </a:cubicBezTo>
                  <a:lnTo>
                    <a:pt x="462" y="68"/>
                  </a:lnTo>
                  <a:cubicBezTo>
                    <a:pt x="414" y="20"/>
                    <a:pt x="361"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2"/>
            <p:cNvSpPr/>
            <p:nvPr/>
          </p:nvSpPr>
          <p:spPr>
            <a:xfrm>
              <a:off x="3390191" y="3194725"/>
              <a:ext cx="33525" cy="29100"/>
            </a:xfrm>
            <a:custGeom>
              <a:avLst/>
              <a:gdLst/>
              <a:ahLst/>
              <a:cxnLst/>
              <a:rect l="l" t="t" r="r" b="b"/>
              <a:pathLst>
                <a:path w="1341" h="1164" extrusionOk="0">
                  <a:moveTo>
                    <a:pt x="310" y="0"/>
                  </a:moveTo>
                  <a:cubicBezTo>
                    <a:pt x="143" y="0"/>
                    <a:pt x="1" y="216"/>
                    <a:pt x="158" y="373"/>
                  </a:cubicBezTo>
                  <a:lnTo>
                    <a:pt x="878" y="1099"/>
                  </a:lnTo>
                  <a:cubicBezTo>
                    <a:pt x="925" y="1145"/>
                    <a:pt x="977" y="1164"/>
                    <a:pt x="1027" y="1164"/>
                  </a:cubicBezTo>
                  <a:cubicBezTo>
                    <a:pt x="1196" y="1164"/>
                    <a:pt x="1340" y="948"/>
                    <a:pt x="1182" y="795"/>
                  </a:cubicBezTo>
                  <a:lnTo>
                    <a:pt x="462" y="68"/>
                  </a:lnTo>
                  <a:cubicBezTo>
                    <a:pt x="414" y="21"/>
                    <a:pt x="361"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 name="Google Shape;799;p52"/>
          <p:cNvGrpSpPr/>
          <p:nvPr/>
        </p:nvGrpSpPr>
        <p:grpSpPr>
          <a:xfrm>
            <a:off x="1943216" y="3099850"/>
            <a:ext cx="367625" cy="319525"/>
            <a:chOff x="1943216" y="3099850"/>
            <a:chExt cx="367625" cy="319525"/>
          </a:xfrm>
        </p:grpSpPr>
        <p:sp>
          <p:nvSpPr>
            <p:cNvPr id="800" name="Google Shape;800;p52"/>
            <p:cNvSpPr/>
            <p:nvPr/>
          </p:nvSpPr>
          <p:spPr>
            <a:xfrm>
              <a:off x="1943216" y="3099850"/>
              <a:ext cx="367625" cy="319525"/>
            </a:xfrm>
            <a:custGeom>
              <a:avLst/>
              <a:gdLst/>
              <a:ahLst/>
              <a:cxnLst/>
              <a:rect l="l" t="t" r="r" b="b"/>
              <a:pathLst>
                <a:path w="14705" h="12781" extrusionOk="0">
                  <a:moveTo>
                    <a:pt x="13792" y="1"/>
                  </a:moveTo>
                  <a:cubicBezTo>
                    <a:pt x="13506" y="1"/>
                    <a:pt x="13506" y="429"/>
                    <a:pt x="13792" y="429"/>
                  </a:cubicBezTo>
                  <a:lnTo>
                    <a:pt x="14276" y="429"/>
                  </a:lnTo>
                  <a:lnTo>
                    <a:pt x="14276" y="12346"/>
                  </a:lnTo>
                  <a:lnTo>
                    <a:pt x="429" y="12346"/>
                  </a:lnTo>
                  <a:lnTo>
                    <a:pt x="429" y="2708"/>
                  </a:lnTo>
                  <a:cubicBezTo>
                    <a:pt x="429" y="2562"/>
                    <a:pt x="321" y="2490"/>
                    <a:pt x="214" y="2490"/>
                  </a:cubicBezTo>
                  <a:cubicBezTo>
                    <a:pt x="107" y="2490"/>
                    <a:pt x="0" y="2562"/>
                    <a:pt x="0" y="2708"/>
                  </a:cubicBezTo>
                  <a:lnTo>
                    <a:pt x="0" y="12563"/>
                  </a:lnTo>
                  <a:cubicBezTo>
                    <a:pt x="0" y="12681"/>
                    <a:pt x="99" y="12781"/>
                    <a:pt x="217" y="12781"/>
                  </a:cubicBezTo>
                  <a:lnTo>
                    <a:pt x="14494" y="12781"/>
                  </a:lnTo>
                  <a:cubicBezTo>
                    <a:pt x="14612" y="12781"/>
                    <a:pt x="14705" y="12681"/>
                    <a:pt x="14705" y="12563"/>
                  </a:cubicBezTo>
                  <a:lnTo>
                    <a:pt x="14705" y="218"/>
                  </a:lnTo>
                  <a:cubicBezTo>
                    <a:pt x="14705" y="100"/>
                    <a:pt x="14612" y="1"/>
                    <a:pt x="14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2"/>
            <p:cNvSpPr/>
            <p:nvPr/>
          </p:nvSpPr>
          <p:spPr>
            <a:xfrm>
              <a:off x="1943216" y="3099850"/>
              <a:ext cx="328975" cy="49950"/>
            </a:xfrm>
            <a:custGeom>
              <a:avLst/>
              <a:gdLst/>
              <a:ahLst/>
              <a:cxnLst/>
              <a:rect l="l" t="t" r="r" b="b"/>
              <a:pathLst>
                <a:path w="13159" h="1998" extrusionOk="0">
                  <a:moveTo>
                    <a:pt x="217" y="1"/>
                  </a:moveTo>
                  <a:cubicBezTo>
                    <a:pt x="99" y="1"/>
                    <a:pt x="0" y="100"/>
                    <a:pt x="0" y="218"/>
                  </a:cubicBezTo>
                  <a:lnTo>
                    <a:pt x="0" y="1783"/>
                  </a:lnTo>
                  <a:cubicBezTo>
                    <a:pt x="0" y="1926"/>
                    <a:pt x="109" y="1997"/>
                    <a:pt x="217" y="1997"/>
                  </a:cubicBezTo>
                  <a:cubicBezTo>
                    <a:pt x="326" y="1997"/>
                    <a:pt x="435" y="1926"/>
                    <a:pt x="435" y="1783"/>
                  </a:cubicBezTo>
                  <a:lnTo>
                    <a:pt x="435" y="436"/>
                  </a:lnTo>
                  <a:lnTo>
                    <a:pt x="12873" y="436"/>
                  </a:lnTo>
                  <a:cubicBezTo>
                    <a:pt x="13159" y="436"/>
                    <a:pt x="13159" y="1"/>
                    <a:pt x="12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2"/>
            <p:cNvSpPr/>
            <p:nvPr/>
          </p:nvSpPr>
          <p:spPr>
            <a:xfrm>
              <a:off x="1964791" y="3121450"/>
              <a:ext cx="324475" cy="276350"/>
            </a:xfrm>
            <a:custGeom>
              <a:avLst/>
              <a:gdLst/>
              <a:ahLst/>
              <a:cxnLst/>
              <a:rect l="l" t="t" r="r" b="b"/>
              <a:pathLst>
                <a:path w="12979" h="11054" extrusionOk="0">
                  <a:moveTo>
                    <a:pt x="218" y="0"/>
                  </a:moveTo>
                  <a:cubicBezTo>
                    <a:pt x="93" y="0"/>
                    <a:pt x="0" y="93"/>
                    <a:pt x="0" y="217"/>
                  </a:cubicBezTo>
                  <a:lnTo>
                    <a:pt x="0" y="10842"/>
                  </a:lnTo>
                  <a:cubicBezTo>
                    <a:pt x="0" y="10960"/>
                    <a:pt x="93" y="11054"/>
                    <a:pt x="218" y="11054"/>
                  </a:cubicBezTo>
                  <a:lnTo>
                    <a:pt x="12761" y="11054"/>
                  </a:lnTo>
                  <a:cubicBezTo>
                    <a:pt x="12879" y="11054"/>
                    <a:pt x="12979" y="10960"/>
                    <a:pt x="12979" y="10842"/>
                  </a:cubicBezTo>
                  <a:lnTo>
                    <a:pt x="12979" y="10128"/>
                  </a:lnTo>
                  <a:cubicBezTo>
                    <a:pt x="12979" y="9982"/>
                    <a:pt x="12872" y="9909"/>
                    <a:pt x="12764" y="9909"/>
                  </a:cubicBezTo>
                  <a:cubicBezTo>
                    <a:pt x="12657" y="9909"/>
                    <a:pt x="12550" y="9982"/>
                    <a:pt x="12550" y="10128"/>
                  </a:cubicBezTo>
                  <a:lnTo>
                    <a:pt x="12550" y="10625"/>
                  </a:lnTo>
                  <a:lnTo>
                    <a:pt x="435" y="10625"/>
                  </a:lnTo>
                  <a:lnTo>
                    <a:pt x="435" y="429"/>
                  </a:lnTo>
                  <a:lnTo>
                    <a:pt x="12550" y="429"/>
                  </a:lnTo>
                  <a:lnTo>
                    <a:pt x="12550" y="9209"/>
                  </a:lnTo>
                  <a:cubicBezTo>
                    <a:pt x="12550" y="9327"/>
                    <a:pt x="12643" y="9420"/>
                    <a:pt x="12761" y="9420"/>
                  </a:cubicBezTo>
                  <a:cubicBezTo>
                    <a:pt x="12879" y="9420"/>
                    <a:pt x="12979" y="9327"/>
                    <a:pt x="12979" y="9209"/>
                  </a:cubicBezTo>
                  <a:lnTo>
                    <a:pt x="12979" y="217"/>
                  </a:lnTo>
                  <a:cubicBezTo>
                    <a:pt x="12979" y="93"/>
                    <a:pt x="12879" y="0"/>
                    <a:pt x="12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2"/>
            <p:cNvSpPr/>
            <p:nvPr/>
          </p:nvSpPr>
          <p:spPr>
            <a:xfrm>
              <a:off x="2002966" y="3140650"/>
              <a:ext cx="39925" cy="32350"/>
            </a:xfrm>
            <a:custGeom>
              <a:avLst/>
              <a:gdLst/>
              <a:ahLst/>
              <a:cxnLst/>
              <a:rect l="l" t="t" r="r" b="b"/>
              <a:pathLst>
                <a:path w="1597" h="1294" extrusionOk="0">
                  <a:moveTo>
                    <a:pt x="752" y="431"/>
                  </a:moveTo>
                  <a:cubicBezTo>
                    <a:pt x="926" y="431"/>
                    <a:pt x="1025" y="629"/>
                    <a:pt x="926" y="772"/>
                  </a:cubicBezTo>
                  <a:cubicBezTo>
                    <a:pt x="882" y="830"/>
                    <a:pt x="818" y="859"/>
                    <a:pt x="754" y="859"/>
                  </a:cubicBezTo>
                  <a:cubicBezTo>
                    <a:pt x="681" y="859"/>
                    <a:pt x="609" y="823"/>
                    <a:pt x="566" y="754"/>
                  </a:cubicBezTo>
                  <a:cubicBezTo>
                    <a:pt x="491" y="623"/>
                    <a:pt x="566" y="449"/>
                    <a:pt x="721" y="431"/>
                  </a:cubicBezTo>
                  <a:close/>
                  <a:moveTo>
                    <a:pt x="756" y="0"/>
                  </a:moveTo>
                  <a:cubicBezTo>
                    <a:pt x="490" y="0"/>
                    <a:pt x="233" y="164"/>
                    <a:pt x="137" y="443"/>
                  </a:cubicBezTo>
                  <a:cubicBezTo>
                    <a:pt x="1" y="859"/>
                    <a:pt x="311" y="1288"/>
                    <a:pt x="746" y="1294"/>
                  </a:cubicBezTo>
                  <a:cubicBezTo>
                    <a:pt x="777" y="1294"/>
                    <a:pt x="808" y="1288"/>
                    <a:pt x="839" y="1288"/>
                  </a:cubicBezTo>
                  <a:cubicBezTo>
                    <a:pt x="1410" y="1207"/>
                    <a:pt x="1597" y="474"/>
                    <a:pt x="1137" y="133"/>
                  </a:cubicBezTo>
                  <a:lnTo>
                    <a:pt x="1137" y="126"/>
                  </a:lnTo>
                  <a:cubicBezTo>
                    <a:pt x="1020" y="40"/>
                    <a:pt x="887" y="0"/>
                    <a:pt x="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2"/>
            <p:cNvSpPr/>
            <p:nvPr/>
          </p:nvSpPr>
          <p:spPr>
            <a:xfrm>
              <a:off x="2069566" y="3140600"/>
              <a:ext cx="38525" cy="32250"/>
            </a:xfrm>
            <a:custGeom>
              <a:avLst/>
              <a:gdLst/>
              <a:ahLst/>
              <a:cxnLst/>
              <a:rect l="l" t="t" r="r" b="b"/>
              <a:pathLst>
                <a:path w="1541" h="1290" extrusionOk="0">
                  <a:moveTo>
                    <a:pt x="853" y="431"/>
                  </a:moveTo>
                  <a:cubicBezTo>
                    <a:pt x="951" y="431"/>
                    <a:pt x="1050" y="493"/>
                    <a:pt x="1069" y="613"/>
                  </a:cubicBezTo>
                  <a:cubicBezTo>
                    <a:pt x="1075" y="669"/>
                    <a:pt x="1063" y="731"/>
                    <a:pt x="1025" y="774"/>
                  </a:cubicBezTo>
                  <a:cubicBezTo>
                    <a:pt x="979" y="834"/>
                    <a:pt x="918" y="860"/>
                    <a:pt x="858" y="860"/>
                  </a:cubicBezTo>
                  <a:cubicBezTo>
                    <a:pt x="731" y="860"/>
                    <a:pt x="609" y="746"/>
                    <a:pt x="647" y="594"/>
                  </a:cubicBezTo>
                  <a:cubicBezTo>
                    <a:pt x="673" y="484"/>
                    <a:pt x="763" y="431"/>
                    <a:pt x="853" y="431"/>
                  </a:cubicBezTo>
                  <a:close/>
                  <a:moveTo>
                    <a:pt x="847" y="0"/>
                  </a:moveTo>
                  <a:cubicBezTo>
                    <a:pt x="674" y="0"/>
                    <a:pt x="499" y="70"/>
                    <a:pt x="367" y="221"/>
                  </a:cubicBezTo>
                  <a:cubicBezTo>
                    <a:pt x="1" y="638"/>
                    <a:pt x="299" y="1290"/>
                    <a:pt x="852" y="1290"/>
                  </a:cubicBezTo>
                  <a:cubicBezTo>
                    <a:pt x="883" y="1290"/>
                    <a:pt x="914" y="1290"/>
                    <a:pt x="945" y="1283"/>
                  </a:cubicBezTo>
                  <a:cubicBezTo>
                    <a:pt x="1299" y="1234"/>
                    <a:pt x="1541" y="911"/>
                    <a:pt x="1491" y="557"/>
                  </a:cubicBezTo>
                  <a:cubicBezTo>
                    <a:pt x="1444" y="210"/>
                    <a:pt x="1149"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2"/>
            <p:cNvSpPr/>
            <p:nvPr/>
          </p:nvSpPr>
          <p:spPr>
            <a:xfrm>
              <a:off x="2141766" y="3140650"/>
              <a:ext cx="39925" cy="32350"/>
            </a:xfrm>
            <a:custGeom>
              <a:avLst/>
              <a:gdLst/>
              <a:ahLst/>
              <a:cxnLst/>
              <a:rect l="l" t="t" r="r" b="b"/>
              <a:pathLst>
                <a:path w="1597" h="1294" extrusionOk="0">
                  <a:moveTo>
                    <a:pt x="746" y="431"/>
                  </a:moveTo>
                  <a:cubicBezTo>
                    <a:pt x="926" y="431"/>
                    <a:pt x="1025" y="636"/>
                    <a:pt x="919" y="772"/>
                  </a:cubicBezTo>
                  <a:cubicBezTo>
                    <a:pt x="876" y="830"/>
                    <a:pt x="811" y="859"/>
                    <a:pt x="747" y="859"/>
                  </a:cubicBezTo>
                  <a:cubicBezTo>
                    <a:pt x="675" y="859"/>
                    <a:pt x="602" y="823"/>
                    <a:pt x="559" y="754"/>
                  </a:cubicBezTo>
                  <a:cubicBezTo>
                    <a:pt x="485" y="617"/>
                    <a:pt x="565" y="449"/>
                    <a:pt x="714" y="431"/>
                  </a:cubicBezTo>
                  <a:close/>
                  <a:moveTo>
                    <a:pt x="754" y="0"/>
                  </a:moveTo>
                  <a:cubicBezTo>
                    <a:pt x="487" y="0"/>
                    <a:pt x="228" y="164"/>
                    <a:pt x="137" y="443"/>
                  </a:cubicBezTo>
                  <a:cubicBezTo>
                    <a:pt x="0" y="859"/>
                    <a:pt x="305" y="1288"/>
                    <a:pt x="746" y="1294"/>
                  </a:cubicBezTo>
                  <a:cubicBezTo>
                    <a:pt x="777" y="1294"/>
                    <a:pt x="808" y="1288"/>
                    <a:pt x="839" y="1288"/>
                  </a:cubicBezTo>
                  <a:cubicBezTo>
                    <a:pt x="1410" y="1207"/>
                    <a:pt x="1596" y="474"/>
                    <a:pt x="1137" y="133"/>
                  </a:cubicBezTo>
                  <a:lnTo>
                    <a:pt x="1137" y="126"/>
                  </a:lnTo>
                  <a:cubicBezTo>
                    <a:pt x="1020" y="40"/>
                    <a:pt x="886" y="0"/>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2"/>
            <p:cNvSpPr/>
            <p:nvPr/>
          </p:nvSpPr>
          <p:spPr>
            <a:xfrm>
              <a:off x="2211166" y="3140650"/>
              <a:ext cx="40075" cy="32350"/>
            </a:xfrm>
            <a:custGeom>
              <a:avLst/>
              <a:gdLst/>
              <a:ahLst/>
              <a:cxnLst/>
              <a:rect l="l" t="t" r="r" b="b"/>
              <a:pathLst>
                <a:path w="1603" h="1294" extrusionOk="0">
                  <a:moveTo>
                    <a:pt x="752" y="431"/>
                  </a:moveTo>
                  <a:cubicBezTo>
                    <a:pt x="925" y="431"/>
                    <a:pt x="1031" y="636"/>
                    <a:pt x="919" y="772"/>
                  </a:cubicBezTo>
                  <a:lnTo>
                    <a:pt x="925" y="772"/>
                  </a:lnTo>
                  <a:cubicBezTo>
                    <a:pt x="882" y="830"/>
                    <a:pt x="817" y="859"/>
                    <a:pt x="753" y="859"/>
                  </a:cubicBezTo>
                  <a:cubicBezTo>
                    <a:pt x="681" y="859"/>
                    <a:pt x="608" y="823"/>
                    <a:pt x="565" y="754"/>
                  </a:cubicBezTo>
                  <a:cubicBezTo>
                    <a:pt x="485" y="617"/>
                    <a:pt x="571" y="449"/>
                    <a:pt x="720" y="431"/>
                  </a:cubicBezTo>
                  <a:close/>
                  <a:moveTo>
                    <a:pt x="758" y="0"/>
                  </a:moveTo>
                  <a:cubicBezTo>
                    <a:pt x="493" y="0"/>
                    <a:pt x="234" y="164"/>
                    <a:pt x="143" y="443"/>
                  </a:cubicBezTo>
                  <a:cubicBezTo>
                    <a:pt x="0" y="859"/>
                    <a:pt x="311" y="1288"/>
                    <a:pt x="752" y="1294"/>
                  </a:cubicBezTo>
                  <a:cubicBezTo>
                    <a:pt x="783" y="1294"/>
                    <a:pt x="814" y="1288"/>
                    <a:pt x="845" y="1288"/>
                  </a:cubicBezTo>
                  <a:cubicBezTo>
                    <a:pt x="1410" y="1207"/>
                    <a:pt x="1602" y="474"/>
                    <a:pt x="1143" y="133"/>
                  </a:cubicBezTo>
                  <a:lnTo>
                    <a:pt x="1137" y="126"/>
                  </a:lnTo>
                  <a:cubicBezTo>
                    <a:pt x="1022" y="40"/>
                    <a:pt x="889"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2"/>
            <p:cNvSpPr/>
            <p:nvPr/>
          </p:nvSpPr>
          <p:spPr>
            <a:xfrm>
              <a:off x="1995066" y="3184150"/>
              <a:ext cx="53875" cy="53900"/>
            </a:xfrm>
            <a:custGeom>
              <a:avLst/>
              <a:gdLst/>
              <a:ahLst/>
              <a:cxnLst/>
              <a:rect l="l" t="t" r="r" b="b"/>
              <a:pathLst>
                <a:path w="2155" h="2156" extrusionOk="0">
                  <a:moveTo>
                    <a:pt x="1726" y="429"/>
                  </a:moveTo>
                  <a:lnTo>
                    <a:pt x="1720" y="1721"/>
                  </a:lnTo>
                  <a:lnTo>
                    <a:pt x="435" y="1721"/>
                  </a:lnTo>
                  <a:lnTo>
                    <a:pt x="435" y="429"/>
                  </a:lnTo>
                  <a:close/>
                  <a:moveTo>
                    <a:pt x="217" y="1"/>
                  </a:moveTo>
                  <a:cubicBezTo>
                    <a:pt x="93" y="1"/>
                    <a:pt x="0" y="94"/>
                    <a:pt x="0" y="212"/>
                  </a:cubicBezTo>
                  <a:lnTo>
                    <a:pt x="0" y="1938"/>
                  </a:lnTo>
                  <a:cubicBezTo>
                    <a:pt x="0" y="2056"/>
                    <a:pt x="93" y="2156"/>
                    <a:pt x="217" y="2156"/>
                  </a:cubicBezTo>
                  <a:lnTo>
                    <a:pt x="1938" y="2156"/>
                  </a:lnTo>
                  <a:cubicBezTo>
                    <a:pt x="2056" y="2156"/>
                    <a:pt x="2155" y="2056"/>
                    <a:pt x="2155" y="1938"/>
                  </a:cubicBezTo>
                  <a:lnTo>
                    <a:pt x="2155" y="212"/>
                  </a:lnTo>
                  <a:cubicBezTo>
                    <a:pt x="2155" y="94"/>
                    <a:pt x="2056"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52"/>
            <p:cNvSpPr/>
            <p:nvPr/>
          </p:nvSpPr>
          <p:spPr>
            <a:xfrm>
              <a:off x="2064141" y="3184150"/>
              <a:ext cx="53900" cy="53900"/>
            </a:xfrm>
            <a:custGeom>
              <a:avLst/>
              <a:gdLst/>
              <a:ahLst/>
              <a:cxnLst/>
              <a:rect l="l" t="t" r="r" b="b"/>
              <a:pathLst>
                <a:path w="2156" h="2156" extrusionOk="0">
                  <a:moveTo>
                    <a:pt x="1727" y="429"/>
                  </a:moveTo>
                  <a:lnTo>
                    <a:pt x="1727" y="1721"/>
                  </a:lnTo>
                  <a:lnTo>
                    <a:pt x="435" y="1721"/>
                  </a:lnTo>
                  <a:lnTo>
                    <a:pt x="435" y="429"/>
                  </a:lnTo>
                  <a:close/>
                  <a:moveTo>
                    <a:pt x="218" y="1"/>
                  </a:moveTo>
                  <a:cubicBezTo>
                    <a:pt x="100" y="1"/>
                    <a:pt x="0" y="94"/>
                    <a:pt x="0" y="212"/>
                  </a:cubicBezTo>
                  <a:lnTo>
                    <a:pt x="0" y="1938"/>
                  </a:lnTo>
                  <a:cubicBezTo>
                    <a:pt x="0" y="2056"/>
                    <a:pt x="100" y="2156"/>
                    <a:pt x="218" y="2156"/>
                  </a:cubicBezTo>
                  <a:lnTo>
                    <a:pt x="1938" y="2156"/>
                  </a:lnTo>
                  <a:cubicBezTo>
                    <a:pt x="2056" y="2156"/>
                    <a:pt x="2155" y="2056"/>
                    <a:pt x="2155" y="1938"/>
                  </a:cubicBezTo>
                  <a:lnTo>
                    <a:pt x="2155" y="212"/>
                  </a:lnTo>
                  <a:cubicBezTo>
                    <a:pt x="2155" y="94"/>
                    <a:pt x="2056"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2"/>
            <p:cNvSpPr/>
            <p:nvPr/>
          </p:nvSpPr>
          <p:spPr>
            <a:xfrm>
              <a:off x="2133541" y="3184150"/>
              <a:ext cx="53900" cy="53900"/>
            </a:xfrm>
            <a:custGeom>
              <a:avLst/>
              <a:gdLst/>
              <a:ahLst/>
              <a:cxnLst/>
              <a:rect l="l" t="t" r="r" b="b"/>
              <a:pathLst>
                <a:path w="2156" h="2156" extrusionOk="0">
                  <a:moveTo>
                    <a:pt x="1727" y="429"/>
                  </a:moveTo>
                  <a:lnTo>
                    <a:pt x="1727" y="1721"/>
                  </a:lnTo>
                  <a:lnTo>
                    <a:pt x="435" y="1721"/>
                  </a:lnTo>
                  <a:lnTo>
                    <a:pt x="435" y="429"/>
                  </a:lnTo>
                  <a:close/>
                  <a:moveTo>
                    <a:pt x="218" y="1"/>
                  </a:moveTo>
                  <a:cubicBezTo>
                    <a:pt x="100" y="1"/>
                    <a:pt x="0" y="94"/>
                    <a:pt x="0" y="212"/>
                  </a:cubicBezTo>
                  <a:lnTo>
                    <a:pt x="0" y="1938"/>
                  </a:lnTo>
                  <a:cubicBezTo>
                    <a:pt x="0" y="2056"/>
                    <a:pt x="100" y="2156"/>
                    <a:pt x="218" y="2156"/>
                  </a:cubicBezTo>
                  <a:lnTo>
                    <a:pt x="1938" y="2156"/>
                  </a:lnTo>
                  <a:cubicBezTo>
                    <a:pt x="2056" y="2156"/>
                    <a:pt x="2155" y="2056"/>
                    <a:pt x="2155" y="1938"/>
                  </a:cubicBezTo>
                  <a:lnTo>
                    <a:pt x="2155" y="212"/>
                  </a:lnTo>
                  <a:cubicBezTo>
                    <a:pt x="2155" y="94"/>
                    <a:pt x="2056"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2"/>
            <p:cNvSpPr/>
            <p:nvPr/>
          </p:nvSpPr>
          <p:spPr>
            <a:xfrm>
              <a:off x="2203091" y="3184150"/>
              <a:ext cx="53900" cy="53900"/>
            </a:xfrm>
            <a:custGeom>
              <a:avLst/>
              <a:gdLst/>
              <a:ahLst/>
              <a:cxnLst/>
              <a:rect l="l" t="t" r="r" b="b"/>
              <a:pathLst>
                <a:path w="2156" h="2156" extrusionOk="0">
                  <a:moveTo>
                    <a:pt x="1720" y="429"/>
                  </a:moveTo>
                  <a:lnTo>
                    <a:pt x="1720" y="1721"/>
                  </a:lnTo>
                  <a:lnTo>
                    <a:pt x="429" y="1721"/>
                  </a:lnTo>
                  <a:lnTo>
                    <a:pt x="429" y="429"/>
                  </a:lnTo>
                  <a:close/>
                  <a:moveTo>
                    <a:pt x="1948" y="1"/>
                  </a:moveTo>
                  <a:cubicBezTo>
                    <a:pt x="1945" y="1"/>
                    <a:pt x="1941" y="1"/>
                    <a:pt x="1938" y="1"/>
                  </a:cubicBezTo>
                  <a:lnTo>
                    <a:pt x="218" y="1"/>
                  </a:lnTo>
                  <a:cubicBezTo>
                    <a:pt x="93" y="1"/>
                    <a:pt x="0" y="94"/>
                    <a:pt x="0" y="212"/>
                  </a:cubicBezTo>
                  <a:lnTo>
                    <a:pt x="0" y="1938"/>
                  </a:lnTo>
                  <a:cubicBezTo>
                    <a:pt x="0" y="2056"/>
                    <a:pt x="93" y="2156"/>
                    <a:pt x="218" y="2156"/>
                  </a:cubicBezTo>
                  <a:lnTo>
                    <a:pt x="1938" y="2156"/>
                  </a:lnTo>
                  <a:cubicBezTo>
                    <a:pt x="2056" y="2156"/>
                    <a:pt x="2155" y="2056"/>
                    <a:pt x="2155" y="1938"/>
                  </a:cubicBezTo>
                  <a:lnTo>
                    <a:pt x="2155" y="212"/>
                  </a:lnTo>
                  <a:cubicBezTo>
                    <a:pt x="2155" y="98"/>
                    <a:pt x="2061"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2"/>
            <p:cNvSpPr/>
            <p:nvPr/>
          </p:nvSpPr>
          <p:spPr>
            <a:xfrm>
              <a:off x="1995066" y="3252775"/>
              <a:ext cx="53875" cy="53900"/>
            </a:xfrm>
            <a:custGeom>
              <a:avLst/>
              <a:gdLst/>
              <a:ahLst/>
              <a:cxnLst/>
              <a:rect l="l" t="t" r="r" b="b"/>
              <a:pathLst>
                <a:path w="2155" h="2156" extrusionOk="0">
                  <a:moveTo>
                    <a:pt x="1726" y="435"/>
                  </a:moveTo>
                  <a:lnTo>
                    <a:pt x="1720" y="1727"/>
                  </a:lnTo>
                  <a:lnTo>
                    <a:pt x="435" y="1727"/>
                  </a:lnTo>
                  <a:lnTo>
                    <a:pt x="435" y="435"/>
                  </a:lnTo>
                  <a:close/>
                  <a:moveTo>
                    <a:pt x="217" y="1"/>
                  </a:moveTo>
                  <a:cubicBezTo>
                    <a:pt x="93" y="1"/>
                    <a:pt x="0" y="100"/>
                    <a:pt x="0" y="218"/>
                  </a:cubicBezTo>
                  <a:lnTo>
                    <a:pt x="0" y="1944"/>
                  </a:lnTo>
                  <a:cubicBezTo>
                    <a:pt x="0" y="2062"/>
                    <a:pt x="93" y="2155"/>
                    <a:pt x="217" y="2155"/>
                  </a:cubicBezTo>
                  <a:lnTo>
                    <a:pt x="1938" y="2155"/>
                  </a:lnTo>
                  <a:cubicBezTo>
                    <a:pt x="2056" y="2155"/>
                    <a:pt x="2155" y="2062"/>
                    <a:pt x="2155" y="1944"/>
                  </a:cubicBezTo>
                  <a:lnTo>
                    <a:pt x="2155" y="218"/>
                  </a:lnTo>
                  <a:cubicBezTo>
                    <a:pt x="2155" y="100"/>
                    <a:pt x="2056"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2"/>
            <p:cNvSpPr/>
            <p:nvPr/>
          </p:nvSpPr>
          <p:spPr>
            <a:xfrm>
              <a:off x="2064141" y="3252775"/>
              <a:ext cx="53900" cy="53900"/>
            </a:xfrm>
            <a:custGeom>
              <a:avLst/>
              <a:gdLst/>
              <a:ahLst/>
              <a:cxnLst/>
              <a:rect l="l" t="t" r="r" b="b"/>
              <a:pathLst>
                <a:path w="2156" h="2156" extrusionOk="0">
                  <a:moveTo>
                    <a:pt x="1727" y="435"/>
                  </a:moveTo>
                  <a:lnTo>
                    <a:pt x="1727" y="1727"/>
                  </a:lnTo>
                  <a:lnTo>
                    <a:pt x="435" y="1727"/>
                  </a:lnTo>
                  <a:lnTo>
                    <a:pt x="435" y="435"/>
                  </a:lnTo>
                  <a:close/>
                  <a:moveTo>
                    <a:pt x="218" y="1"/>
                  </a:moveTo>
                  <a:cubicBezTo>
                    <a:pt x="100" y="1"/>
                    <a:pt x="0" y="100"/>
                    <a:pt x="0" y="218"/>
                  </a:cubicBezTo>
                  <a:lnTo>
                    <a:pt x="0" y="1944"/>
                  </a:lnTo>
                  <a:cubicBezTo>
                    <a:pt x="0" y="2062"/>
                    <a:pt x="100" y="2155"/>
                    <a:pt x="218" y="2155"/>
                  </a:cubicBezTo>
                  <a:lnTo>
                    <a:pt x="1938" y="2155"/>
                  </a:lnTo>
                  <a:cubicBezTo>
                    <a:pt x="2056" y="2155"/>
                    <a:pt x="2155" y="2062"/>
                    <a:pt x="2155" y="1944"/>
                  </a:cubicBezTo>
                  <a:lnTo>
                    <a:pt x="2155" y="218"/>
                  </a:lnTo>
                  <a:cubicBezTo>
                    <a:pt x="2155" y="100"/>
                    <a:pt x="2056"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2"/>
            <p:cNvSpPr/>
            <p:nvPr/>
          </p:nvSpPr>
          <p:spPr>
            <a:xfrm>
              <a:off x="2133541" y="3252775"/>
              <a:ext cx="53900" cy="53900"/>
            </a:xfrm>
            <a:custGeom>
              <a:avLst/>
              <a:gdLst/>
              <a:ahLst/>
              <a:cxnLst/>
              <a:rect l="l" t="t" r="r" b="b"/>
              <a:pathLst>
                <a:path w="2156" h="2156" extrusionOk="0">
                  <a:moveTo>
                    <a:pt x="1727" y="435"/>
                  </a:moveTo>
                  <a:lnTo>
                    <a:pt x="1727" y="1727"/>
                  </a:lnTo>
                  <a:lnTo>
                    <a:pt x="435" y="1727"/>
                  </a:lnTo>
                  <a:lnTo>
                    <a:pt x="435" y="435"/>
                  </a:lnTo>
                  <a:close/>
                  <a:moveTo>
                    <a:pt x="218" y="1"/>
                  </a:moveTo>
                  <a:cubicBezTo>
                    <a:pt x="100" y="1"/>
                    <a:pt x="0" y="100"/>
                    <a:pt x="0" y="218"/>
                  </a:cubicBezTo>
                  <a:lnTo>
                    <a:pt x="0" y="1944"/>
                  </a:lnTo>
                  <a:cubicBezTo>
                    <a:pt x="0" y="2062"/>
                    <a:pt x="100" y="2155"/>
                    <a:pt x="218" y="2155"/>
                  </a:cubicBezTo>
                  <a:lnTo>
                    <a:pt x="1938" y="2155"/>
                  </a:lnTo>
                  <a:cubicBezTo>
                    <a:pt x="2056" y="2155"/>
                    <a:pt x="2155" y="2062"/>
                    <a:pt x="2155" y="1944"/>
                  </a:cubicBezTo>
                  <a:lnTo>
                    <a:pt x="2155" y="218"/>
                  </a:lnTo>
                  <a:cubicBezTo>
                    <a:pt x="2155" y="100"/>
                    <a:pt x="2056"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2"/>
            <p:cNvSpPr/>
            <p:nvPr/>
          </p:nvSpPr>
          <p:spPr>
            <a:xfrm>
              <a:off x="2203091" y="3252775"/>
              <a:ext cx="53900" cy="53900"/>
            </a:xfrm>
            <a:custGeom>
              <a:avLst/>
              <a:gdLst/>
              <a:ahLst/>
              <a:cxnLst/>
              <a:rect l="l" t="t" r="r" b="b"/>
              <a:pathLst>
                <a:path w="2156" h="2156" extrusionOk="0">
                  <a:moveTo>
                    <a:pt x="1720" y="435"/>
                  </a:moveTo>
                  <a:lnTo>
                    <a:pt x="1720" y="1727"/>
                  </a:lnTo>
                  <a:lnTo>
                    <a:pt x="429" y="1727"/>
                  </a:lnTo>
                  <a:lnTo>
                    <a:pt x="429" y="435"/>
                  </a:lnTo>
                  <a:close/>
                  <a:moveTo>
                    <a:pt x="218" y="1"/>
                  </a:moveTo>
                  <a:cubicBezTo>
                    <a:pt x="93" y="1"/>
                    <a:pt x="0" y="100"/>
                    <a:pt x="0" y="218"/>
                  </a:cubicBezTo>
                  <a:lnTo>
                    <a:pt x="0" y="1944"/>
                  </a:lnTo>
                  <a:cubicBezTo>
                    <a:pt x="0" y="2062"/>
                    <a:pt x="93" y="2155"/>
                    <a:pt x="218" y="2155"/>
                  </a:cubicBezTo>
                  <a:lnTo>
                    <a:pt x="1938" y="2155"/>
                  </a:lnTo>
                  <a:cubicBezTo>
                    <a:pt x="2056" y="2155"/>
                    <a:pt x="2155" y="2062"/>
                    <a:pt x="2155" y="1944"/>
                  </a:cubicBezTo>
                  <a:lnTo>
                    <a:pt x="2155" y="218"/>
                  </a:lnTo>
                  <a:cubicBezTo>
                    <a:pt x="2155" y="100"/>
                    <a:pt x="2056"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2"/>
            <p:cNvSpPr/>
            <p:nvPr/>
          </p:nvSpPr>
          <p:spPr>
            <a:xfrm>
              <a:off x="1995066" y="3321550"/>
              <a:ext cx="53875" cy="53900"/>
            </a:xfrm>
            <a:custGeom>
              <a:avLst/>
              <a:gdLst/>
              <a:ahLst/>
              <a:cxnLst/>
              <a:rect l="l" t="t" r="r" b="b"/>
              <a:pathLst>
                <a:path w="2155" h="2156" extrusionOk="0">
                  <a:moveTo>
                    <a:pt x="1726" y="429"/>
                  </a:moveTo>
                  <a:lnTo>
                    <a:pt x="1720" y="1721"/>
                  </a:lnTo>
                  <a:lnTo>
                    <a:pt x="435" y="1721"/>
                  </a:lnTo>
                  <a:lnTo>
                    <a:pt x="435" y="429"/>
                  </a:lnTo>
                  <a:close/>
                  <a:moveTo>
                    <a:pt x="217" y="1"/>
                  </a:moveTo>
                  <a:cubicBezTo>
                    <a:pt x="93" y="1"/>
                    <a:pt x="0" y="94"/>
                    <a:pt x="0" y="218"/>
                  </a:cubicBezTo>
                  <a:lnTo>
                    <a:pt x="0" y="1938"/>
                  </a:lnTo>
                  <a:cubicBezTo>
                    <a:pt x="0" y="2056"/>
                    <a:pt x="93" y="2155"/>
                    <a:pt x="217" y="2155"/>
                  </a:cubicBezTo>
                  <a:lnTo>
                    <a:pt x="1938" y="2155"/>
                  </a:lnTo>
                  <a:cubicBezTo>
                    <a:pt x="2056" y="2155"/>
                    <a:pt x="2155" y="2056"/>
                    <a:pt x="2155" y="1938"/>
                  </a:cubicBezTo>
                  <a:lnTo>
                    <a:pt x="2155" y="212"/>
                  </a:lnTo>
                  <a:cubicBezTo>
                    <a:pt x="2149" y="94"/>
                    <a:pt x="2056"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2"/>
            <p:cNvSpPr/>
            <p:nvPr/>
          </p:nvSpPr>
          <p:spPr>
            <a:xfrm>
              <a:off x="2064141" y="3321550"/>
              <a:ext cx="53900" cy="53900"/>
            </a:xfrm>
            <a:custGeom>
              <a:avLst/>
              <a:gdLst/>
              <a:ahLst/>
              <a:cxnLst/>
              <a:rect l="l" t="t" r="r" b="b"/>
              <a:pathLst>
                <a:path w="2156" h="2156" extrusionOk="0">
                  <a:moveTo>
                    <a:pt x="1727" y="429"/>
                  </a:moveTo>
                  <a:lnTo>
                    <a:pt x="1727" y="1721"/>
                  </a:lnTo>
                  <a:lnTo>
                    <a:pt x="435" y="1721"/>
                  </a:lnTo>
                  <a:lnTo>
                    <a:pt x="435" y="429"/>
                  </a:lnTo>
                  <a:close/>
                  <a:moveTo>
                    <a:pt x="218" y="1"/>
                  </a:moveTo>
                  <a:cubicBezTo>
                    <a:pt x="100" y="1"/>
                    <a:pt x="0" y="94"/>
                    <a:pt x="0" y="218"/>
                  </a:cubicBezTo>
                  <a:lnTo>
                    <a:pt x="0" y="1938"/>
                  </a:lnTo>
                  <a:cubicBezTo>
                    <a:pt x="0" y="2056"/>
                    <a:pt x="100" y="2155"/>
                    <a:pt x="218" y="2155"/>
                  </a:cubicBezTo>
                  <a:lnTo>
                    <a:pt x="1938" y="2155"/>
                  </a:lnTo>
                  <a:cubicBezTo>
                    <a:pt x="2056" y="2155"/>
                    <a:pt x="2155" y="2056"/>
                    <a:pt x="2155" y="1938"/>
                  </a:cubicBezTo>
                  <a:lnTo>
                    <a:pt x="2155" y="212"/>
                  </a:lnTo>
                  <a:cubicBezTo>
                    <a:pt x="2155" y="94"/>
                    <a:pt x="2056"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2"/>
            <p:cNvSpPr/>
            <p:nvPr/>
          </p:nvSpPr>
          <p:spPr>
            <a:xfrm>
              <a:off x="2133541" y="3321550"/>
              <a:ext cx="53900" cy="53900"/>
            </a:xfrm>
            <a:custGeom>
              <a:avLst/>
              <a:gdLst/>
              <a:ahLst/>
              <a:cxnLst/>
              <a:rect l="l" t="t" r="r" b="b"/>
              <a:pathLst>
                <a:path w="2156" h="2156" extrusionOk="0">
                  <a:moveTo>
                    <a:pt x="1727" y="429"/>
                  </a:moveTo>
                  <a:lnTo>
                    <a:pt x="1727" y="1721"/>
                  </a:lnTo>
                  <a:lnTo>
                    <a:pt x="435" y="1721"/>
                  </a:lnTo>
                  <a:lnTo>
                    <a:pt x="435" y="429"/>
                  </a:lnTo>
                  <a:close/>
                  <a:moveTo>
                    <a:pt x="218" y="1"/>
                  </a:moveTo>
                  <a:cubicBezTo>
                    <a:pt x="100" y="1"/>
                    <a:pt x="0" y="94"/>
                    <a:pt x="0" y="218"/>
                  </a:cubicBezTo>
                  <a:lnTo>
                    <a:pt x="0" y="1938"/>
                  </a:lnTo>
                  <a:cubicBezTo>
                    <a:pt x="0" y="2056"/>
                    <a:pt x="100" y="2155"/>
                    <a:pt x="218" y="2155"/>
                  </a:cubicBezTo>
                  <a:lnTo>
                    <a:pt x="1938" y="2155"/>
                  </a:lnTo>
                  <a:cubicBezTo>
                    <a:pt x="2056" y="2155"/>
                    <a:pt x="2155" y="2056"/>
                    <a:pt x="2155" y="1938"/>
                  </a:cubicBezTo>
                  <a:lnTo>
                    <a:pt x="2155" y="212"/>
                  </a:lnTo>
                  <a:cubicBezTo>
                    <a:pt x="2155" y="94"/>
                    <a:pt x="2056"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2"/>
            <p:cNvSpPr/>
            <p:nvPr/>
          </p:nvSpPr>
          <p:spPr>
            <a:xfrm>
              <a:off x="2203091" y="3321550"/>
              <a:ext cx="53900" cy="53900"/>
            </a:xfrm>
            <a:custGeom>
              <a:avLst/>
              <a:gdLst/>
              <a:ahLst/>
              <a:cxnLst/>
              <a:rect l="l" t="t" r="r" b="b"/>
              <a:pathLst>
                <a:path w="2156" h="2156" extrusionOk="0">
                  <a:moveTo>
                    <a:pt x="1720" y="429"/>
                  </a:moveTo>
                  <a:lnTo>
                    <a:pt x="1720" y="1721"/>
                  </a:lnTo>
                  <a:lnTo>
                    <a:pt x="429" y="1721"/>
                  </a:lnTo>
                  <a:lnTo>
                    <a:pt x="429" y="429"/>
                  </a:lnTo>
                  <a:close/>
                  <a:moveTo>
                    <a:pt x="218" y="1"/>
                  </a:moveTo>
                  <a:cubicBezTo>
                    <a:pt x="93" y="1"/>
                    <a:pt x="0" y="94"/>
                    <a:pt x="0" y="218"/>
                  </a:cubicBezTo>
                  <a:lnTo>
                    <a:pt x="0" y="1938"/>
                  </a:lnTo>
                  <a:cubicBezTo>
                    <a:pt x="0" y="2056"/>
                    <a:pt x="93" y="2155"/>
                    <a:pt x="218" y="2155"/>
                  </a:cubicBezTo>
                  <a:lnTo>
                    <a:pt x="1938" y="2155"/>
                  </a:lnTo>
                  <a:cubicBezTo>
                    <a:pt x="2056" y="2155"/>
                    <a:pt x="2155" y="2056"/>
                    <a:pt x="2155" y="1938"/>
                  </a:cubicBezTo>
                  <a:lnTo>
                    <a:pt x="2155" y="212"/>
                  </a:lnTo>
                  <a:cubicBezTo>
                    <a:pt x="2149" y="94"/>
                    <a:pt x="2056"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 name="Google Shape;819;p52"/>
          <p:cNvSpPr/>
          <p:nvPr/>
        </p:nvSpPr>
        <p:spPr>
          <a:xfrm>
            <a:off x="1328291" y="3131525"/>
            <a:ext cx="367475" cy="256350"/>
          </a:xfrm>
          <a:custGeom>
            <a:avLst/>
            <a:gdLst/>
            <a:ahLst/>
            <a:cxnLst/>
            <a:rect l="l" t="t" r="r" b="b"/>
            <a:pathLst>
              <a:path w="14699" h="10254" extrusionOk="0">
                <a:moveTo>
                  <a:pt x="2825" y="423"/>
                </a:moveTo>
                <a:lnTo>
                  <a:pt x="2825" y="858"/>
                </a:lnTo>
                <a:lnTo>
                  <a:pt x="1534" y="858"/>
                </a:lnTo>
                <a:lnTo>
                  <a:pt x="1534" y="423"/>
                </a:lnTo>
                <a:close/>
                <a:moveTo>
                  <a:pt x="4546" y="659"/>
                </a:moveTo>
                <a:lnTo>
                  <a:pt x="4546" y="858"/>
                </a:lnTo>
                <a:lnTo>
                  <a:pt x="3254" y="858"/>
                </a:lnTo>
                <a:lnTo>
                  <a:pt x="3254" y="659"/>
                </a:lnTo>
                <a:close/>
                <a:moveTo>
                  <a:pt x="6272" y="429"/>
                </a:moveTo>
                <a:lnTo>
                  <a:pt x="6272" y="858"/>
                </a:lnTo>
                <a:lnTo>
                  <a:pt x="4980" y="858"/>
                </a:lnTo>
                <a:lnTo>
                  <a:pt x="4980" y="442"/>
                </a:lnTo>
                <a:lnTo>
                  <a:pt x="4980" y="429"/>
                </a:lnTo>
                <a:close/>
                <a:moveTo>
                  <a:pt x="7998" y="659"/>
                </a:moveTo>
                <a:lnTo>
                  <a:pt x="7998" y="858"/>
                </a:lnTo>
                <a:lnTo>
                  <a:pt x="6700" y="858"/>
                </a:lnTo>
                <a:lnTo>
                  <a:pt x="6707" y="659"/>
                </a:lnTo>
                <a:close/>
                <a:moveTo>
                  <a:pt x="9718" y="429"/>
                </a:moveTo>
                <a:lnTo>
                  <a:pt x="9718" y="858"/>
                </a:lnTo>
                <a:lnTo>
                  <a:pt x="8427" y="858"/>
                </a:lnTo>
                <a:lnTo>
                  <a:pt x="8427" y="442"/>
                </a:lnTo>
                <a:lnTo>
                  <a:pt x="8427" y="429"/>
                </a:lnTo>
                <a:close/>
                <a:moveTo>
                  <a:pt x="11438" y="659"/>
                </a:moveTo>
                <a:lnTo>
                  <a:pt x="11438" y="858"/>
                </a:lnTo>
                <a:lnTo>
                  <a:pt x="10147" y="858"/>
                </a:lnTo>
                <a:lnTo>
                  <a:pt x="10147" y="659"/>
                </a:lnTo>
                <a:close/>
                <a:moveTo>
                  <a:pt x="13165" y="429"/>
                </a:moveTo>
                <a:lnTo>
                  <a:pt x="13165" y="864"/>
                </a:lnTo>
                <a:lnTo>
                  <a:pt x="11873" y="864"/>
                </a:lnTo>
                <a:lnTo>
                  <a:pt x="11867" y="442"/>
                </a:lnTo>
                <a:lnTo>
                  <a:pt x="11867" y="429"/>
                </a:lnTo>
                <a:close/>
                <a:moveTo>
                  <a:pt x="14270" y="1292"/>
                </a:moveTo>
                <a:lnTo>
                  <a:pt x="14270" y="1721"/>
                </a:lnTo>
                <a:lnTo>
                  <a:pt x="435" y="1721"/>
                </a:lnTo>
                <a:lnTo>
                  <a:pt x="435" y="1292"/>
                </a:lnTo>
                <a:close/>
                <a:moveTo>
                  <a:pt x="3260" y="2149"/>
                </a:moveTo>
                <a:lnTo>
                  <a:pt x="3254" y="4633"/>
                </a:lnTo>
                <a:lnTo>
                  <a:pt x="2825" y="4633"/>
                </a:lnTo>
                <a:lnTo>
                  <a:pt x="2825" y="2149"/>
                </a:lnTo>
                <a:close/>
                <a:moveTo>
                  <a:pt x="4117" y="2149"/>
                </a:moveTo>
                <a:lnTo>
                  <a:pt x="4117" y="4863"/>
                </a:lnTo>
                <a:lnTo>
                  <a:pt x="3689" y="4863"/>
                </a:lnTo>
                <a:lnTo>
                  <a:pt x="3689" y="2149"/>
                </a:lnTo>
                <a:close/>
                <a:moveTo>
                  <a:pt x="4974" y="2149"/>
                </a:moveTo>
                <a:lnTo>
                  <a:pt x="4980" y="5111"/>
                </a:lnTo>
                <a:lnTo>
                  <a:pt x="4546" y="5111"/>
                </a:lnTo>
                <a:lnTo>
                  <a:pt x="4546" y="2149"/>
                </a:lnTo>
                <a:close/>
                <a:moveTo>
                  <a:pt x="5843" y="2156"/>
                </a:moveTo>
                <a:lnTo>
                  <a:pt x="5843" y="5378"/>
                </a:lnTo>
                <a:lnTo>
                  <a:pt x="5409" y="5378"/>
                </a:lnTo>
                <a:lnTo>
                  <a:pt x="5409" y="2156"/>
                </a:lnTo>
                <a:close/>
                <a:moveTo>
                  <a:pt x="7564" y="2149"/>
                </a:moveTo>
                <a:lnTo>
                  <a:pt x="7564" y="5975"/>
                </a:lnTo>
                <a:lnTo>
                  <a:pt x="7135" y="5975"/>
                </a:lnTo>
                <a:lnTo>
                  <a:pt x="7135" y="4230"/>
                </a:lnTo>
                <a:cubicBezTo>
                  <a:pt x="7135" y="4087"/>
                  <a:pt x="7026" y="4015"/>
                  <a:pt x="6918" y="4015"/>
                </a:cubicBezTo>
                <a:cubicBezTo>
                  <a:pt x="6809" y="4015"/>
                  <a:pt x="6700" y="4087"/>
                  <a:pt x="6700" y="4230"/>
                </a:cubicBezTo>
                <a:lnTo>
                  <a:pt x="6700" y="5664"/>
                </a:lnTo>
                <a:lnTo>
                  <a:pt x="6272" y="5664"/>
                </a:lnTo>
                <a:lnTo>
                  <a:pt x="6272" y="2149"/>
                </a:lnTo>
                <a:lnTo>
                  <a:pt x="6700" y="2149"/>
                </a:lnTo>
                <a:lnTo>
                  <a:pt x="6700" y="3280"/>
                </a:lnTo>
                <a:cubicBezTo>
                  <a:pt x="6700" y="3422"/>
                  <a:pt x="6809" y="3494"/>
                  <a:pt x="6918" y="3494"/>
                </a:cubicBezTo>
                <a:cubicBezTo>
                  <a:pt x="7026" y="3494"/>
                  <a:pt x="7135" y="3422"/>
                  <a:pt x="7135" y="3280"/>
                </a:cubicBezTo>
                <a:lnTo>
                  <a:pt x="7135" y="2149"/>
                </a:lnTo>
                <a:close/>
                <a:moveTo>
                  <a:pt x="8427" y="2149"/>
                </a:moveTo>
                <a:lnTo>
                  <a:pt x="8427" y="6316"/>
                </a:lnTo>
                <a:lnTo>
                  <a:pt x="7998" y="6316"/>
                </a:lnTo>
                <a:lnTo>
                  <a:pt x="7998" y="2149"/>
                </a:lnTo>
                <a:close/>
                <a:moveTo>
                  <a:pt x="9290" y="2149"/>
                </a:moveTo>
                <a:lnTo>
                  <a:pt x="9290" y="6676"/>
                </a:lnTo>
                <a:lnTo>
                  <a:pt x="8855" y="6676"/>
                </a:lnTo>
                <a:lnTo>
                  <a:pt x="8855" y="2149"/>
                </a:lnTo>
                <a:close/>
                <a:moveTo>
                  <a:pt x="10147" y="2149"/>
                </a:moveTo>
                <a:lnTo>
                  <a:pt x="10147" y="7061"/>
                </a:lnTo>
                <a:lnTo>
                  <a:pt x="9718" y="7061"/>
                </a:lnTo>
                <a:lnTo>
                  <a:pt x="9718" y="2149"/>
                </a:lnTo>
                <a:close/>
                <a:moveTo>
                  <a:pt x="11010" y="2149"/>
                </a:moveTo>
                <a:lnTo>
                  <a:pt x="11010" y="7484"/>
                </a:lnTo>
                <a:lnTo>
                  <a:pt x="10582" y="7484"/>
                </a:lnTo>
                <a:lnTo>
                  <a:pt x="10582" y="2149"/>
                </a:lnTo>
                <a:close/>
                <a:moveTo>
                  <a:pt x="11873" y="2149"/>
                </a:moveTo>
                <a:lnTo>
                  <a:pt x="11873" y="7943"/>
                </a:lnTo>
                <a:lnTo>
                  <a:pt x="11438" y="7943"/>
                </a:lnTo>
                <a:lnTo>
                  <a:pt x="11438" y="2149"/>
                </a:lnTo>
                <a:close/>
                <a:moveTo>
                  <a:pt x="4752" y="0"/>
                </a:moveTo>
                <a:cubicBezTo>
                  <a:pt x="4639" y="0"/>
                  <a:pt x="4546" y="97"/>
                  <a:pt x="4546" y="212"/>
                </a:cubicBezTo>
                <a:lnTo>
                  <a:pt x="4546" y="231"/>
                </a:lnTo>
                <a:lnTo>
                  <a:pt x="3254" y="231"/>
                </a:lnTo>
                <a:lnTo>
                  <a:pt x="3254" y="212"/>
                </a:lnTo>
                <a:cubicBezTo>
                  <a:pt x="3254" y="94"/>
                  <a:pt x="3161" y="1"/>
                  <a:pt x="3043" y="1"/>
                </a:cubicBezTo>
                <a:lnTo>
                  <a:pt x="1316" y="1"/>
                </a:lnTo>
                <a:cubicBezTo>
                  <a:pt x="1199" y="1"/>
                  <a:pt x="1105" y="94"/>
                  <a:pt x="1105" y="212"/>
                </a:cubicBezTo>
                <a:lnTo>
                  <a:pt x="1105" y="858"/>
                </a:lnTo>
                <a:lnTo>
                  <a:pt x="211" y="858"/>
                </a:lnTo>
                <a:cubicBezTo>
                  <a:pt x="93" y="858"/>
                  <a:pt x="0" y="957"/>
                  <a:pt x="0" y="1075"/>
                </a:cubicBezTo>
                <a:lnTo>
                  <a:pt x="0" y="1938"/>
                </a:lnTo>
                <a:cubicBezTo>
                  <a:pt x="0" y="2056"/>
                  <a:pt x="93" y="2149"/>
                  <a:pt x="211" y="2149"/>
                </a:cubicBezTo>
                <a:lnTo>
                  <a:pt x="298" y="2149"/>
                </a:lnTo>
                <a:lnTo>
                  <a:pt x="298" y="2354"/>
                </a:lnTo>
                <a:cubicBezTo>
                  <a:pt x="298" y="2500"/>
                  <a:pt x="407" y="2573"/>
                  <a:pt x="515" y="2573"/>
                </a:cubicBezTo>
                <a:cubicBezTo>
                  <a:pt x="624" y="2573"/>
                  <a:pt x="733" y="2500"/>
                  <a:pt x="733" y="2354"/>
                </a:cubicBezTo>
                <a:lnTo>
                  <a:pt x="733" y="2149"/>
                </a:lnTo>
                <a:lnTo>
                  <a:pt x="1161" y="2149"/>
                </a:lnTo>
                <a:lnTo>
                  <a:pt x="1161" y="9818"/>
                </a:lnTo>
                <a:lnTo>
                  <a:pt x="733" y="9818"/>
                </a:lnTo>
                <a:lnTo>
                  <a:pt x="733" y="3286"/>
                </a:lnTo>
                <a:cubicBezTo>
                  <a:pt x="733" y="3143"/>
                  <a:pt x="624" y="3071"/>
                  <a:pt x="515" y="3071"/>
                </a:cubicBezTo>
                <a:cubicBezTo>
                  <a:pt x="407" y="3071"/>
                  <a:pt x="298" y="3143"/>
                  <a:pt x="298" y="3286"/>
                </a:cubicBezTo>
                <a:lnTo>
                  <a:pt x="298" y="10036"/>
                </a:lnTo>
                <a:cubicBezTo>
                  <a:pt x="298" y="10154"/>
                  <a:pt x="397" y="10253"/>
                  <a:pt x="515" y="10253"/>
                </a:cubicBezTo>
                <a:lnTo>
                  <a:pt x="1379" y="10253"/>
                </a:lnTo>
                <a:cubicBezTo>
                  <a:pt x="1497" y="10253"/>
                  <a:pt x="1590" y="10154"/>
                  <a:pt x="1590" y="10036"/>
                </a:cubicBezTo>
                <a:lnTo>
                  <a:pt x="1590" y="2149"/>
                </a:lnTo>
                <a:lnTo>
                  <a:pt x="2397" y="2149"/>
                </a:lnTo>
                <a:lnTo>
                  <a:pt x="2397" y="4844"/>
                </a:lnTo>
                <a:cubicBezTo>
                  <a:pt x="2397" y="4962"/>
                  <a:pt x="2490" y="5062"/>
                  <a:pt x="2608" y="5062"/>
                </a:cubicBezTo>
                <a:lnTo>
                  <a:pt x="3254" y="5062"/>
                </a:lnTo>
                <a:lnTo>
                  <a:pt x="3254" y="5074"/>
                </a:lnTo>
                <a:cubicBezTo>
                  <a:pt x="3254" y="5192"/>
                  <a:pt x="3353" y="5285"/>
                  <a:pt x="3471" y="5285"/>
                </a:cubicBezTo>
                <a:lnTo>
                  <a:pt x="4117" y="5285"/>
                </a:lnTo>
                <a:lnTo>
                  <a:pt x="4117" y="5323"/>
                </a:lnTo>
                <a:cubicBezTo>
                  <a:pt x="4117" y="5441"/>
                  <a:pt x="4216" y="5534"/>
                  <a:pt x="4334" y="5534"/>
                </a:cubicBezTo>
                <a:lnTo>
                  <a:pt x="4980" y="5534"/>
                </a:lnTo>
                <a:lnTo>
                  <a:pt x="4980" y="5590"/>
                </a:lnTo>
                <a:cubicBezTo>
                  <a:pt x="4980" y="5708"/>
                  <a:pt x="5073" y="5801"/>
                  <a:pt x="5191" y="5801"/>
                </a:cubicBezTo>
                <a:lnTo>
                  <a:pt x="5837" y="5801"/>
                </a:lnTo>
                <a:lnTo>
                  <a:pt x="5837" y="5875"/>
                </a:lnTo>
                <a:cubicBezTo>
                  <a:pt x="5837" y="5993"/>
                  <a:pt x="5937" y="6093"/>
                  <a:pt x="6055" y="6093"/>
                </a:cubicBezTo>
                <a:lnTo>
                  <a:pt x="6700" y="6093"/>
                </a:lnTo>
                <a:lnTo>
                  <a:pt x="6700" y="6186"/>
                </a:lnTo>
                <a:cubicBezTo>
                  <a:pt x="6700" y="6304"/>
                  <a:pt x="6794" y="6403"/>
                  <a:pt x="6918" y="6403"/>
                </a:cubicBezTo>
                <a:lnTo>
                  <a:pt x="7564" y="6403"/>
                </a:lnTo>
                <a:lnTo>
                  <a:pt x="7564" y="6521"/>
                </a:lnTo>
                <a:cubicBezTo>
                  <a:pt x="7564" y="6639"/>
                  <a:pt x="7657" y="6738"/>
                  <a:pt x="7775" y="6738"/>
                </a:cubicBezTo>
                <a:lnTo>
                  <a:pt x="8427" y="6738"/>
                </a:lnTo>
                <a:lnTo>
                  <a:pt x="8427" y="6881"/>
                </a:lnTo>
                <a:cubicBezTo>
                  <a:pt x="8427" y="6999"/>
                  <a:pt x="8526" y="7099"/>
                  <a:pt x="8644" y="7099"/>
                </a:cubicBezTo>
                <a:lnTo>
                  <a:pt x="9290" y="7099"/>
                </a:lnTo>
                <a:lnTo>
                  <a:pt x="9290" y="7272"/>
                </a:lnTo>
                <a:cubicBezTo>
                  <a:pt x="9290" y="7390"/>
                  <a:pt x="9383" y="7490"/>
                  <a:pt x="9501" y="7490"/>
                </a:cubicBezTo>
                <a:lnTo>
                  <a:pt x="10147" y="7490"/>
                </a:lnTo>
                <a:lnTo>
                  <a:pt x="10147" y="7695"/>
                </a:lnTo>
                <a:cubicBezTo>
                  <a:pt x="10147" y="7813"/>
                  <a:pt x="10246" y="7912"/>
                  <a:pt x="10364" y="7912"/>
                </a:cubicBezTo>
                <a:lnTo>
                  <a:pt x="11010" y="7912"/>
                </a:lnTo>
                <a:lnTo>
                  <a:pt x="11010" y="8148"/>
                </a:lnTo>
                <a:cubicBezTo>
                  <a:pt x="11010" y="8266"/>
                  <a:pt x="11103" y="8365"/>
                  <a:pt x="11227" y="8365"/>
                </a:cubicBezTo>
                <a:lnTo>
                  <a:pt x="12084" y="8365"/>
                </a:lnTo>
                <a:cubicBezTo>
                  <a:pt x="12202" y="8365"/>
                  <a:pt x="12302" y="8266"/>
                  <a:pt x="12302" y="8148"/>
                </a:cubicBezTo>
                <a:lnTo>
                  <a:pt x="12302" y="2149"/>
                </a:lnTo>
                <a:lnTo>
                  <a:pt x="13103" y="2149"/>
                </a:lnTo>
                <a:lnTo>
                  <a:pt x="13103" y="8800"/>
                </a:lnTo>
                <a:cubicBezTo>
                  <a:pt x="13103" y="8943"/>
                  <a:pt x="13211" y="9014"/>
                  <a:pt x="13320" y="9014"/>
                </a:cubicBezTo>
                <a:cubicBezTo>
                  <a:pt x="13429" y="9014"/>
                  <a:pt x="13537" y="8943"/>
                  <a:pt x="13537" y="8800"/>
                </a:cubicBezTo>
                <a:lnTo>
                  <a:pt x="13537" y="2149"/>
                </a:lnTo>
                <a:lnTo>
                  <a:pt x="13966" y="2149"/>
                </a:lnTo>
                <a:lnTo>
                  <a:pt x="13966" y="9818"/>
                </a:lnTo>
                <a:lnTo>
                  <a:pt x="13537" y="9818"/>
                </a:lnTo>
                <a:lnTo>
                  <a:pt x="13537" y="9719"/>
                </a:lnTo>
                <a:cubicBezTo>
                  <a:pt x="13537" y="9576"/>
                  <a:pt x="13429" y="9505"/>
                  <a:pt x="13320" y="9505"/>
                </a:cubicBezTo>
                <a:cubicBezTo>
                  <a:pt x="13211" y="9505"/>
                  <a:pt x="13103" y="9576"/>
                  <a:pt x="13103" y="9719"/>
                </a:cubicBezTo>
                <a:lnTo>
                  <a:pt x="13103" y="10036"/>
                </a:lnTo>
                <a:cubicBezTo>
                  <a:pt x="13103" y="10154"/>
                  <a:pt x="13202" y="10247"/>
                  <a:pt x="13320" y="10247"/>
                </a:cubicBezTo>
                <a:lnTo>
                  <a:pt x="14183" y="10247"/>
                </a:lnTo>
                <a:cubicBezTo>
                  <a:pt x="14301" y="10247"/>
                  <a:pt x="14394" y="10154"/>
                  <a:pt x="14394" y="10036"/>
                </a:cubicBezTo>
                <a:lnTo>
                  <a:pt x="14394" y="2149"/>
                </a:lnTo>
                <a:lnTo>
                  <a:pt x="14481" y="2149"/>
                </a:lnTo>
                <a:cubicBezTo>
                  <a:pt x="14599" y="2149"/>
                  <a:pt x="14699" y="2056"/>
                  <a:pt x="14699" y="1938"/>
                </a:cubicBezTo>
                <a:lnTo>
                  <a:pt x="14699" y="1075"/>
                </a:lnTo>
                <a:cubicBezTo>
                  <a:pt x="14699" y="957"/>
                  <a:pt x="14599" y="858"/>
                  <a:pt x="14481" y="858"/>
                </a:cubicBezTo>
                <a:lnTo>
                  <a:pt x="13593" y="858"/>
                </a:lnTo>
                <a:lnTo>
                  <a:pt x="13593" y="212"/>
                </a:lnTo>
                <a:cubicBezTo>
                  <a:pt x="13593" y="94"/>
                  <a:pt x="13500" y="1"/>
                  <a:pt x="13382" y="1"/>
                </a:cubicBezTo>
                <a:lnTo>
                  <a:pt x="11656" y="1"/>
                </a:lnTo>
                <a:cubicBezTo>
                  <a:pt x="11538" y="1"/>
                  <a:pt x="11438" y="94"/>
                  <a:pt x="11438" y="212"/>
                </a:cubicBezTo>
                <a:lnTo>
                  <a:pt x="11438" y="231"/>
                </a:lnTo>
                <a:lnTo>
                  <a:pt x="10147" y="231"/>
                </a:lnTo>
                <a:lnTo>
                  <a:pt x="10147" y="212"/>
                </a:lnTo>
                <a:cubicBezTo>
                  <a:pt x="10147" y="94"/>
                  <a:pt x="10054" y="1"/>
                  <a:pt x="9936" y="1"/>
                </a:cubicBezTo>
                <a:lnTo>
                  <a:pt x="8209" y="1"/>
                </a:lnTo>
                <a:cubicBezTo>
                  <a:pt x="8091" y="1"/>
                  <a:pt x="7992" y="94"/>
                  <a:pt x="7998" y="212"/>
                </a:cubicBezTo>
                <a:lnTo>
                  <a:pt x="7998" y="231"/>
                </a:lnTo>
                <a:lnTo>
                  <a:pt x="6700" y="231"/>
                </a:lnTo>
                <a:lnTo>
                  <a:pt x="6700" y="212"/>
                </a:lnTo>
                <a:cubicBezTo>
                  <a:pt x="6700" y="97"/>
                  <a:pt x="6613" y="0"/>
                  <a:pt x="6500" y="0"/>
                </a:cubicBezTo>
                <a:cubicBezTo>
                  <a:pt x="6496" y="0"/>
                  <a:pt x="6493" y="1"/>
                  <a:pt x="6489" y="1"/>
                </a:cubicBezTo>
                <a:lnTo>
                  <a:pt x="4763" y="1"/>
                </a:lnTo>
                <a:cubicBezTo>
                  <a:pt x="4759" y="1"/>
                  <a:pt x="4756" y="0"/>
                  <a:pt x="4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2"/>
          <p:cNvSpPr/>
          <p:nvPr/>
        </p:nvSpPr>
        <p:spPr>
          <a:xfrm>
            <a:off x="6241016" y="2570950"/>
            <a:ext cx="367625" cy="217675"/>
          </a:xfrm>
          <a:custGeom>
            <a:avLst/>
            <a:gdLst/>
            <a:ahLst/>
            <a:cxnLst/>
            <a:rect l="l" t="t" r="r" b="b"/>
            <a:pathLst>
              <a:path w="14705" h="8707" extrusionOk="0">
                <a:moveTo>
                  <a:pt x="7247" y="646"/>
                </a:moveTo>
                <a:lnTo>
                  <a:pt x="8725" y="764"/>
                </a:lnTo>
                <a:lnTo>
                  <a:pt x="8725" y="919"/>
                </a:lnTo>
                <a:lnTo>
                  <a:pt x="7247" y="1037"/>
                </a:lnTo>
                <a:lnTo>
                  <a:pt x="7247" y="646"/>
                </a:lnTo>
                <a:close/>
                <a:moveTo>
                  <a:pt x="6818" y="429"/>
                </a:moveTo>
                <a:lnTo>
                  <a:pt x="6818" y="1261"/>
                </a:lnTo>
                <a:lnTo>
                  <a:pt x="6384" y="1261"/>
                </a:lnTo>
                <a:lnTo>
                  <a:pt x="6384" y="1248"/>
                </a:lnTo>
                <a:lnTo>
                  <a:pt x="6384" y="497"/>
                </a:lnTo>
                <a:lnTo>
                  <a:pt x="6384" y="429"/>
                </a:lnTo>
                <a:close/>
                <a:moveTo>
                  <a:pt x="6241" y="5018"/>
                </a:moveTo>
                <a:lnTo>
                  <a:pt x="6241" y="6595"/>
                </a:lnTo>
                <a:lnTo>
                  <a:pt x="5924" y="6595"/>
                </a:lnTo>
                <a:lnTo>
                  <a:pt x="5924" y="5018"/>
                </a:lnTo>
                <a:close/>
                <a:moveTo>
                  <a:pt x="7514" y="5018"/>
                </a:moveTo>
                <a:lnTo>
                  <a:pt x="7514" y="6601"/>
                </a:lnTo>
                <a:lnTo>
                  <a:pt x="7197" y="6601"/>
                </a:lnTo>
                <a:lnTo>
                  <a:pt x="7197" y="5018"/>
                </a:lnTo>
                <a:close/>
                <a:moveTo>
                  <a:pt x="8774" y="5018"/>
                </a:moveTo>
                <a:lnTo>
                  <a:pt x="8774" y="6601"/>
                </a:lnTo>
                <a:lnTo>
                  <a:pt x="8458" y="6601"/>
                </a:lnTo>
                <a:lnTo>
                  <a:pt x="8458" y="5018"/>
                </a:lnTo>
                <a:close/>
                <a:moveTo>
                  <a:pt x="11277" y="5018"/>
                </a:moveTo>
                <a:lnTo>
                  <a:pt x="11277" y="6601"/>
                </a:lnTo>
                <a:lnTo>
                  <a:pt x="10960" y="6601"/>
                </a:lnTo>
                <a:lnTo>
                  <a:pt x="10960" y="5018"/>
                </a:lnTo>
                <a:close/>
                <a:moveTo>
                  <a:pt x="12531" y="5018"/>
                </a:moveTo>
                <a:lnTo>
                  <a:pt x="12531" y="6601"/>
                </a:lnTo>
                <a:lnTo>
                  <a:pt x="12215" y="6601"/>
                </a:lnTo>
                <a:lnTo>
                  <a:pt x="12215" y="5018"/>
                </a:lnTo>
                <a:close/>
                <a:moveTo>
                  <a:pt x="3074" y="4863"/>
                </a:moveTo>
                <a:lnTo>
                  <a:pt x="3074" y="7303"/>
                </a:lnTo>
                <a:lnTo>
                  <a:pt x="2645" y="7303"/>
                </a:lnTo>
                <a:lnTo>
                  <a:pt x="2645" y="4863"/>
                </a:lnTo>
                <a:close/>
                <a:moveTo>
                  <a:pt x="6769" y="5018"/>
                </a:moveTo>
                <a:lnTo>
                  <a:pt x="6769" y="6812"/>
                </a:lnTo>
                <a:cubicBezTo>
                  <a:pt x="6769" y="6930"/>
                  <a:pt x="6862" y="7030"/>
                  <a:pt x="6986" y="7030"/>
                </a:cubicBezTo>
                <a:lnTo>
                  <a:pt x="7141" y="7030"/>
                </a:lnTo>
                <a:lnTo>
                  <a:pt x="7141" y="8272"/>
                </a:lnTo>
                <a:lnTo>
                  <a:pt x="6315" y="8272"/>
                </a:lnTo>
                <a:lnTo>
                  <a:pt x="6315" y="7030"/>
                </a:lnTo>
                <a:lnTo>
                  <a:pt x="6458" y="7030"/>
                </a:lnTo>
                <a:cubicBezTo>
                  <a:pt x="6576" y="7024"/>
                  <a:pt x="6676" y="6930"/>
                  <a:pt x="6676" y="6812"/>
                </a:cubicBezTo>
                <a:lnTo>
                  <a:pt x="6676" y="5018"/>
                </a:lnTo>
                <a:close/>
                <a:moveTo>
                  <a:pt x="8023" y="5018"/>
                </a:moveTo>
                <a:lnTo>
                  <a:pt x="8023" y="6812"/>
                </a:lnTo>
                <a:cubicBezTo>
                  <a:pt x="8023" y="6930"/>
                  <a:pt x="8122" y="7030"/>
                  <a:pt x="8240" y="7030"/>
                </a:cubicBezTo>
                <a:lnTo>
                  <a:pt x="8389" y="7030"/>
                </a:lnTo>
                <a:lnTo>
                  <a:pt x="8389" y="8272"/>
                </a:lnTo>
                <a:lnTo>
                  <a:pt x="7570" y="8272"/>
                </a:lnTo>
                <a:lnTo>
                  <a:pt x="7570" y="7030"/>
                </a:lnTo>
                <a:lnTo>
                  <a:pt x="7725" y="7030"/>
                </a:lnTo>
                <a:cubicBezTo>
                  <a:pt x="7843" y="7024"/>
                  <a:pt x="7942" y="6930"/>
                  <a:pt x="7942" y="6812"/>
                </a:cubicBezTo>
                <a:lnTo>
                  <a:pt x="7942" y="5018"/>
                </a:lnTo>
                <a:close/>
                <a:moveTo>
                  <a:pt x="9650" y="5018"/>
                </a:moveTo>
                <a:lnTo>
                  <a:pt x="9650" y="8272"/>
                </a:lnTo>
                <a:lnTo>
                  <a:pt x="8824" y="8272"/>
                </a:lnTo>
                <a:lnTo>
                  <a:pt x="8824" y="7030"/>
                </a:lnTo>
                <a:lnTo>
                  <a:pt x="8992" y="7030"/>
                </a:lnTo>
                <a:cubicBezTo>
                  <a:pt x="9110" y="7024"/>
                  <a:pt x="9203" y="6930"/>
                  <a:pt x="9203" y="6812"/>
                </a:cubicBezTo>
                <a:lnTo>
                  <a:pt x="9203" y="5018"/>
                </a:lnTo>
                <a:close/>
                <a:moveTo>
                  <a:pt x="10532" y="5024"/>
                </a:moveTo>
                <a:lnTo>
                  <a:pt x="10532" y="6819"/>
                </a:lnTo>
                <a:cubicBezTo>
                  <a:pt x="10532" y="6937"/>
                  <a:pt x="10625" y="7036"/>
                  <a:pt x="10749" y="7036"/>
                </a:cubicBezTo>
                <a:lnTo>
                  <a:pt x="10904" y="7036"/>
                </a:lnTo>
                <a:lnTo>
                  <a:pt x="10904" y="8272"/>
                </a:lnTo>
                <a:lnTo>
                  <a:pt x="10079" y="8272"/>
                </a:lnTo>
                <a:lnTo>
                  <a:pt x="10079" y="5024"/>
                </a:lnTo>
                <a:close/>
                <a:moveTo>
                  <a:pt x="11780" y="5018"/>
                </a:moveTo>
                <a:lnTo>
                  <a:pt x="11780" y="6812"/>
                </a:lnTo>
                <a:cubicBezTo>
                  <a:pt x="11780" y="6930"/>
                  <a:pt x="11879" y="7030"/>
                  <a:pt x="11997" y="7030"/>
                </a:cubicBezTo>
                <a:lnTo>
                  <a:pt x="12153" y="7030"/>
                </a:lnTo>
                <a:lnTo>
                  <a:pt x="12159" y="8272"/>
                </a:lnTo>
                <a:lnTo>
                  <a:pt x="11333" y="8272"/>
                </a:lnTo>
                <a:lnTo>
                  <a:pt x="11333" y="7030"/>
                </a:lnTo>
                <a:lnTo>
                  <a:pt x="11488" y="7030"/>
                </a:lnTo>
                <a:cubicBezTo>
                  <a:pt x="11606" y="7024"/>
                  <a:pt x="11706" y="6930"/>
                  <a:pt x="11706" y="6812"/>
                </a:cubicBezTo>
                <a:lnTo>
                  <a:pt x="11706" y="5018"/>
                </a:lnTo>
                <a:close/>
                <a:moveTo>
                  <a:pt x="13413" y="5018"/>
                </a:moveTo>
                <a:lnTo>
                  <a:pt x="13413" y="8272"/>
                </a:lnTo>
                <a:lnTo>
                  <a:pt x="12587" y="8272"/>
                </a:lnTo>
                <a:lnTo>
                  <a:pt x="12587" y="7030"/>
                </a:lnTo>
                <a:lnTo>
                  <a:pt x="12743" y="7030"/>
                </a:lnTo>
                <a:cubicBezTo>
                  <a:pt x="12861" y="7030"/>
                  <a:pt x="12960" y="6930"/>
                  <a:pt x="12960" y="6812"/>
                </a:cubicBezTo>
                <a:lnTo>
                  <a:pt x="12960" y="5018"/>
                </a:lnTo>
                <a:close/>
                <a:moveTo>
                  <a:pt x="6166" y="0"/>
                </a:moveTo>
                <a:cubicBezTo>
                  <a:pt x="6048" y="0"/>
                  <a:pt x="5955" y="93"/>
                  <a:pt x="5955" y="218"/>
                </a:cubicBezTo>
                <a:lnTo>
                  <a:pt x="5955" y="286"/>
                </a:lnTo>
                <a:lnTo>
                  <a:pt x="1242" y="286"/>
                </a:lnTo>
                <a:cubicBezTo>
                  <a:pt x="553" y="286"/>
                  <a:pt x="0" y="845"/>
                  <a:pt x="0" y="1528"/>
                </a:cubicBezTo>
                <a:lnTo>
                  <a:pt x="0" y="5452"/>
                </a:lnTo>
                <a:cubicBezTo>
                  <a:pt x="0" y="6142"/>
                  <a:pt x="553" y="6694"/>
                  <a:pt x="1242" y="6694"/>
                </a:cubicBezTo>
                <a:lnTo>
                  <a:pt x="2211" y="6694"/>
                </a:lnTo>
                <a:lnTo>
                  <a:pt x="2211" y="7527"/>
                </a:lnTo>
                <a:cubicBezTo>
                  <a:pt x="2211" y="7644"/>
                  <a:pt x="2310" y="7744"/>
                  <a:pt x="2428" y="7744"/>
                </a:cubicBezTo>
                <a:lnTo>
                  <a:pt x="3074" y="7744"/>
                </a:lnTo>
                <a:lnTo>
                  <a:pt x="3074" y="7800"/>
                </a:lnTo>
                <a:cubicBezTo>
                  <a:pt x="3074" y="8303"/>
                  <a:pt x="3478" y="8706"/>
                  <a:pt x="3974" y="8706"/>
                </a:cubicBezTo>
                <a:lnTo>
                  <a:pt x="13910" y="8706"/>
                </a:lnTo>
                <a:cubicBezTo>
                  <a:pt x="14351" y="8706"/>
                  <a:pt x="14699" y="8352"/>
                  <a:pt x="14705" y="7918"/>
                </a:cubicBezTo>
                <a:lnTo>
                  <a:pt x="14705" y="4266"/>
                </a:lnTo>
                <a:cubicBezTo>
                  <a:pt x="14705" y="3832"/>
                  <a:pt x="14351" y="3472"/>
                  <a:pt x="13916" y="3472"/>
                </a:cubicBezTo>
                <a:lnTo>
                  <a:pt x="13780" y="3472"/>
                </a:lnTo>
                <a:cubicBezTo>
                  <a:pt x="13494" y="3472"/>
                  <a:pt x="13494" y="3900"/>
                  <a:pt x="13780" y="3900"/>
                </a:cubicBezTo>
                <a:lnTo>
                  <a:pt x="13916" y="3900"/>
                </a:lnTo>
                <a:cubicBezTo>
                  <a:pt x="14115" y="3900"/>
                  <a:pt x="14276" y="4061"/>
                  <a:pt x="14276" y="4260"/>
                </a:cubicBezTo>
                <a:lnTo>
                  <a:pt x="14276" y="7905"/>
                </a:lnTo>
                <a:cubicBezTo>
                  <a:pt x="14276" y="8104"/>
                  <a:pt x="14115" y="8265"/>
                  <a:pt x="13916" y="8265"/>
                </a:cubicBezTo>
                <a:lnTo>
                  <a:pt x="13848" y="8265"/>
                </a:lnTo>
                <a:lnTo>
                  <a:pt x="13848" y="4807"/>
                </a:lnTo>
                <a:cubicBezTo>
                  <a:pt x="13848" y="4689"/>
                  <a:pt x="13749" y="4589"/>
                  <a:pt x="13631" y="4589"/>
                </a:cubicBezTo>
                <a:lnTo>
                  <a:pt x="4844" y="4589"/>
                </a:lnTo>
                <a:cubicBezTo>
                  <a:pt x="4726" y="4589"/>
                  <a:pt x="4626" y="4689"/>
                  <a:pt x="4626" y="4807"/>
                </a:cubicBezTo>
                <a:lnTo>
                  <a:pt x="4626" y="7092"/>
                </a:lnTo>
                <a:cubicBezTo>
                  <a:pt x="4626" y="7235"/>
                  <a:pt x="4735" y="7306"/>
                  <a:pt x="4844" y="7306"/>
                </a:cubicBezTo>
                <a:cubicBezTo>
                  <a:pt x="4952" y="7306"/>
                  <a:pt x="5061" y="7235"/>
                  <a:pt x="5061" y="7092"/>
                </a:cubicBezTo>
                <a:lnTo>
                  <a:pt x="5061" y="5018"/>
                </a:lnTo>
                <a:lnTo>
                  <a:pt x="5496" y="5018"/>
                </a:lnTo>
                <a:lnTo>
                  <a:pt x="5496" y="6812"/>
                </a:lnTo>
                <a:cubicBezTo>
                  <a:pt x="5496" y="6930"/>
                  <a:pt x="5595" y="7030"/>
                  <a:pt x="5713" y="7030"/>
                </a:cubicBezTo>
                <a:lnTo>
                  <a:pt x="5887" y="7030"/>
                </a:lnTo>
                <a:lnTo>
                  <a:pt x="5887" y="8272"/>
                </a:lnTo>
                <a:lnTo>
                  <a:pt x="5061" y="8272"/>
                </a:lnTo>
                <a:lnTo>
                  <a:pt x="5061" y="8023"/>
                </a:lnTo>
                <a:cubicBezTo>
                  <a:pt x="5061" y="7880"/>
                  <a:pt x="4952" y="7809"/>
                  <a:pt x="4844" y="7809"/>
                </a:cubicBezTo>
                <a:cubicBezTo>
                  <a:pt x="4735" y="7809"/>
                  <a:pt x="4626" y="7880"/>
                  <a:pt x="4626" y="8023"/>
                </a:cubicBezTo>
                <a:lnTo>
                  <a:pt x="4626" y="8272"/>
                </a:lnTo>
                <a:lnTo>
                  <a:pt x="3981" y="8272"/>
                </a:lnTo>
                <a:cubicBezTo>
                  <a:pt x="3720" y="8265"/>
                  <a:pt x="3509" y="8054"/>
                  <a:pt x="3509" y="7794"/>
                </a:cubicBezTo>
                <a:lnTo>
                  <a:pt x="3509" y="4378"/>
                </a:lnTo>
                <a:cubicBezTo>
                  <a:pt x="3509" y="4117"/>
                  <a:pt x="3720" y="3906"/>
                  <a:pt x="3981" y="3906"/>
                </a:cubicBezTo>
                <a:lnTo>
                  <a:pt x="12867" y="3906"/>
                </a:lnTo>
                <a:cubicBezTo>
                  <a:pt x="13152" y="3906"/>
                  <a:pt x="13152" y="3478"/>
                  <a:pt x="12867" y="3478"/>
                </a:cubicBezTo>
                <a:lnTo>
                  <a:pt x="3981" y="3478"/>
                </a:lnTo>
                <a:cubicBezTo>
                  <a:pt x="3484" y="3478"/>
                  <a:pt x="3074" y="3881"/>
                  <a:pt x="3074" y="4378"/>
                </a:cubicBezTo>
                <a:lnTo>
                  <a:pt x="3074" y="4440"/>
                </a:lnTo>
                <a:lnTo>
                  <a:pt x="2428" y="4440"/>
                </a:lnTo>
                <a:cubicBezTo>
                  <a:pt x="2310" y="4440"/>
                  <a:pt x="2217" y="4533"/>
                  <a:pt x="2217" y="4651"/>
                </a:cubicBezTo>
                <a:lnTo>
                  <a:pt x="2217" y="5515"/>
                </a:lnTo>
                <a:lnTo>
                  <a:pt x="1273" y="5515"/>
                </a:lnTo>
                <a:cubicBezTo>
                  <a:pt x="1223" y="5515"/>
                  <a:pt x="1180" y="5471"/>
                  <a:pt x="1180" y="5421"/>
                </a:cubicBezTo>
                <a:lnTo>
                  <a:pt x="1180" y="1553"/>
                </a:lnTo>
                <a:cubicBezTo>
                  <a:pt x="1180" y="1503"/>
                  <a:pt x="1223" y="1460"/>
                  <a:pt x="1273" y="1460"/>
                </a:cubicBezTo>
                <a:lnTo>
                  <a:pt x="1826" y="1460"/>
                </a:lnTo>
                <a:cubicBezTo>
                  <a:pt x="2111" y="1460"/>
                  <a:pt x="2111" y="1031"/>
                  <a:pt x="1826" y="1031"/>
                </a:cubicBezTo>
                <a:lnTo>
                  <a:pt x="1273" y="1031"/>
                </a:lnTo>
                <a:cubicBezTo>
                  <a:pt x="987" y="1031"/>
                  <a:pt x="751" y="1261"/>
                  <a:pt x="751" y="1553"/>
                </a:cubicBezTo>
                <a:lnTo>
                  <a:pt x="751" y="5415"/>
                </a:lnTo>
                <a:cubicBezTo>
                  <a:pt x="751" y="5707"/>
                  <a:pt x="987" y="5937"/>
                  <a:pt x="1273" y="5937"/>
                </a:cubicBezTo>
                <a:lnTo>
                  <a:pt x="2217" y="5937"/>
                </a:lnTo>
                <a:lnTo>
                  <a:pt x="2217" y="6254"/>
                </a:lnTo>
                <a:lnTo>
                  <a:pt x="1242" y="6254"/>
                </a:lnTo>
                <a:cubicBezTo>
                  <a:pt x="795" y="6254"/>
                  <a:pt x="429" y="5893"/>
                  <a:pt x="429" y="5446"/>
                </a:cubicBezTo>
                <a:lnTo>
                  <a:pt x="429" y="1522"/>
                </a:lnTo>
                <a:cubicBezTo>
                  <a:pt x="429" y="1075"/>
                  <a:pt x="795" y="714"/>
                  <a:pt x="1242" y="714"/>
                </a:cubicBezTo>
                <a:lnTo>
                  <a:pt x="5949" y="714"/>
                </a:lnTo>
                <a:lnTo>
                  <a:pt x="5949" y="1031"/>
                </a:lnTo>
                <a:lnTo>
                  <a:pt x="2751" y="1031"/>
                </a:lnTo>
                <a:cubicBezTo>
                  <a:pt x="2465" y="1031"/>
                  <a:pt x="2465" y="1460"/>
                  <a:pt x="2751" y="1460"/>
                </a:cubicBezTo>
                <a:lnTo>
                  <a:pt x="5955" y="1460"/>
                </a:lnTo>
                <a:lnTo>
                  <a:pt x="5955" y="1472"/>
                </a:lnTo>
                <a:cubicBezTo>
                  <a:pt x="5955" y="1590"/>
                  <a:pt x="6048" y="1689"/>
                  <a:pt x="6166" y="1689"/>
                </a:cubicBezTo>
                <a:lnTo>
                  <a:pt x="7030" y="1689"/>
                </a:lnTo>
                <a:cubicBezTo>
                  <a:pt x="7148" y="1689"/>
                  <a:pt x="7247" y="1590"/>
                  <a:pt x="7247" y="1472"/>
                </a:cubicBezTo>
                <a:lnTo>
                  <a:pt x="8955" y="1335"/>
                </a:lnTo>
                <a:cubicBezTo>
                  <a:pt x="9066" y="1329"/>
                  <a:pt x="9153" y="1230"/>
                  <a:pt x="9153" y="1118"/>
                </a:cubicBezTo>
                <a:lnTo>
                  <a:pt x="9153" y="565"/>
                </a:lnTo>
                <a:cubicBezTo>
                  <a:pt x="9153" y="454"/>
                  <a:pt x="9066" y="360"/>
                  <a:pt x="8955" y="354"/>
                </a:cubicBezTo>
                <a:lnTo>
                  <a:pt x="7247" y="218"/>
                </a:lnTo>
                <a:cubicBezTo>
                  <a:pt x="7247" y="93"/>
                  <a:pt x="7148" y="0"/>
                  <a:pt x="7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2"/>
          <p:cNvSpPr/>
          <p:nvPr/>
        </p:nvSpPr>
        <p:spPr>
          <a:xfrm>
            <a:off x="4398241" y="2505575"/>
            <a:ext cx="367650" cy="348100"/>
          </a:xfrm>
          <a:custGeom>
            <a:avLst/>
            <a:gdLst/>
            <a:ahLst/>
            <a:cxnLst/>
            <a:rect l="l" t="t" r="r" b="b"/>
            <a:pathLst>
              <a:path w="14706" h="13924" extrusionOk="0">
                <a:moveTo>
                  <a:pt x="2398" y="2721"/>
                </a:moveTo>
                <a:lnTo>
                  <a:pt x="2398" y="5919"/>
                </a:lnTo>
                <a:lnTo>
                  <a:pt x="1969" y="5919"/>
                </a:lnTo>
                <a:lnTo>
                  <a:pt x="1969" y="2721"/>
                </a:lnTo>
                <a:close/>
                <a:moveTo>
                  <a:pt x="3261" y="1783"/>
                </a:moveTo>
                <a:lnTo>
                  <a:pt x="3261" y="5919"/>
                </a:lnTo>
                <a:lnTo>
                  <a:pt x="2832" y="5919"/>
                </a:lnTo>
                <a:lnTo>
                  <a:pt x="2832" y="2503"/>
                </a:lnTo>
                <a:lnTo>
                  <a:pt x="2832" y="1783"/>
                </a:lnTo>
                <a:close/>
                <a:moveTo>
                  <a:pt x="4124" y="610"/>
                </a:moveTo>
                <a:lnTo>
                  <a:pt x="4124" y="5919"/>
                </a:lnTo>
                <a:lnTo>
                  <a:pt x="3696" y="5919"/>
                </a:lnTo>
                <a:lnTo>
                  <a:pt x="3696" y="1572"/>
                </a:lnTo>
                <a:lnTo>
                  <a:pt x="3696" y="610"/>
                </a:lnTo>
                <a:close/>
                <a:moveTo>
                  <a:pt x="4987" y="1715"/>
                </a:moveTo>
                <a:lnTo>
                  <a:pt x="4987" y="5919"/>
                </a:lnTo>
                <a:lnTo>
                  <a:pt x="4553" y="5919"/>
                </a:lnTo>
                <a:lnTo>
                  <a:pt x="4553" y="1715"/>
                </a:lnTo>
                <a:close/>
                <a:moveTo>
                  <a:pt x="5844" y="2727"/>
                </a:moveTo>
                <a:lnTo>
                  <a:pt x="5844" y="5919"/>
                </a:lnTo>
                <a:lnTo>
                  <a:pt x="5416" y="5919"/>
                </a:lnTo>
                <a:lnTo>
                  <a:pt x="5416" y="2727"/>
                </a:lnTo>
                <a:close/>
                <a:moveTo>
                  <a:pt x="6707" y="1715"/>
                </a:moveTo>
                <a:lnTo>
                  <a:pt x="6707" y="5919"/>
                </a:lnTo>
                <a:lnTo>
                  <a:pt x="6279" y="5919"/>
                </a:lnTo>
                <a:lnTo>
                  <a:pt x="6279" y="2510"/>
                </a:lnTo>
                <a:lnTo>
                  <a:pt x="6279" y="1715"/>
                </a:lnTo>
                <a:close/>
                <a:moveTo>
                  <a:pt x="7570" y="429"/>
                </a:moveTo>
                <a:lnTo>
                  <a:pt x="7570" y="5919"/>
                </a:lnTo>
                <a:lnTo>
                  <a:pt x="7142" y="5919"/>
                </a:lnTo>
                <a:lnTo>
                  <a:pt x="7142" y="1504"/>
                </a:lnTo>
                <a:lnTo>
                  <a:pt x="7142" y="429"/>
                </a:lnTo>
                <a:close/>
                <a:moveTo>
                  <a:pt x="8427" y="1715"/>
                </a:moveTo>
                <a:lnTo>
                  <a:pt x="8427" y="5919"/>
                </a:lnTo>
                <a:lnTo>
                  <a:pt x="7999" y="5919"/>
                </a:lnTo>
                <a:lnTo>
                  <a:pt x="7999" y="1715"/>
                </a:lnTo>
                <a:close/>
                <a:moveTo>
                  <a:pt x="9291" y="2727"/>
                </a:moveTo>
                <a:lnTo>
                  <a:pt x="9291" y="5919"/>
                </a:lnTo>
                <a:lnTo>
                  <a:pt x="8862" y="5919"/>
                </a:lnTo>
                <a:lnTo>
                  <a:pt x="8862" y="2727"/>
                </a:lnTo>
                <a:close/>
                <a:moveTo>
                  <a:pt x="10154" y="1715"/>
                </a:moveTo>
                <a:lnTo>
                  <a:pt x="10154" y="5919"/>
                </a:lnTo>
                <a:lnTo>
                  <a:pt x="9725" y="5919"/>
                </a:lnTo>
                <a:lnTo>
                  <a:pt x="9725" y="2510"/>
                </a:lnTo>
                <a:lnTo>
                  <a:pt x="9725" y="1715"/>
                </a:lnTo>
                <a:close/>
                <a:moveTo>
                  <a:pt x="11017" y="610"/>
                </a:moveTo>
                <a:lnTo>
                  <a:pt x="11017" y="5919"/>
                </a:lnTo>
                <a:lnTo>
                  <a:pt x="10588" y="5919"/>
                </a:lnTo>
                <a:lnTo>
                  <a:pt x="10588" y="1504"/>
                </a:lnTo>
                <a:lnTo>
                  <a:pt x="10588" y="610"/>
                </a:lnTo>
                <a:close/>
                <a:moveTo>
                  <a:pt x="11880" y="1789"/>
                </a:moveTo>
                <a:lnTo>
                  <a:pt x="11880" y="5919"/>
                </a:lnTo>
                <a:lnTo>
                  <a:pt x="11445" y="5919"/>
                </a:lnTo>
                <a:lnTo>
                  <a:pt x="11445" y="1789"/>
                </a:lnTo>
                <a:close/>
                <a:moveTo>
                  <a:pt x="12737" y="2727"/>
                </a:moveTo>
                <a:lnTo>
                  <a:pt x="12737" y="5919"/>
                </a:lnTo>
                <a:lnTo>
                  <a:pt x="12309" y="5919"/>
                </a:lnTo>
                <a:lnTo>
                  <a:pt x="12309" y="2727"/>
                </a:lnTo>
                <a:close/>
                <a:moveTo>
                  <a:pt x="12141" y="8154"/>
                </a:moveTo>
                <a:lnTo>
                  <a:pt x="12141" y="8471"/>
                </a:lnTo>
                <a:lnTo>
                  <a:pt x="2565" y="8471"/>
                </a:lnTo>
                <a:lnTo>
                  <a:pt x="2565" y="8154"/>
                </a:lnTo>
                <a:close/>
                <a:moveTo>
                  <a:pt x="13886" y="6341"/>
                </a:moveTo>
                <a:lnTo>
                  <a:pt x="13886" y="7720"/>
                </a:lnTo>
                <a:lnTo>
                  <a:pt x="13631" y="7720"/>
                </a:lnTo>
                <a:cubicBezTo>
                  <a:pt x="13507" y="7720"/>
                  <a:pt x="13414" y="7819"/>
                  <a:pt x="13414" y="7937"/>
                </a:cubicBezTo>
                <a:lnTo>
                  <a:pt x="13414" y="8471"/>
                </a:lnTo>
                <a:lnTo>
                  <a:pt x="12576" y="8471"/>
                </a:lnTo>
                <a:lnTo>
                  <a:pt x="12576" y="7937"/>
                </a:lnTo>
                <a:cubicBezTo>
                  <a:pt x="12576" y="7813"/>
                  <a:pt x="12476" y="7720"/>
                  <a:pt x="12358" y="7720"/>
                </a:cubicBezTo>
                <a:lnTo>
                  <a:pt x="11185" y="7720"/>
                </a:lnTo>
                <a:lnTo>
                  <a:pt x="11185" y="7186"/>
                </a:lnTo>
                <a:cubicBezTo>
                  <a:pt x="11185" y="7068"/>
                  <a:pt x="11091" y="6975"/>
                  <a:pt x="10973" y="6975"/>
                </a:cubicBezTo>
                <a:lnTo>
                  <a:pt x="10110" y="6975"/>
                </a:lnTo>
                <a:cubicBezTo>
                  <a:pt x="9825" y="6975"/>
                  <a:pt x="9825" y="7403"/>
                  <a:pt x="10110" y="7403"/>
                </a:cubicBezTo>
                <a:lnTo>
                  <a:pt x="10756" y="7403"/>
                </a:lnTo>
                <a:lnTo>
                  <a:pt x="10756" y="7720"/>
                </a:lnTo>
                <a:lnTo>
                  <a:pt x="3956" y="7720"/>
                </a:lnTo>
                <a:lnTo>
                  <a:pt x="3956" y="7403"/>
                </a:lnTo>
                <a:lnTo>
                  <a:pt x="9191" y="7403"/>
                </a:lnTo>
                <a:cubicBezTo>
                  <a:pt x="9483" y="7403"/>
                  <a:pt x="9483" y="6975"/>
                  <a:pt x="9191" y="6975"/>
                </a:cubicBezTo>
                <a:lnTo>
                  <a:pt x="3739" y="6975"/>
                </a:lnTo>
                <a:cubicBezTo>
                  <a:pt x="3621" y="6975"/>
                  <a:pt x="3528" y="7068"/>
                  <a:pt x="3528" y="7186"/>
                </a:cubicBezTo>
                <a:lnTo>
                  <a:pt x="3528" y="7720"/>
                </a:lnTo>
                <a:lnTo>
                  <a:pt x="2354" y="7720"/>
                </a:lnTo>
                <a:cubicBezTo>
                  <a:pt x="2236" y="7720"/>
                  <a:pt x="2137" y="7813"/>
                  <a:pt x="2137" y="7937"/>
                </a:cubicBezTo>
                <a:lnTo>
                  <a:pt x="2137" y="8465"/>
                </a:lnTo>
                <a:lnTo>
                  <a:pt x="1292" y="8465"/>
                </a:lnTo>
                <a:lnTo>
                  <a:pt x="1292" y="7937"/>
                </a:lnTo>
                <a:cubicBezTo>
                  <a:pt x="1292" y="7813"/>
                  <a:pt x="1199" y="7720"/>
                  <a:pt x="1081" y="7720"/>
                </a:cubicBezTo>
                <a:lnTo>
                  <a:pt x="820" y="7720"/>
                </a:lnTo>
                <a:lnTo>
                  <a:pt x="820" y="6341"/>
                </a:lnTo>
                <a:close/>
                <a:moveTo>
                  <a:pt x="14277" y="8154"/>
                </a:moveTo>
                <a:lnTo>
                  <a:pt x="14271" y="9446"/>
                </a:lnTo>
                <a:lnTo>
                  <a:pt x="435" y="9446"/>
                </a:lnTo>
                <a:lnTo>
                  <a:pt x="435" y="8154"/>
                </a:lnTo>
                <a:lnTo>
                  <a:pt x="864" y="8154"/>
                </a:lnTo>
                <a:lnTo>
                  <a:pt x="864" y="8682"/>
                </a:lnTo>
                <a:cubicBezTo>
                  <a:pt x="864" y="8800"/>
                  <a:pt x="957" y="8900"/>
                  <a:pt x="1081" y="8900"/>
                </a:cubicBezTo>
                <a:lnTo>
                  <a:pt x="13631" y="8900"/>
                </a:lnTo>
                <a:cubicBezTo>
                  <a:pt x="13749" y="8900"/>
                  <a:pt x="13842" y="8800"/>
                  <a:pt x="13842" y="8682"/>
                </a:cubicBezTo>
                <a:lnTo>
                  <a:pt x="13842" y="8154"/>
                </a:lnTo>
                <a:close/>
                <a:moveTo>
                  <a:pt x="11272" y="10936"/>
                </a:moveTo>
                <a:lnTo>
                  <a:pt x="11272" y="11371"/>
                </a:lnTo>
                <a:lnTo>
                  <a:pt x="3435" y="11371"/>
                </a:lnTo>
                <a:lnTo>
                  <a:pt x="3435" y="10936"/>
                </a:lnTo>
                <a:close/>
                <a:moveTo>
                  <a:pt x="10669" y="11800"/>
                </a:moveTo>
                <a:lnTo>
                  <a:pt x="10669" y="13495"/>
                </a:lnTo>
                <a:lnTo>
                  <a:pt x="4037" y="13495"/>
                </a:lnTo>
                <a:lnTo>
                  <a:pt x="4037" y="11800"/>
                </a:lnTo>
                <a:close/>
                <a:moveTo>
                  <a:pt x="13141" y="9874"/>
                </a:moveTo>
                <a:lnTo>
                  <a:pt x="13134" y="13495"/>
                </a:lnTo>
                <a:lnTo>
                  <a:pt x="11098" y="13495"/>
                </a:lnTo>
                <a:lnTo>
                  <a:pt x="11098" y="11800"/>
                </a:lnTo>
                <a:lnTo>
                  <a:pt x="11483" y="11800"/>
                </a:lnTo>
                <a:cubicBezTo>
                  <a:pt x="11601" y="11800"/>
                  <a:pt x="11700" y="11700"/>
                  <a:pt x="11700" y="11582"/>
                </a:cubicBezTo>
                <a:lnTo>
                  <a:pt x="11700" y="10725"/>
                </a:lnTo>
                <a:cubicBezTo>
                  <a:pt x="11700" y="10607"/>
                  <a:pt x="11601" y="10508"/>
                  <a:pt x="11483" y="10508"/>
                </a:cubicBezTo>
                <a:lnTo>
                  <a:pt x="3217" y="10508"/>
                </a:lnTo>
                <a:cubicBezTo>
                  <a:pt x="3099" y="10508"/>
                  <a:pt x="3006" y="10607"/>
                  <a:pt x="3006" y="10725"/>
                </a:cubicBezTo>
                <a:lnTo>
                  <a:pt x="3006" y="11582"/>
                </a:lnTo>
                <a:cubicBezTo>
                  <a:pt x="3006" y="11700"/>
                  <a:pt x="3099" y="11800"/>
                  <a:pt x="3217" y="11800"/>
                </a:cubicBezTo>
                <a:lnTo>
                  <a:pt x="3609" y="11800"/>
                </a:lnTo>
                <a:lnTo>
                  <a:pt x="3609" y="13495"/>
                </a:lnTo>
                <a:lnTo>
                  <a:pt x="1566" y="13495"/>
                </a:lnTo>
                <a:lnTo>
                  <a:pt x="1566" y="9874"/>
                </a:lnTo>
                <a:close/>
                <a:moveTo>
                  <a:pt x="6925" y="1"/>
                </a:moveTo>
                <a:cubicBezTo>
                  <a:pt x="6807" y="1"/>
                  <a:pt x="6707" y="94"/>
                  <a:pt x="6707" y="212"/>
                </a:cubicBezTo>
                <a:lnTo>
                  <a:pt x="6707" y="1286"/>
                </a:lnTo>
                <a:lnTo>
                  <a:pt x="6062" y="1286"/>
                </a:lnTo>
                <a:cubicBezTo>
                  <a:pt x="5944" y="1286"/>
                  <a:pt x="5850" y="1386"/>
                  <a:pt x="5850" y="1504"/>
                </a:cubicBezTo>
                <a:lnTo>
                  <a:pt x="5850" y="2292"/>
                </a:lnTo>
                <a:lnTo>
                  <a:pt x="5416" y="2292"/>
                </a:lnTo>
                <a:lnTo>
                  <a:pt x="5416" y="1504"/>
                </a:lnTo>
                <a:cubicBezTo>
                  <a:pt x="5416" y="1386"/>
                  <a:pt x="5323" y="1286"/>
                  <a:pt x="5205" y="1286"/>
                </a:cubicBezTo>
                <a:lnTo>
                  <a:pt x="4559" y="1286"/>
                </a:lnTo>
                <a:lnTo>
                  <a:pt x="4559" y="392"/>
                </a:lnTo>
                <a:cubicBezTo>
                  <a:pt x="4559" y="274"/>
                  <a:pt x="4459" y="181"/>
                  <a:pt x="4341" y="181"/>
                </a:cubicBezTo>
                <a:lnTo>
                  <a:pt x="3478" y="181"/>
                </a:lnTo>
                <a:cubicBezTo>
                  <a:pt x="3360" y="181"/>
                  <a:pt x="3267" y="274"/>
                  <a:pt x="3267" y="392"/>
                </a:cubicBezTo>
                <a:lnTo>
                  <a:pt x="3267" y="1355"/>
                </a:lnTo>
                <a:lnTo>
                  <a:pt x="2621" y="1355"/>
                </a:lnTo>
                <a:cubicBezTo>
                  <a:pt x="2503" y="1355"/>
                  <a:pt x="2404" y="1454"/>
                  <a:pt x="2404" y="1572"/>
                </a:cubicBezTo>
                <a:lnTo>
                  <a:pt x="2404" y="2292"/>
                </a:lnTo>
                <a:lnTo>
                  <a:pt x="1752" y="2292"/>
                </a:lnTo>
                <a:cubicBezTo>
                  <a:pt x="1634" y="2292"/>
                  <a:pt x="1535" y="2392"/>
                  <a:pt x="1535" y="2510"/>
                </a:cubicBezTo>
                <a:lnTo>
                  <a:pt x="1535" y="5919"/>
                </a:lnTo>
                <a:lnTo>
                  <a:pt x="603" y="5919"/>
                </a:lnTo>
                <a:cubicBezTo>
                  <a:pt x="485" y="5919"/>
                  <a:pt x="392" y="6012"/>
                  <a:pt x="392" y="6130"/>
                </a:cubicBezTo>
                <a:lnTo>
                  <a:pt x="392" y="7726"/>
                </a:lnTo>
                <a:lnTo>
                  <a:pt x="218" y="7726"/>
                </a:lnTo>
                <a:cubicBezTo>
                  <a:pt x="100" y="7726"/>
                  <a:pt x="1" y="7819"/>
                  <a:pt x="1" y="7937"/>
                </a:cubicBezTo>
                <a:lnTo>
                  <a:pt x="1" y="9663"/>
                </a:lnTo>
                <a:cubicBezTo>
                  <a:pt x="1" y="9781"/>
                  <a:pt x="100" y="9881"/>
                  <a:pt x="218" y="9881"/>
                </a:cubicBezTo>
                <a:lnTo>
                  <a:pt x="274" y="9881"/>
                </a:lnTo>
                <a:lnTo>
                  <a:pt x="274" y="10477"/>
                </a:lnTo>
                <a:cubicBezTo>
                  <a:pt x="274" y="10620"/>
                  <a:pt x="383" y="10691"/>
                  <a:pt x="491" y="10691"/>
                </a:cubicBezTo>
                <a:cubicBezTo>
                  <a:pt x="600" y="10691"/>
                  <a:pt x="709" y="10620"/>
                  <a:pt x="709" y="10477"/>
                </a:cubicBezTo>
                <a:lnTo>
                  <a:pt x="709" y="9874"/>
                </a:lnTo>
                <a:lnTo>
                  <a:pt x="1137" y="9874"/>
                </a:lnTo>
                <a:lnTo>
                  <a:pt x="1137" y="13495"/>
                </a:lnTo>
                <a:lnTo>
                  <a:pt x="709" y="13495"/>
                </a:lnTo>
                <a:lnTo>
                  <a:pt x="709" y="11402"/>
                </a:lnTo>
                <a:cubicBezTo>
                  <a:pt x="709" y="11259"/>
                  <a:pt x="600" y="11188"/>
                  <a:pt x="491" y="11188"/>
                </a:cubicBezTo>
                <a:cubicBezTo>
                  <a:pt x="383" y="11188"/>
                  <a:pt x="274" y="11259"/>
                  <a:pt x="274" y="11402"/>
                </a:cubicBezTo>
                <a:lnTo>
                  <a:pt x="274" y="13712"/>
                </a:lnTo>
                <a:cubicBezTo>
                  <a:pt x="274" y="13830"/>
                  <a:pt x="373" y="13923"/>
                  <a:pt x="491" y="13923"/>
                </a:cubicBezTo>
                <a:lnTo>
                  <a:pt x="14215" y="13923"/>
                </a:lnTo>
                <a:cubicBezTo>
                  <a:pt x="14333" y="13923"/>
                  <a:pt x="14432" y="13830"/>
                  <a:pt x="14432" y="13712"/>
                </a:cubicBezTo>
                <a:lnTo>
                  <a:pt x="14432" y="13253"/>
                </a:lnTo>
                <a:cubicBezTo>
                  <a:pt x="14432" y="13107"/>
                  <a:pt x="14325" y="13034"/>
                  <a:pt x="14218" y="13034"/>
                </a:cubicBezTo>
                <a:cubicBezTo>
                  <a:pt x="14111" y="13034"/>
                  <a:pt x="14004" y="13107"/>
                  <a:pt x="14004" y="13253"/>
                </a:cubicBezTo>
                <a:lnTo>
                  <a:pt x="14004" y="13495"/>
                </a:lnTo>
                <a:lnTo>
                  <a:pt x="13569" y="13495"/>
                </a:lnTo>
                <a:lnTo>
                  <a:pt x="13569" y="9874"/>
                </a:lnTo>
                <a:lnTo>
                  <a:pt x="14004" y="9874"/>
                </a:lnTo>
                <a:lnTo>
                  <a:pt x="14004" y="12334"/>
                </a:lnTo>
                <a:cubicBezTo>
                  <a:pt x="14004" y="12476"/>
                  <a:pt x="14111" y="12548"/>
                  <a:pt x="14218" y="12548"/>
                </a:cubicBezTo>
                <a:cubicBezTo>
                  <a:pt x="14325" y="12548"/>
                  <a:pt x="14432" y="12476"/>
                  <a:pt x="14432" y="12334"/>
                </a:cubicBezTo>
                <a:lnTo>
                  <a:pt x="14432" y="9874"/>
                </a:lnTo>
                <a:lnTo>
                  <a:pt x="14488" y="9874"/>
                </a:lnTo>
                <a:cubicBezTo>
                  <a:pt x="14606" y="9874"/>
                  <a:pt x="14706" y="9775"/>
                  <a:pt x="14706" y="9657"/>
                </a:cubicBezTo>
                <a:lnTo>
                  <a:pt x="14706" y="7937"/>
                </a:lnTo>
                <a:cubicBezTo>
                  <a:pt x="14706" y="7819"/>
                  <a:pt x="14606" y="7720"/>
                  <a:pt x="14488" y="7720"/>
                </a:cubicBezTo>
                <a:lnTo>
                  <a:pt x="14314" y="7720"/>
                </a:lnTo>
                <a:lnTo>
                  <a:pt x="14314" y="6130"/>
                </a:lnTo>
                <a:cubicBezTo>
                  <a:pt x="14314" y="6012"/>
                  <a:pt x="14221" y="5913"/>
                  <a:pt x="14103" y="5913"/>
                </a:cubicBezTo>
                <a:lnTo>
                  <a:pt x="13172" y="5913"/>
                </a:lnTo>
                <a:lnTo>
                  <a:pt x="13172" y="2510"/>
                </a:lnTo>
                <a:cubicBezTo>
                  <a:pt x="13172" y="2392"/>
                  <a:pt x="13072" y="2292"/>
                  <a:pt x="12954" y="2292"/>
                </a:cubicBezTo>
                <a:lnTo>
                  <a:pt x="12309" y="2292"/>
                </a:lnTo>
                <a:lnTo>
                  <a:pt x="12309" y="1572"/>
                </a:lnTo>
                <a:cubicBezTo>
                  <a:pt x="12309" y="1448"/>
                  <a:pt x="12209" y="1355"/>
                  <a:pt x="12091" y="1355"/>
                </a:cubicBezTo>
                <a:lnTo>
                  <a:pt x="11445" y="1355"/>
                </a:lnTo>
                <a:lnTo>
                  <a:pt x="11445" y="392"/>
                </a:lnTo>
                <a:cubicBezTo>
                  <a:pt x="11445" y="274"/>
                  <a:pt x="11352" y="181"/>
                  <a:pt x="11234" y="181"/>
                </a:cubicBezTo>
                <a:lnTo>
                  <a:pt x="10371" y="181"/>
                </a:lnTo>
                <a:cubicBezTo>
                  <a:pt x="10247" y="181"/>
                  <a:pt x="10154" y="274"/>
                  <a:pt x="10154" y="392"/>
                </a:cubicBezTo>
                <a:lnTo>
                  <a:pt x="10154" y="1286"/>
                </a:lnTo>
                <a:lnTo>
                  <a:pt x="9508" y="1286"/>
                </a:lnTo>
                <a:cubicBezTo>
                  <a:pt x="9390" y="1286"/>
                  <a:pt x="9291" y="1386"/>
                  <a:pt x="9291" y="1504"/>
                </a:cubicBezTo>
                <a:lnTo>
                  <a:pt x="9291" y="2292"/>
                </a:lnTo>
                <a:lnTo>
                  <a:pt x="8862" y="2292"/>
                </a:lnTo>
                <a:lnTo>
                  <a:pt x="8862" y="1504"/>
                </a:lnTo>
                <a:cubicBezTo>
                  <a:pt x="8862" y="1386"/>
                  <a:pt x="8763" y="1286"/>
                  <a:pt x="8645" y="1286"/>
                </a:cubicBezTo>
                <a:lnTo>
                  <a:pt x="7999" y="1286"/>
                </a:lnTo>
                <a:lnTo>
                  <a:pt x="7999" y="212"/>
                </a:lnTo>
                <a:cubicBezTo>
                  <a:pt x="7999" y="94"/>
                  <a:pt x="7906" y="1"/>
                  <a:pt x="77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2"/>
          <p:cNvSpPr/>
          <p:nvPr/>
        </p:nvSpPr>
        <p:spPr>
          <a:xfrm>
            <a:off x="3169166" y="2508300"/>
            <a:ext cx="368750" cy="342525"/>
          </a:xfrm>
          <a:custGeom>
            <a:avLst/>
            <a:gdLst/>
            <a:ahLst/>
            <a:cxnLst/>
            <a:rect l="l" t="t" r="r" b="b"/>
            <a:pathLst>
              <a:path w="14750" h="13701" extrusionOk="0">
                <a:moveTo>
                  <a:pt x="13122" y="544"/>
                </a:moveTo>
                <a:lnTo>
                  <a:pt x="14190" y="1606"/>
                </a:lnTo>
                <a:cubicBezTo>
                  <a:pt x="13948" y="1643"/>
                  <a:pt x="13712" y="1724"/>
                  <a:pt x="13501" y="1848"/>
                </a:cubicBezTo>
                <a:lnTo>
                  <a:pt x="12899" y="1252"/>
                </a:lnTo>
                <a:cubicBezTo>
                  <a:pt x="13023" y="1035"/>
                  <a:pt x="13097" y="792"/>
                  <a:pt x="13122" y="544"/>
                </a:cubicBezTo>
                <a:close/>
                <a:moveTo>
                  <a:pt x="12526" y="1482"/>
                </a:moveTo>
                <a:lnTo>
                  <a:pt x="13290" y="2239"/>
                </a:lnTo>
                <a:lnTo>
                  <a:pt x="12718" y="2804"/>
                </a:lnTo>
                <a:lnTo>
                  <a:pt x="11955" y="2047"/>
                </a:lnTo>
                <a:lnTo>
                  <a:pt x="12526" y="1482"/>
                </a:lnTo>
                <a:close/>
                <a:moveTo>
                  <a:pt x="6180" y="5909"/>
                </a:moveTo>
                <a:lnTo>
                  <a:pt x="7856" y="7573"/>
                </a:lnTo>
                <a:lnTo>
                  <a:pt x="7484" y="7940"/>
                </a:lnTo>
                <a:lnTo>
                  <a:pt x="5813" y="6276"/>
                </a:lnTo>
                <a:lnTo>
                  <a:pt x="6180" y="5909"/>
                </a:lnTo>
                <a:close/>
                <a:moveTo>
                  <a:pt x="914" y="11150"/>
                </a:moveTo>
                <a:lnTo>
                  <a:pt x="2590" y="12814"/>
                </a:lnTo>
                <a:lnTo>
                  <a:pt x="2218" y="13181"/>
                </a:lnTo>
                <a:lnTo>
                  <a:pt x="547" y="11517"/>
                </a:lnTo>
                <a:lnTo>
                  <a:pt x="914" y="11150"/>
                </a:lnTo>
                <a:close/>
                <a:moveTo>
                  <a:pt x="13107" y="0"/>
                </a:moveTo>
                <a:cubicBezTo>
                  <a:pt x="13067" y="0"/>
                  <a:pt x="13028" y="11"/>
                  <a:pt x="12992" y="35"/>
                </a:cubicBezTo>
                <a:cubicBezTo>
                  <a:pt x="12793" y="159"/>
                  <a:pt x="12663" y="252"/>
                  <a:pt x="12694" y="414"/>
                </a:cubicBezTo>
                <a:cubicBezTo>
                  <a:pt x="12706" y="507"/>
                  <a:pt x="12694" y="681"/>
                  <a:pt x="12557" y="960"/>
                </a:cubicBezTo>
                <a:cubicBezTo>
                  <a:pt x="12549" y="959"/>
                  <a:pt x="12542" y="959"/>
                  <a:pt x="12534" y="959"/>
                </a:cubicBezTo>
                <a:cubicBezTo>
                  <a:pt x="12478" y="959"/>
                  <a:pt x="12420" y="979"/>
                  <a:pt x="12377" y="1022"/>
                </a:cubicBezTo>
                <a:lnTo>
                  <a:pt x="11501" y="1891"/>
                </a:lnTo>
                <a:cubicBezTo>
                  <a:pt x="11464" y="1929"/>
                  <a:pt x="11439" y="1985"/>
                  <a:pt x="11439" y="2034"/>
                </a:cubicBezTo>
                <a:lnTo>
                  <a:pt x="9676" y="3792"/>
                </a:lnTo>
                <a:lnTo>
                  <a:pt x="9402" y="3518"/>
                </a:lnTo>
                <a:lnTo>
                  <a:pt x="9508" y="3289"/>
                </a:lnTo>
                <a:cubicBezTo>
                  <a:pt x="9738" y="2811"/>
                  <a:pt x="9713" y="2258"/>
                  <a:pt x="9452" y="1805"/>
                </a:cubicBezTo>
                <a:lnTo>
                  <a:pt x="8558" y="271"/>
                </a:lnTo>
                <a:cubicBezTo>
                  <a:pt x="8511" y="193"/>
                  <a:pt x="8444" y="161"/>
                  <a:pt x="8377" y="161"/>
                </a:cubicBezTo>
                <a:cubicBezTo>
                  <a:pt x="8230" y="161"/>
                  <a:pt x="8087" y="317"/>
                  <a:pt x="8185" y="488"/>
                </a:cubicBezTo>
                <a:lnTo>
                  <a:pt x="9080" y="2028"/>
                </a:lnTo>
                <a:cubicBezTo>
                  <a:pt x="9266" y="2357"/>
                  <a:pt x="9284" y="2761"/>
                  <a:pt x="9117" y="3109"/>
                </a:cubicBezTo>
                <a:lnTo>
                  <a:pt x="9080" y="3196"/>
                </a:lnTo>
                <a:lnTo>
                  <a:pt x="8837" y="2953"/>
                </a:lnTo>
                <a:cubicBezTo>
                  <a:pt x="8794" y="2913"/>
                  <a:pt x="8738" y="2893"/>
                  <a:pt x="8683" y="2893"/>
                </a:cubicBezTo>
                <a:cubicBezTo>
                  <a:pt x="8628" y="2893"/>
                  <a:pt x="8573" y="2913"/>
                  <a:pt x="8533" y="2953"/>
                </a:cubicBezTo>
                <a:lnTo>
                  <a:pt x="7676" y="3810"/>
                </a:lnTo>
                <a:cubicBezTo>
                  <a:pt x="7524" y="3967"/>
                  <a:pt x="7667" y="4183"/>
                  <a:pt x="7831" y="4183"/>
                </a:cubicBezTo>
                <a:cubicBezTo>
                  <a:pt x="7882" y="4183"/>
                  <a:pt x="7934" y="4163"/>
                  <a:pt x="7980" y="4115"/>
                </a:cubicBezTo>
                <a:lnTo>
                  <a:pt x="8688" y="3419"/>
                </a:lnTo>
                <a:lnTo>
                  <a:pt x="9371" y="4096"/>
                </a:lnTo>
                <a:lnTo>
                  <a:pt x="7167" y="6282"/>
                </a:lnTo>
                <a:lnTo>
                  <a:pt x="6484" y="5605"/>
                </a:lnTo>
                <a:lnTo>
                  <a:pt x="7335" y="4760"/>
                </a:lnTo>
                <a:cubicBezTo>
                  <a:pt x="7488" y="4607"/>
                  <a:pt x="7342" y="4391"/>
                  <a:pt x="7176" y="4391"/>
                </a:cubicBezTo>
                <a:cubicBezTo>
                  <a:pt x="7127" y="4391"/>
                  <a:pt x="7076" y="4411"/>
                  <a:pt x="7030" y="4456"/>
                </a:cubicBezTo>
                <a:lnTo>
                  <a:pt x="88" y="11361"/>
                </a:lnTo>
                <a:cubicBezTo>
                  <a:pt x="1" y="11448"/>
                  <a:pt x="1" y="11585"/>
                  <a:pt x="88" y="11666"/>
                </a:cubicBezTo>
                <a:lnTo>
                  <a:pt x="2069" y="13640"/>
                </a:lnTo>
                <a:cubicBezTo>
                  <a:pt x="2112" y="13681"/>
                  <a:pt x="2166" y="13701"/>
                  <a:pt x="2221" y="13701"/>
                </a:cubicBezTo>
                <a:cubicBezTo>
                  <a:pt x="2275" y="13701"/>
                  <a:pt x="2329" y="13681"/>
                  <a:pt x="2373" y="13640"/>
                </a:cubicBezTo>
                <a:lnTo>
                  <a:pt x="3050" y="12970"/>
                </a:lnTo>
                <a:lnTo>
                  <a:pt x="3745" y="12268"/>
                </a:lnTo>
                <a:cubicBezTo>
                  <a:pt x="3903" y="12115"/>
                  <a:pt x="3759" y="11899"/>
                  <a:pt x="3590" y="11899"/>
                </a:cubicBezTo>
                <a:cubicBezTo>
                  <a:pt x="3540" y="11899"/>
                  <a:pt x="3488" y="11918"/>
                  <a:pt x="3441" y="11964"/>
                </a:cubicBezTo>
                <a:lnTo>
                  <a:pt x="2895" y="12510"/>
                </a:lnTo>
                <a:lnTo>
                  <a:pt x="1218" y="10846"/>
                </a:lnTo>
                <a:lnTo>
                  <a:pt x="5503" y="6574"/>
                </a:lnTo>
                <a:lnTo>
                  <a:pt x="7179" y="8244"/>
                </a:lnTo>
                <a:lnTo>
                  <a:pt x="4093" y="11318"/>
                </a:lnTo>
                <a:cubicBezTo>
                  <a:pt x="3936" y="11475"/>
                  <a:pt x="4078" y="11690"/>
                  <a:pt x="4245" y="11690"/>
                </a:cubicBezTo>
                <a:cubicBezTo>
                  <a:pt x="4296" y="11690"/>
                  <a:pt x="4349" y="11670"/>
                  <a:pt x="4397" y="11622"/>
                </a:cubicBezTo>
                <a:lnTo>
                  <a:pt x="11756" y="4301"/>
                </a:lnTo>
                <a:cubicBezTo>
                  <a:pt x="11909" y="4148"/>
                  <a:pt x="11764" y="3929"/>
                  <a:pt x="11599" y="3929"/>
                </a:cubicBezTo>
                <a:cubicBezTo>
                  <a:pt x="11549" y="3929"/>
                  <a:pt x="11498" y="3949"/>
                  <a:pt x="11452" y="3997"/>
                </a:cubicBezTo>
                <a:lnTo>
                  <a:pt x="8160" y="7269"/>
                </a:lnTo>
                <a:lnTo>
                  <a:pt x="7471" y="6592"/>
                </a:lnTo>
                <a:lnTo>
                  <a:pt x="11694" y="2394"/>
                </a:lnTo>
                <a:lnTo>
                  <a:pt x="12377" y="3071"/>
                </a:lnTo>
                <a:lnTo>
                  <a:pt x="12104" y="3345"/>
                </a:lnTo>
                <a:cubicBezTo>
                  <a:pt x="11946" y="3503"/>
                  <a:pt x="12090" y="3720"/>
                  <a:pt x="12259" y="3720"/>
                </a:cubicBezTo>
                <a:cubicBezTo>
                  <a:pt x="12309" y="3720"/>
                  <a:pt x="12361" y="3701"/>
                  <a:pt x="12408" y="3655"/>
                </a:cubicBezTo>
                <a:lnTo>
                  <a:pt x="12737" y="3320"/>
                </a:lnTo>
                <a:cubicBezTo>
                  <a:pt x="12787" y="3314"/>
                  <a:pt x="12836" y="3295"/>
                  <a:pt x="12867" y="3258"/>
                </a:cubicBezTo>
                <a:lnTo>
                  <a:pt x="13743" y="2394"/>
                </a:lnTo>
                <a:cubicBezTo>
                  <a:pt x="13799" y="2332"/>
                  <a:pt x="13824" y="2252"/>
                  <a:pt x="13799" y="2177"/>
                </a:cubicBezTo>
                <a:cubicBezTo>
                  <a:pt x="14048" y="2059"/>
                  <a:pt x="14209" y="2027"/>
                  <a:pt x="14301" y="2027"/>
                </a:cubicBezTo>
                <a:cubicBezTo>
                  <a:pt x="14310" y="2027"/>
                  <a:pt x="14319" y="2028"/>
                  <a:pt x="14327" y="2028"/>
                </a:cubicBezTo>
                <a:cubicBezTo>
                  <a:pt x="14338" y="2029"/>
                  <a:pt x="14348" y="2030"/>
                  <a:pt x="14358" y="2030"/>
                </a:cubicBezTo>
                <a:cubicBezTo>
                  <a:pt x="14493" y="2030"/>
                  <a:pt x="14572" y="1915"/>
                  <a:pt x="14693" y="1730"/>
                </a:cubicBezTo>
                <a:cubicBezTo>
                  <a:pt x="14749" y="1649"/>
                  <a:pt x="14737" y="1531"/>
                  <a:pt x="14668" y="1463"/>
                </a:cubicBezTo>
                <a:lnTo>
                  <a:pt x="13259" y="66"/>
                </a:lnTo>
                <a:cubicBezTo>
                  <a:pt x="13215" y="22"/>
                  <a:pt x="13161" y="0"/>
                  <a:pt x="13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2"/>
          <p:cNvSpPr/>
          <p:nvPr/>
        </p:nvSpPr>
        <p:spPr>
          <a:xfrm>
            <a:off x="1941191" y="2495500"/>
            <a:ext cx="367650" cy="367650"/>
          </a:xfrm>
          <a:custGeom>
            <a:avLst/>
            <a:gdLst/>
            <a:ahLst/>
            <a:cxnLst/>
            <a:rect l="l" t="t" r="r" b="b"/>
            <a:pathLst>
              <a:path w="14706" h="14706" extrusionOk="0">
                <a:moveTo>
                  <a:pt x="14270" y="429"/>
                </a:moveTo>
                <a:lnTo>
                  <a:pt x="14270" y="1149"/>
                </a:lnTo>
                <a:lnTo>
                  <a:pt x="429" y="1149"/>
                </a:lnTo>
                <a:lnTo>
                  <a:pt x="429" y="429"/>
                </a:lnTo>
                <a:close/>
                <a:moveTo>
                  <a:pt x="10060" y="1578"/>
                </a:moveTo>
                <a:lnTo>
                  <a:pt x="9731" y="2236"/>
                </a:lnTo>
                <a:cubicBezTo>
                  <a:pt x="9002" y="1905"/>
                  <a:pt x="8222" y="1740"/>
                  <a:pt x="7440" y="1740"/>
                </a:cubicBezTo>
                <a:cubicBezTo>
                  <a:pt x="6697" y="1740"/>
                  <a:pt x="5953" y="1889"/>
                  <a:pt x="5254" y="2186"/>
                </a:cubicBezTo>
                <a:lnTo>
                  <a:pt x="4962" y="1578"/>
                </a:lnTo>
                <a:close/>
                <a:moveTo>
                  <a:pt x="7443" y="5630"/>
                </a:moveTo>
                <a:cubicBezTo>
                  <a:pt x="7603" y="5630"/>
                  <a:pt x="7765" y="5653"/>
                  <a:pt x="7924" y="5701"/>
                </a:cubicBezTo>
                <a:cubicBezTo>
                  <a:pt x="8651" y="5918"/>
                  <a:pt x="9147" y="6589"/>
                  <a:pt x="9135" y="7346"/>
                </a:cubicBezTo>
                <a:cubicBezTo>
                  <a:pt x="9129" y="8110"/>
                  <a:pt x="8613" y="8769"/>
                  <a:pt x="7881" y="8961"/>
                </a:cubicBezTo>
                <a:cubicBezTo>
                  <a:pt x="7731" y="8526"/>
                  <a:pt x="7315" y="8228"/>
                  <a:pt x="6850" y="8228"/>
                </a:cubicBezTo>
                <a:cubicBezTo>
                  <a:pt x="6608" y="8228"/>
                  <a:pt x="6372" y="8309"/>
                  <a:pt x="6179" y="8458"/>
                </a:cubicBezTo>
                <a:cubicBezTo>
                  <a:pt x="5676" y="7899"/>
                  <a:pt x="5602" y="7061"/>
                  <a:pt x="6011" y="6421"/>
                </a:cubicBezTo>
                <a:cubicBezTo>
                  <a:pt x="6327" y="5922"/>
                  <a:pt x="6873" y="5630"/>
                  <a:pt x="7443" y="5630"/>
                </a:cubicBezTo>
                <a:close/>
                <a:moveTo>
                  <a:pt x="6856" y="8660"/>
                </a:moveTo>
                <a:cubicBezTo>
                  <a:pt x="7018" y="8660"/>
                  <a:pt x="7182" y="8720"/>
                  <a:pt x="7315" y="8855"/>
                </a:cubicBezTo>
                <a:cubicBezTo>
                  <a:pt x="7570" y="9110"/>
                  <a:pt x="7570" y="9520"/>
                  <a:pt x="7315" y="9774"/>
                </a:cubicBezTo>
                <a:lnTo>
                  <a:pt x="7315" y="9781"/>
                </a:lnTo>
                <a:cubicBezTo>
                  <a:pt x="7183" y="9913"/>
                  <a:pt x="7020" y="9972"/>
                  <a:pt x="6860" y="9972"/>
                </a:cubicBezTo>
                <a:cubicBezTo>
                  <a:pt x="6523" y="9972"/>
                  <a:pt x="6198" y="9711"/>
                  <a:pt x="6198" y="9315"/>
                </a:cubicBezTo>
                <a:cubicBezTo>
                  <a:pt x="6198" y="8921"/>
                  <a:pt x="6520" y="8660"/>
                  <a:pt x="6856" y="8660"/>
                </a:cubicBezTo>
                <a:close/>
                <a:moveTo>
                  <a:pt x="7440" y="2162"/>
                </a:moveTo>
                <a:cubicBezTo>
                  <a:pt x="10154" y="2162"/>
                  <a:pt x="12599" y="4348"/>
                  <a:pt x="12594" y="7328"/>
                </a:cubicBezTo>
                <a:cubicBezTo>
                  <a:pt x="12594" y="9122"/>
                  <a:pt x="11656" y="10787"/>
                  <a:pt x="10128" y="11724"/>
                </a:cubicBezTo>
                <a:cubicBezTo>
                  <a:pt x="9306" y="12227"/>
                  <a:pt x="8375" y="12480"/>
                  <a:pt x="7442" y="12480"/>
                </a:cubicBezTo>
                <a:cubicBezTo>
                  <a:pt x="6635" y="12480"/>
                  <a:pt x="5826" y="12291"/>
                  <a:pt x="5086" y="11911"/>
                </a:cubicBezTo>
                <a:lnTo>
                  <a:pt x="5415" y="11588"/>
                </a:lnTo>
                <a:cubicBezTo>
                  <a:pt x="6062" y="11895"/>
                  <a:pt x="6752" y="12044"/>
                  <a:pt x="7437" y="12044"/>
                </a:cubicBezTo>
                <a:cubicBezTo>
                  <a:pt x="8693" y="12044"/>
                  <a:pt x="9930" y="11543"/>
                  <a:pt x="10843" y="10594"/>
                </a:cubicBezTo>
                <a:cubicBezTo>
                  <a:pt x="12246" y="9135"/>
                  <a:pt x="12563" y="6937"/>
                  <a:pt x="11625" y="5136"/>
                </a:cubicBezTo>
                <a:cubicBezTo>
                  <a:pt x="11580" y="5052"/>
                  <a:pt x="11509" y="5018"/>
                  <a:pt x="11439" y="5018"/>
                </a:cubicBezTo>
                <a:cubicBezTo>
                  <a:pt x="11295" y="5018"/>
                  <a:pt x="11152" y="5163"/>
                  <a:pt x="11240" y="5335"/>
                </a:cubicBezTo>
                <a:cubicBezTo>
                  <a:pt x="12085" y="6949"/>
                  <a:pt x="11824" y="8918"/>
                  <a:pt x="10582" y="10246"/>
                </a:cubicBezTo>
                <a:cubicBezTo>
                  <a:pt x="9754" y="11141"/>
                  <a:pt x="8605" y="11620"/>
                  <a:pt x="7436" y="11620"/>
                </a:cubicBezTo>
                <a:cubicBezTo>
                  <a:pt x="6861" y="11620"/>
                  <a:pt x="6281" y="11504"/>
                  <a:pt x="5732" y="11265"/>
                </a:cubicBezTo>
                <a:lnTo>
                  <a:pt x="6620" y="10377"/>
                </a:lnTo>
                <a:cubicBezTo>
                  <a:pt x="6694" y="10389"/>
                  <a:pt x="6769" y="10395"/>
                  <a:pt x="6850" y="10395"/>
                </a:cubicBezTo>
                <a:cubicBezTo>
                  <a:pt x="7415" y="10395"/>
                  <a:pt x="7887" y="9955"/>
                  <a:pt x="7930" y="9389"/>
                </a:cubicBezTo>
                <a:cubicBezTo>
                  <a:pt x="8868" y="9166"/>
                  <a:pt x="9539" y="8340"/>
                  <a:pt x="9570" y="7378"/>
                </a:cubicBezTo>
                <a:cubicBezTo>
                  <a:pt x="9594" y="6415"/>
                  <a:pt x="8967" y="5552"/>
                  <a:pt x="8048" y="5279"/>
                </a:cubicBezTo>
                <a:cubicBezTo>
                  <a:pt x="7847" y="5219"/>
                  <a:pt x="7643" y="5191"/>
                  <a:pt x="7441" y="5191"/>
                </a:cubicBezTo>
                <a:cubicBezTo>
                  <a:pt x="6715" y="5191"/>
                  <a:pt x="6020" y="5562"/>
                  <a:pt x="5626" y="6204"/>
                </a:cubicBezTo>
                <a:cubicBezTo>
                  <a:pt x="5123" y="7030"/>
                  <a:pt x="5235" y="8085"/>
                  <a:pt x="5900" y="8787"/>
                </a:cubicBezTo>
                <a:cubicBezTo>
                  <a:pt x="5769" y="9017"/>
                  <a:pt x="5732" y="9284"/>
                  <a:pt x="5788" y="9539"/>
                </a:cubicBezTo>
                <a:lnTo>
                  <a:pt x="4701" y="10625"/>
                </a:lnTo>
                <a:cubicBezTo>
                  <a:pt x="4248" y="10246"/>
                  <a:pt x="3875" y="9781"/>
                  <a:pt x="3608" y="9259"/>
                </a:cubicBezTo>
                <a:cubicBezTo>
                  <a:pt x="3298" y="8657"/>
                  <a:pt x="3142" y="7992"/>
                  <a:pt x="3142" y="7315"/>
                </a:cubicBezTo>
                <a:cubicBezTo>
                  <a:pt x="3142" y="5502"/>
                  <a:pt x="4285" y="3888"/>
                  <a:pt x="5993" y="3273"/>
                </a:cubicBezTo>
                <a:cubicBezTo>
                  <a:pt x="6463" y="3105"/>
                  <a:pt x="6948" y="3024"/>
                  <a:pt x="7429" y="3024"/>
                </a:cubicBezTo>
                <a:cubicBezTo>
                  <a:pt x="8693" y="3024"/>
                  <a:pt x="9923" y="3585"/>
                  <a:pt x="10756" y="4602"/>
                </a:cubicBezTo>
                <a:cubicBezTo>
                  <a:pt x="10803" y="4661"/>
                  <a:pt x="10861" y="4685"/>
                  <a:pt x="10918" y="4685"/>
                </a:cubicBezTo>
                <a:cubicBezTo>
                  <a:pt x="11077" y="4685"/>
                  <a:pt x="11224" y="4493"/>
                  <a:pt x="11091" y="4329"/>
                </a:cubicBezTo>
                <a:cubicBezTo>
                  <a:pt x="10163" y="3197"/>
                  <a:pt x="8809" y="2599"/>
                  <a:pt x="7437" y="2599"/>
                </a:cubicBezTo>
                <a:cubicBezTo>
                  <a:pt x="6550" y="2599"/>
                  <a:pt x="5655" y="2849"/>
                  <a:pt x="4863" y="3366"/>
                </a:cubicBezTo>
                <a:cubicBezTo>
                  <a:pt x="2844" y="4682"/>
                  <a:pt x="2136" y="7303"/>
                  <a:pt x="3223" y="9452"/>
                </a:cubicBezTo>
                <a:cubicBezTo>
                  <a:pt x="3509" y="10017"/>
                  <a:pt x="3906" y="10513"/>
                  <a:pt x="4391" y="10923"/>
                </a:cubicBezTo>
                <a:lnTo>
                  <a:pt x="4093" y="11240"/>
                </a:lnTo>
                <a:cubicBezTo>
                  <a:pt x="1236" y="8800"/>
                  <a:pt x="1869" y="4217"/>
                  <a:pt x="5285" y="2639"/>
                </a:cubicBezTo>
                <a:cubicBezTo>
                  <a:pt x="5995" y="2313"/>
                  <a:pt x="6727" y="2162"/>
                  <a:pt x="7440" y="2162"/>
                </a:cubicBezTo>
                <a:close/>
                <a:moveTo>
                  <a:pt x="5980" y="9961"/>
                </a:moveTo>
                <a:cubicBezTo>
                  <a:pt x="6042" y="10048"/>
                  <a:pt x="6117" y="10122"/>
                  <a:pt x="6204" y="10184"/>
                </a:cubicBezTo>
                <a:lnTo>
                  <a:pt x="5217" y="11172"/>
                </a:lnTo>
                <a:lnTo>
                  <a:pt x="3323" y="13066"/>
                </a:lnTo>
                <a:cubicBezTo>
                  <a:pt x="3291" y="13097"/>
                  <a:pt x="3254" y="13109"/>
                  <a:pt x="3211" y="13109"/>
                </a:cubicBezTo>
                <a:cubicBezTo>
                  <a:pt x="3206" y="13110"/>
                  <a:pt x="3201" y="13110"/>
                  <a:pt x="3197" y="13110"/>
                </a:cubicBezTo>
                <a:cubicBezTo>
                  <a:pt x="3063" y="13110"/>
                  <a:pt x="2997" y="12938"/>
                  <a:pt x="3099" y="12842"/>
                </a:cubicBezTo>
                <a:lnTo>
                  <a:pt x="5980" y="9961"/>
                </a:lnTo>
                <a:close/>
                <a:moveTo>
                  <a:pt x="218" y="0"/>
                </a:moveTo>
                <a:cubicBezTo>
                  <a:pt x="100" y="0"/>
                  <a:pt x="0" y="93"/>
                  <a:pt x="0" y="211"/>
                </a:cubicBezTo>
                <a:lnTo>
                  <a:pt x="0" y="1360"/>
                </a:lnTo>
                <a:cubicBezTo>
                  <a:pt x="0" y="1478"/>
                  <a:pt x="100" y="1578"/>
                  <a:pt x="218" y="1578"/>
                </a:cubicBezTo>
                <a:lnTo>
                  <a:pt x="460" y="1578"/>
                </a:lnTo>
                <a:lnTo>
                  <a:pt x="460" y="1826"/>
                </a:lnTo>
                <a:cubicBezTo>
                  <a:pt x="460" y="1969"/>
                  <a:pt x="567" y="2040"/>
                  <a:pt x="674" y="2040"/>
                </a:cubicBezTo>
                <a:cubicBezTo>
                  <a:pt x="781" y="2040"/>
                  <a:pt x="888" y="1969"/>
                  <a:pt x="888" y="1826"/>
                </a:cubicBezTo>
                <a:lnTo>
                  <a:pt x="888" y="1578"/>
                </a:lnTo>
                <a:lnTo>
                  <a:pt x="1317" y="1578"/>
                </a:lnTo>
                <a:lnTo>
                  <a:pt x="1317" y="14270"/>
                </a:lnTo>
                <a:lnTo>
                  <a:pt x="888" y="14270"/>
                </a:lnTo>
                <a:lnTo>
                  <a:pt x="888" y="2757"/>
                </a:lnTo>
                <a:cubicBezTo>
                  <a:pt x="888" y="2615"/>
                  <a:pt x="781" y="2543"/>
                  <a:pt x="674" y="2543"/>
                </a:cubicBezTo>
                <a:cubicBezTo>
                  <a:pt x="567" y="2543"/>
                  <a:pt x="460" y="2615"/>
                  <a:pt x="460" y="2757"/>
                </a:cubicBezTo>
                <a:lnTo>
                  <a:pt x="460" y="14488"/>
                </a:lnTo>
                <a:cubicBezTo>
                  <a:pt x="460" y="14606"/>
                  <a:pt x="553" y="14699"/>
                  <a:pt x="671" y="14699"/>
                </a:cubicBezTo>
                <a:lnTo>
                  <a:pt x="1534" y="14699"/>
                </a:lnTo>
                <a:cubicBezTo>
                  <a:pt x="1652" y="14699"/>
                  <a:pt x="1745" y="14606"/>
                  <a:pt x="1745" y="14488"/>
                </a:cubicBezTo>
                <a:lnTo>
                  <a:pt x="1745" y="1578"/>
                </a:lnTo>
                <a:lnTo>
                  <a:pt x="4484" y="1578"/>
                </a:lnTo>
                <a:lnTo>
                  <a:pt x="4863" y="2372"/>
                </a:lnTo>
                <a:cubicBezTo>
                  <a:pt x="1360" y="4192"/>
                  <a:pt x="801" y="8967"/>
                  <a:pt x="3782" y="11544"/>
                </a:cubicBezTo>
                <a:lnTo>
                  <a:pt x="2795" y="12538"/>
                </a:lnTo>
                <a:cubicBezTo>
                  <a:pt x="2422" y="12910"/>
                  <a:pt x="2683" y="13544"/>
                  <a:pt x="3211" y="13544"/>
                </a:cubicBezTo>
                <a:cubicBezTo>
                  <a:pt x="3366" y="13544"/>
                  <a:pt x="3515" y="13482"/>
                  <a:pt x="3627" y="13370"/>
                </a:cubicBezTo>
                <a:lnTo>
                  <a:pt x="4763" y="12227"/>
                </a:lnTo>
                <a:cubicBezTo>
                  <a:pt x="5606" y="12679"/>
                  <a:pt x="6512" y="12894"/>
                  <a:pt x="7405" y="12894"/>
                </a:cubicBezTo>
                <a:cubicBezTo>
                  <a:pt x="9382" y="12894"/>
                  <a:pt x="11294" y="11842"/>
                  <a:pt x="12308" y="9986"/>
                </a:cubicBezTo>
                <a:cubicBezTo>
                  <a:pt x="13780" y="7291"/>
                  <a:pt x="12799" y="3912"/>
                  <a:pt x="10116" y="2428"/>
                </a:cubicBezTo>
                <a:lnTo>
                  <a:pt x="10545" y="1578"/>
                </a:lnTo>
                <a:lnTo>
                  <a:pt x="13103" y="1578"/>
                </a:lnTo>
                <a:lnTo>
                  <a:pt x="13103" y="14488"/>
                </a:lnTo>
                <a:cubicBezTo>
                  <a:pt x="13103" y="14606"/>
                  <a:pt x="13202" y="14705"/>
                  <a:pt x="13320" y="14705"/>
                </a:cubicBezTo>
                <a:lnTo>
                  <a:pt x="14183" y="14705"/>
                </a:lnTo>
                <a:cubicBezTo>
                  <a:pt x="14301" y="14705"/>
                  <a:pt x="14401" y="14606"/>
                  <a:pt x="14401" y="14488"/>
                </a:cubicBezTo>
                <a:lnTo>
                  <a:pt x="14401" y="13786"/>
                </a:lnTo>
                <a:cubicBezTo>
                  <a:pt x="14401" y="13640"/>
                  <a:pt x="14292" y="13567"/>
                  <a:pt x="14183" y="13567"/>
                </a:cubicBezTo>
                <a:cubicBezTo>
                  <a:pt x="14075" y="13567"/>
                  <a:pt x="13966" y="13640"/>
                  <a:pt x="13966" y="13786"/>
                </a:cubicBezTo>
                <a:lnTo>
                  <a:pt x="13966" y="14270"/>
                </a:lnTo>
                <a:lnTo>
                  <a:pt x="13538" y="14270"/>
                </a:lnTo>
                <a:lnTo>
                  <a:pt x="13538" y="1578"/>
                </a:lnTo>
                <a:lnTo>
                  <a:pt x="13966" y="1578"/>
                </a:lnTo>
                <a:lnTo>
                  <a:pt x="13966" y="12855"/>
                </a:lnTo>
                <a:cubicBezTo>
                  <a:pt x="13966" y="12997"/>
                  <a:pt x="14075" y="13069"/>
                  <a:pt x="14183" y="13069"/>
                </a:cubicBezTo>
                <a:cubicBezTo>
                  <a:pt x="14292" y="13069"/>
                  <a:pt x="14401" y="12997"/>
                  <a:pt x="14401" y="12855"/>
                </a:cubicBezTo>
                <a:lnTo>
                  <a:pt x="14401" y="1578"/>
                </a:lnTo>
                <a:lnTo>
                  <a:pt x="14488" y="1578"/>
                </a:lnTo>
                <a:cubicBezTo>
                  <a:pt x="14606" y="1578"/>
                  <a:pt x="14699" y="1478"/>
                  <a:pt x="14699" y="1360"/>
                </a:cubicBezTo>
                <a:lnTo>
                  <a:pt x="14699" y="211"/>
                </a:lnTo>
                <a:cubicBezTo>
                  <a:pt x="14705" y="93"/>
                  <a:pt x="14606" y="0"/>
                  <a:pt x="14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2"/>
          <p:cNvSpPr/>
          <p:nvPr/>
        </p:nvSpPr>
        <p:spPr>
          <a:xfrm>
            <a:off x="1326891" y="2519900"/>
            <a:ext cx="367625" cy="319325"/>
          </a:xfrm>
          <a:custGeom>
            <a:avLst/>
            <a:gdLst/>
            <a:ahLst/>
            <a:cxnLst/>
            <a:rect l="l" t="t" r="r" b="b"/>
            <a:pathLst>
              <a:path w="14705" h="12773" extrusionOk="0">
                <a:moveTo>
                  <a:pt x="10141" y="4054"/>
                </a:moveTo>
                <a:lnTo>
                  <a:pt x="10644" y="4551"/>
                </a:lnTo>
                <a:lnTo>
                  <a:pt x="7862" y="7333"/>
                </a:lnTo>
                <a:lnTo>
                  <a:pt x="7359" y="6830"/>
                </a:lnTo>
                <a:lnTo>
                  <a:pt x="9184" y="5011"/>
                </a:lnTo>
                <a:lnTo>
                  <a:pt x="9253" y="5029"/>
                </a:lnTo>
                <a:cubicBezTo>
                  <a:pt x="9277" y="5036"/>
                  <a:pt x="9301" y="5039"/>
                  <a:pt x="9325" y="5039"/>
                </a:cubicBezTo>
                <a:cubicBezTo>
                  <a:pt x="9413" y="5039"/>
                  <a:pt x="9496" y="4997"/>
                  <a:pt x="9545" y="4924"/>
                </a:cubicBezTo>
                <a:cubicBezTo>
                  <a:pt x="9594" y="4837"/>
                  <a:pt x="9607" y="4725"/>
                  <a:pt x="9563" y="4626"/>
                </a:cubicBezTo>
                <a:lnTo>
                  <a:pt x="10141" y="4054"/>
                </a:lnTo>
                <a:close/>
                <a:moveTo>
                  <a:pt x="6745" y="6878"/>
                </a:moveTo>
                <a:cubicBezTo>
                  <a:pt x="6775" y="6878"/>
                  <a:pt x="6806" y="6889"/>
                  <a:pt x="6831" y="6911"/>
                </a:cubicBezTo>
                <a:lnTo>
                  <a:pt x="7787" y="7861"/>
                </a:lnTo>
                <a:cubicBezTo>
                  <a:pt x="7831" y="7910"/>
                  <a:pt x="7831" y="7985"/>
                  <a:pt x="7787" y="8028"/>
                </a:cubicBezTo>
                <a:lnTo>
                  <a:pt x="7781" y="8028"/>
                </a:lnTo>
                <a:lnTo>
                  <a:pt x="7551" y="8264"/>
                </a:lnTo>
                <a:lnTo>
                  <a:pt x="6427" y="7140"/>
                </a:lnTo>
                <a:lnTo>
                  <a:pt x="6663" y="6911"/>
                </a:lnTo>
                <a:cubicBezTo>
                  <a:pt x="6685" y="6889"/>
                  <a:pt x="6714" y="6878"/>
                  <a:pt x="6745" y="6878"/>
                </a:cubicBezTo>
                <a:close/>
                <a:moveTo>
                  <a:pt x="8619" y="4961"/>
                </a:moveTo>
                <a:lnTo>
                  <a:pt x="7042" y="6538"/>
                </a:lnTo>
                <a:cubicBezTo>
                  <a:pt x="6949" y="6477"/>
                  <a:pt x="6843" y="6446"/>
                  <a:pt x="6738" y="6446"/>
                </a:cubicBezTo>
                <a:cubicBezTo>
                  <a:pt x="6598" y="6446"/>
                  <a:pt x="6459" y="6500"/>
                  <a:pt x="6353" y="6606"/>
                </a:cubicBezTo>
                <a:lnTo>
                  <a:pt x="5974" y="6985"/>
                </a:lnTo>
                <a:cubicBezTo>
                  <a:pt x="5887" y="7072"/>
                  <a:pt x="5887" y="7209"/>
                  <a:pt x="5974" y="7290"/>
                </a:cubicBezTo>
                <a:lnTo>
                  <a:pt x="5974" y="7296"/>
                </a:lnTo>
                <a:lnTo>
                  <a:pt x="6229" y="7544"/>
                </a:lnTo>
                <a:lnTo>
                  <a:pt x="4210" y="9562"/>
                </a:lnTo>
                <a:lnTo>
                  <a:pt x="3223" y="8581"/>
                </a:lnTo>
                <a:lnTo>
                  <a:pt x="3819" y="7991"/>
                </a:lnTo>
                <a:cubicBezTo>
                  <a:pt x="4477" y="7339"/>
                  <a:pt x="5490" y="6420"/>
                  <a:pt x="6564" y="5762"/>
                </a:cubicBezTo>
                <a:cubicBezTo>
                  <a:pt x="7365" y="5265"/>
                  <a:pt x="8048" y="4998"/>
                  <a:pt x="8619" y="4961"/>
                </a:cubicBezTo>
                <a:close/>
                <a:moveTo>
                  <a:pt x="3049" y="7525"/>
                </a:moveTo>
                <a:lnTo>
                  <a:pt x="3360" y="7836"/>
                </a:lnTo>
                <a:lnTo>
                  <a:pt x="1422" y="9780"/>
                </a:lnTo>
                <a:lnTo>
                  <a:pt x="1105" y="9463"/>
                </a:lnTo>
                <a:lnTo>
                  <a:pt x="3049" y="7525"/>
                </a:lnTo>
                <a:close/>
                <a:moveTo>
                  <a:pt x="2919" y="8885"/>
                </a:moveTo>
                <a:lnTo>
                  <a:pt x="3900" y="9867"/>
                </a:lnTo>
                <a:lnTo>
                  <a:pt x="2950" y="10817"/>
                </a:lnTo>
                <a:lnTo>
                  <a:pt x="1969" y="9836"/>
                </a:lnTo>
                <a:lnTo>
                  <a:pt x="2919" y="8885"/>
                </a:lnTo>
                <a:close/>
                <a:moveTo>
                  <a:pt x="1658" y="10146"/>
                </a:moveTo>
                <a:lnTo>
                  <a:pt x="2639" y="11121"/>
                </a:lnTo>
                <a:lnTo>
                  <a:pt x="2310" y="11450"/>
                </a:lnTo>
                <a:cubicBezTo>
                  <a:pt x="2289" y="11466"/>
                  <a:pt x="2264" y="11474"/>
                  <a:pt x="2239" y="11474"/>
                </a:cubicBezTo>
                <a:cubicBezTo>
                  <a:pt x="2207" y="11474"/>
                  <a:pt x="2174" y="11460"/>
                  <a:pt x="2149" y="11431"/>
                </a:cubicBezTo>
                <a:lnTo>
                  <a:pt x="1348" y="10637"/>
                </a:lnTo>
                <a:cubicBezTo>
                  <a:pt x="1298" y="10593"/>
                  <a:pt x="1292" y="10519"/>
                  <a:pt x="1335" y="10469"/>
                </a:cubicBezTo>
                <a:lnTo>
                  <a:pt x="1565" y="10239"/>
                </a:lnTo>
                <a:lnTo>
                  <a:pt x="1658" y="10146"/>
                </a:lnTo>
                <a:close/>
                <a:moveTo>
                  <a:pt x="14053" y="1"/>
                </a:moveTo>
                <a:cubicBezTo>
                  <a:pt x="13887" y="1"/>
                  <a:pt x="13721" y="64"/>
                  <a:pt x="13593" y="192"/>
                </a:cubicBezTo>
                <a:lnTo>
                  <a:pt x="12463" y="1316"/>
                </a:lnTo>
                <a:cubicBezTo>
                  <a:pt x="12306" y="1473"/>
                  <a:pt x="12448" y="1688"/>
                  <a:pt x="12615" y="1688"/>
                </a:cubicBezTo>
                <a:cubicBezTo>
                  <a:pt x="12666" y="1688"/>
                  <a:pt x="12720" y="1668"/>
                  <a:pt x="12767" y="1620"/>
                </a:cubicBezTo>
                <a:lnTo>
                  <a:pt x="13898" y="496"/>
                </a:lnTo>
                <a:cubicBezTo>
                  <a:pt x="13938" y="453"/>
                  <a:pt x="13994" y="431"/>
                  <a:pt x="14051" y="431"/>
                </a:cubicBezTo>
                <a:cubicBezTo>
                  <a:pt x="14107" y="431"/>
                  <a:pt x="14165" y="453"/>
                  <a:pt x="14208" y="496"/>
                </a:cubicBezTo>
                <a:cubicBezTo>
                  <a:pt x="14289" y="583"/>
                  <a:pt x="14289" y="720"/>
                  <a:pt x="14208" y="807"/>
                </a:cubicBezTo>
                <a:lnTo>
                  <a:pt x="10849" y="4154"/>
                </a:lnTo>
                <a:lnTo>
                  <a:pt x="10538" y="3843"/>
                </a:lnTo>
                <a:lnTo>
                  <a:pt x="12109" y="2278"/>
                </a:lnTo>
                <a:cubicBezTo>
                  <a:pt x="12266" y="2121"/>
                  <a:pt x="12124" y="1906"/>
                  <a:pt x="11957" y="1906"/>
                </a:cubicBezTo>
                <a:cubicBezTo>
                  <a:pt x="11906" y="1906"/>
                  <a:pt x="11853" y="1926"/>
                  <a:pt x="11805" y="1974"/>
                </a:cubicBezTo>
                <a:lnTo>
                  <a:pt x="10221" y="3551"/>
                </a:lnTo>
                <a:cubicBezTo>
                  <a:pt x="10196" y="3538"/>
                  <a:pt x="10168" y="3532"/>
                  <a:pt x="10139" y="3532"/>
                </a:cubicBezTo>
                <a:cubicBezTo>
                  <a:pt x="10086" y="3532"/>
                  <a:pt x="10032" y="3554"/>
                  <a:pt x="9992" y="3595"/>
                </a:cubicBezTo>
                <a:lnTo>
                  <a:pt x="9284" y="4303"/>
                </a:lnTo>
                <a:cubicBezTo>
                  <a:pt x="8414" y="3371"/>
                  <a:pt x="6862" y="1844"/>
                  <a:pt x="6365" y="1365"/>
                </a:cubicBezTo>
                <a:cubicBezTo>
                  <a:pt x="6309" y="1313"/>
                  <a:pt x="6235" y="1286"/>
                  <a:pt x="6159" y="1286"/>
                </a:cubicBezTo>
                <a:cubicBezTo>
                  <a:pt x="6100" y="1286"/>
                  <a:pt x="6040" y="1302"/>
                  <a:pt x="5986" y="1334"/>
                </a:cubicBezTo>
                <a:cubicBezTo>
                  <a:pt x="5887" y="1396"/>
                  <a:pt x="5844" y="1527"/>
                  <a:pt x="5887" y="1639"/>
                </a:cubicBezTo>
                <a:cubicBezTo>
                  <a:pt x="5980" y="1893"/>
                  <a:pt x="5974" y="2222"/>
                  <a:pt x="5862" y="2626"/>
                </a:cubicBezTo>
                <a:cubicBezTo>
                  <a:pt x="5817" y="2794"/>
                  <a:pt x="5949" y="2901"/>
                  <a:pt x="6078" y="2901"/>
                </a:cubicBezTo>
                <a:cubicBezTo>
                  <a:pt x="6164" y="2901"/>
                  <a:pt x="6248" y="2853"/>
                  <a:pt x="6278" y="2744"/>
                </a:cubicBezTo>
                <a:cubicBezTo>
                  <a:pt x="6347" y="2496"/>
                  <a:pt x="6384" y="2241"/>
                  <a:pt x="6384" y="1986"/>
                </a:cubicBezTo>
                <a:cubicBezTo>
                  <a:pt x="7023" y="2614"/>
                  <a:pt x="8185" y="3756"/>
                  <a:pt x="8911" y="4532"/>
                </a:cubicBezTo>
                <a:cubicBezTo>
                  <a:pt x="8864" y="4530"/>
                  <a:pt x="8817" y="4528"/>
                  <a:pt x="8769" y="4528"/>
                </a:cubicBezTo>
                <a:cubicBezTo>
                  <a:pt x="8089" y="4528"/>
                  <a:pt x="7274" y="4816"/>
                  <a:pt x="6340" y="5396"/>
                </a:cubicBezTo>
                <a:cubicBezTo>
                  <a:pt x="5310" y="6029"/>
                  <a:pt x="4347" y="6880"/>
                  <a:pt x="3670" y="7532"/>
                </a:cubicBezTo>
                <a:lnTo>
                  <a:pt x="3347" y="7215"/>
                </a:lnTo>
                <a:cubicBezTo>
                  <a:pt x="3801" y="6718"/>
                  <a:pt x="5198" y="5135"/>
                  <a:pt x="5930" y="3638"/>
                </a:cubicBezTo>
                <a:cubicBezTo>
                  <a:pt x="6013" y="3465"/>
                  <a:pt x="5868" y="3324"/>
                  <a:pt x="5725" y="3324"/>
                </a:cubicBezTo>
                <a:cubicBezTo>
                  <a:pt x="5653" y="3324"/>
                  <a:pt x="5581" y="3360"/>
                  <a:pt x="5539" y="3446"/>
                </a:cubicBezTo>
                <a:cubicBezTo>
                  <a:pt x="4720" y="5135"/>
                  <a:pt x="2950" y="7016"/>
                  <a:pt x="2894" y="7072"/>
                </a:cubicBezTo>
                <a:lnTo>
                  <a:pt x="956" y="9010"/>
                </a:lnTo>
                <a:lnTo>
                  <a:pt x="807" y="9159"/>
                </a:lnTo>
                <a:lnTo>
                  <a:pt x="646" y="9314"/>
                </a:lnTo>
                <a:lnTo>
                  <a:pt x="410" y="9544"/>
                </a:lnTo>
                <a:cubicBezTo>
                  <a:pt x="149" y="9811"/>
                  <a:pt x="0" y="10165"/>
                  <a:pt x="0" y="10537"/>
                </a:cubicBezTo>
                <a:cubicBezTo>
                  <a:pt x="0" y="10916"/>
                  <a:pt x="155" y="11282"/>
                  <a:pt x="422" y="11556"/>
                </a:cubicBezTo>
                <a:lnTo>
                  <a:pt x="1223" y="12350"/>
                </a:lnTo>
                <a:cubicBezTo>
                  <a:pt x="1497" y="12624"/>
                  <a:pt x="1863" y="12773"/>
                  <a:pt x="2242" y="12773"/>
                </a:cubicBezTo>
                <a:cubicBezTo>
                  <a:pt x="2614" y="12773"/>
                  <a:pt x="2975" y="12630"/>
                  <a:pt x="3235" y="12363"/>
                </a:cubicBezTo>
                <a:lnTo>
                  <a:pt x="4167" y="11431"/>
                </a:lnTo>
                <a:cubicBezTo>
                  <a:pt x="4325" y="11278"/>
                  <a:pt x="4180" y="11062"/>
                  <a:pt x="4012" y="11062"/>
                </a:cubicBezTo>
                <a:cubicBezTo>
                  <a:pt x="3962" y="11062"/>
                  <a:pt x="3910" y="11082"/>
                  <a:pt x="3863" y="11127"/>
                </a:cubicBezTo>
                <a:lnTo>
                  <a:pt x="2931" y="12059"/>
                </a:lnTo>
                <a:cubicBezTo>
                  <a:pt x="2738" y="12249"/>
                  <a:pt x="2487" y="12344"/>
                  <a:pt x="2236" y="12344"/>
                </a:cubicBezTo>
                <a:cubicBezTo>
                  <a:pt x="1979" y="12344"/>
                  <a:pt x="1723" y="12244"/>
                  <a:pt x="1528" y="12046"/>
                </a:cubicBezTo>
                <a:lnTo>
                  <a:pt x="727" y="11245"/>
                </a:lnTo>
                <a:cubicBezTo>
                  <a:pt x="540" y="11059"/>
                  <a:pt x="435" y="10804"/>
                  <a:pt x="435" y="10537"/>
                </a:cubicBezTo>
                <a:cubicBezTo>
                  <a:pt x="429" y="10276"/>
                  <a:pt x="534" y="10028"/>
                  <a:pt x="714" y="9848"/>
                </a:cubicBezTo>
                <a:lnTo>
                  <a:pt x="801" y="9767"/>
                </a:lnTo>
                <a:lnTo>
                  <a:pt x="1112" y="10078"/>
                </a:lnTo>
                <a:lnTo>
                  <a:pt x="1031" y="10165"/>
                </a:lnTo>
                <a:cubicBezTo>
                  <a:pt x="820" y="10382"/>
                  <a:pt x="826" y="10730"/>
                  <a:pt x="1043" y="10941"/>
                </a:cubicBezTo>
                <a:lnTo>
                  <a:pt x="1844" y="11742"/>
                </a:lnTo>
                <a:cubicBezTo>
                  <a:pt x="1950" y="11847"/>
                  <a:pt x="2093" y="11910"/>
                  <a:pt x="2248" y="11910"/>
                </a:cubicBezTo>
                <a:cubicBezTo>
                  <a:pt x="2385" y="11910"/>
                  <a:pt x="2521" y="11854"/>
                  <a:pt x="2621" y="11754"/>
                </a:cubicBezTo>
                <a:lnTo>
                  <a:pt x="6533" y="7848"/>
                </a:lnTo>
                <a:lnTo>
                  <a:pt x="6843" y="8159"/>
                </a:lnTo>
                <a:lnTo>
                  <a:pt x="4515" y="10488"/>
                </a:lnTo>
                <a:cubicBezTo>
                  <a:pt x="4358" y="10645"/>
                  <a:pt x="4500" y="10860"/>
                  <a:pt x="4667" y="10860"/>
                </a:cubicBezTo>
                <a:cubicBezTo>
                  <a:pt x="4718" y="10860"/>
                  <a:pt x="4771" y="10840"/>
                  <a:pt x="4819" y="10792"/>
                </a:cubicBezTo>
                <a:lnTo>
                  <a:pt x="7148" y="8463"/>
                </a:lnTo>
                <a:lnTo>
                  <a:pt x="7396" y="8718"/>
                </a:lnTo>
                <a:cubicBezTo>
                  <a:pt x="7439" y="8758"/>
                  <a:pt x="7494" y="8778"/>
                  <a:pt x="7548" y="8778"/>
                </a:cubicBezTo>
                <a:cubicBezTo>
                  <a:pt x="7602" y="8778"/>
                  <a:pt x="7657" y="8758"/>
                  <a:pt x="7700" y="8718"/>
                </a:cubicBezTo>
                <a:lnTo>
                  <a:pt x="8085" y="8333"/>
                </a:lnTo>
                <a:cubicBezTo>
                  <a:pt x="8265" y="8153"/>
                  <a:pt x="8296" y="7867"/>
                  <a:pt x="8154" y="7650"/>
                </a:cubicBezTo>
                <a:lnTo>
                  <a:pt x="11097" y="4706"/>
                </a:lnTo>
                <a:cubicBezTo>
                  <a:pt x="11159" y="4644"/>
                  <a:pt x="11178" y="4551"/>
                  <a:pt x="11147" y="4470"/>
                </a:cubicBezTo>
                <a:lnTo>
                  <a:pt x="14512" y="1111"/>
                </a:lnTo>
                <a:cubicBezTo>
                  <a:pt x="14637" y="993"/>
                  <a:pt x="14705" y="825"/>
                  <a:pt x="14705" y="651"/>
                </a:cubicBezTo>
                <a:cubicBezTo>
                  <a:pt x="14705" y="477"/>
                  <a:pt x="14637" y="310"/>
                  <a:pt x="14512" y="192"/>
                </a:cubicBezTo>
                <a:cubicBezTo>
                  <a:pt x="14385" y="64"/>
                  <a:pt x="14219" y="1"/>
                  <a:pt x="14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 name="Google Shape;825;p52"/>
          <p:cNvGrpSpPr/>
          <p:nvPr/>
        </p:nvGrpSpPr>
        <p:grpSpPr>
          <a:xfrm>
            <a:off x="7469141" y="2495200"/>
            <a:ext cx="366400" cy="367775"/>
            <a:chOff x="7469141" y="2495200"/>
            <a:chExt cx="366400" cy="367775"/>
          </a:xfrm>
        </p:grpSpPr>
        <p:sp>
          <p:nvSpPr>
            <p:cNvPr id="826" name="Google Shape;826;p52"/>
            <p:cNvSpPr/>
            <p:nvPr/>
          </p:nvSpPr>
          <p:spPr>
            <a:xfrm>
              <a:off x="7469141" y="2676825"/>
              <a:ext cx="150300" cy="186150"/>
            </a:xfrm>
            <a:custGeom>
              <a:avLst/>
              <a:gdLst/>
              <a:ahLst/>
              <a:cxnLst/>
              <a:rect l="l" t="t" r="r" b="b"/>
              <a:pathLst>
                <a:path w="6012" h="7446" extrusionOk="0">
                  <a:moveTo>
                    <a:pt x="3720" y="0"/>
                  </a:moveTo>
                  <a:cubicBezTo>
                    <a:pt x="2708" y="0"/>
                    <a:pt x="1733" y="404"/>
                    <a:pt x="1019" y="1124"/>
                  </a:cubicBezTo>
                  <a:cubicBezTo>
                    <a:pt x="305" y="1832"/>
                    <a:pt x="1" y="2702"/>
                    <a:pt x="137" y="3621"/>
                  </a:cubicBezTo>
                  <a:cubicBezTo>
                    <a:pt x="262" y="4453"/>
                    <a:pt x="733" y="5291"/>
                    <a:pt x="1497" y="6061"/>
                  </a:cubicBezTo>
                  <a:cubicBezTo>
                    <a:pt x="2162" y="6726"/>
                    <a:pt x="2901" y="7173"/>
                    <a:pt x="3627" y="7359"/>
                  </a:cubicBezTo>
                  <a:cubicBezTo>
                    <a:pt x="3869" y="7415"/>
                    <a:pt x="4112" y="7446"/>
                    <a:pt x="4360" y="7446"/>
                  </a:cubicBezTo>
                  <a:cubicBezTo>
                    <a:pt x="4900" y="7446"/>
                    <a:pt x="5434" y="7284"/>
                    <a:pt x="5888" y="6980"/>
                  </a:cubicBezTo>
                  <a:cubicBezTo>
                    <a:pt x="5987" y="6918"/>
                    <a:pt x="6012" y="6788"/>
                    <a:pt x="5950" y="6688"/>
                  </a:cubicBezTo>
                  <a:cubicBezTo>
                    <a:pt x="5906" y="6625"/>
                    <a:pt x="5838" y="6590"/>
                    <a:pt x="5768" y="6590"/>
                  </a:cubicBezTo>
                  <a:cubicBezTo>
                    <a:pt x="5728" y="6590"/>
                    <a:pt x="5688" y="6601"/>
                    <a:pt x="5652" y="6626"/>
                  </a:cubicBezTo>
                  <a:cubicBezTo>
                    <a:pt x="5263" y="6887"/>
                    <a:pt x="4810" y="7021"/>
                    <a:pt x="4353" y="7021"/>
                  </a:cubicBezTo>
                  <a:cubicBezTo>
                    <a:pt x="4145" y="7021"/>
                    <a:pt x="3937" y="6993"/>
                    <a:pt x="3733" y="6937"/>
                  </a:cubicBezTo>
                  <a:cubicBezTo>
                    <a:pt x="3081" y="6775"/>
                    <a:pt x="2416" y="6365"/>
                    <a:pt x="1802" y="5751"/>
                  </a:cubicBezTo>
                  <a:cubicBezTo>
                    <a:pt x="1100" y="5055"/>
                    <a:pt x="678" y="4291"/>
                    <a:pt x="566" y="3559"/>
                  </a:cubicBezTo>
                  <a:cubicBezTo>
                    <a:pt x="448" y="2764"/>
                    <a:pt x="702" y="2043"/>
                    <a:pt x="1323" y="1422"/>
                  </a:cubicBezTo>
                  <a:cubicBezTo>
                    <a:pt x="1957" y="783"/>
                    <a:pt x="2820" y="429"/>
                    <a:pt x="3720" y="429"/>
                  </a:cubicBezTo>
                  <a:lnTo>
                    <a:pt x="3739" y="429"/>
                  </a:lnTo>
                  <a:cubicBezTo>
                    <a:pt x="4025" y="429"/>
                    <a:pt x="4025" y="0"/>
                    <a:pt x="3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2"/>
            <p:cNvSpPr/>
            <p:nvPr/>
          </p:nvSpPr>
          <p:spPr>
            <a:xfrm>
              <a:off x="7577766" y="2495200"/>
              <a:ext cx="257775" cy="341950"/>
            </a:xfrm>
            <a:custGeom>
              <a:avLst/>
              <a:gdLst/>
              <a:ahLst/>
              <a:cxnLst/>
              <a:rect l="l" t="t" r="r" b="b"/>
              <a:pathLst>
                <a:path w="10311" h="13678" extrusionOk="0">
                  <a:moveTo>
                    <a:pt x="7785" y="422"/>
                  </a:moveTo>
                  <a:cubicBezTo>
                    <a:pt x="7844" y="422"/>
                    <a:pt x="7905" y="448"/>
                    <a:pt x="7957" y="509"/>
                  </a:cubicBezTo>
                  <a:lnTo>
                    <a:pt x="8125" y="671"/>
                  </a:lnTo>
                  <a:lnTo>
                    <a:pt x="7796" y="1000"/>
                  </a:lnTo>
                  <a:lnTo>
                    <a:pt x="7634" y="838"/>
                  </a:lnTo>
                  <a:cubicBezTo>
                    <a:pt x="7436" y="673"/>
                    <a:pt x="7600" y="422"/>
                    <a:pt x="7785" y="422"/>
                  </a:cubicBezTo>
                  <a:close/>
                  <a:moveTo>
                    <a:pt x="6777" y="1481"/>
                  </a:moveTo>
                  <a:cubicBezTo>
                    <a:pt x="6827" y="1481"/>
                    <a:pt x="6879" y="1499"/>
                    <a:pt x="6927" y="1540"/>
                  </a:cubicBezTo>
                  <a:lnTo>
                    <a:pt x="7088" y="1708"/>
                  </a:lnTo>
                  <a:lnTo>
                    <a:pt x="6765" y="2037"/>
                  </a:lnTo>
                  <a:lnTo>
                    <a:pt x="6597" y="1869"/>
                  </a:lnTo>
                  <a:cubicBezTo>
                    <a:pt x="6452" y="1700"/>
                    <a:pt x="6601" y="1481"/>
                    <a:pt x="6777" y="1481"/>
                  </a:cubicBezTo>
                  <a:close/>
                  <a:moveTo>
                    <a:pt x="6529" y="2875"/>
                  </a:moveTo>
                  <a:lnTo>
                    <a:pt x="7591" y="3937"/>
                  </a:lnTo>
                  <a:lnTo>
                    <a:pt x="7212" y="4316"/>
                  </a:lnTo>
                  <a:lnTo>
                    <a:pt x="6157" y="3254"/>
                  </a:lnTo>
                  <a:lnTo>
                    <a:pt x="6529" y="2875"/>
                  </a:lnTo>
                  <a:close/>
                  <a:moveTo>
                    <a:pt x="5852" y="3558"/>
                  </a:moveTo>
                  <a:lnTo>
                    <a:pt x="6908" y="4614"/>
                  </a:lnTo>
                  <a:lnTo>
                    <a:pt x="6368" y="5160"/>
                  </a:lnTo>
                  <a:lnTo>
                    <a:pt x="5306" y="4105"/>
                  </a:lnTo>
                  <a:lnTo>
                    <a:pt x="5852" y="3558"/>
                  </a:lnTo>
                  <a:close/>
                  <a:moveTo>
                    <a:pt x="5008" y="4409"/>
                  </a:moveTo>
                  <a:lnTo>
                    <a:pt x="6063" y="5464"/>
                  </a:lnTo>
                  <a:lnTo>
                    <a:pt x="5536" y="5992"/>
                  </a:lnTo>
                  <a:lnTo>
                    <a:pt x="4480" y="4937"/>
                  </a:lnTo>
                  <a:lnTo>
                    <a:pt x="5008" y="4409"/>
                  </a:lnTo>
                  <a:close/>
                  <a:moveTo>
                    <a:pt x="4176" y="5241"/>
                  </a:moveTo>
                  <a:lnTo>
                    <a:pt x="5231" y="6297"/>
                  </a:lnTo>
                  <a:lnTo>
                    <a:pt x="4703" y="6824"/>
                  </a:lnTo>
                  <a:lnTo>
                    <a:pt x="3642" y="5769"/>
                  </a:lnTo>
                  <a:lnTo>
                    <a:pt x="4176" y="5241"/>
                  </a:lnTo>
                  <a:close/>
                  <a:moveTo>
                    <a:pt x="3343" y="6073"/>
                  </a:moveTo>
                  <a:lnTo>
                    <a:pt x="4399" y="7129"/>
                  </a:lnTo>
                  <a:lnTo>
                    <a:pt x="3871" y="7657"/>
                  </a:lnTo>
                  <a:lnTo>
                    <a:pt x="2816" y="6601"/>
                  </a:lnTo>
                  <a:lnTo>
                    <a:pt x="3343" y="6073"/>
                  </a:lnTo>
                  <a:close/>
                  <a:moveTo>
                    <a:pt x="7786" y="1"/>
                  </a:moveTo>
                  <a:cubicBezTo>
                    <a:pt x="7618" y="1"/>
                    <a:pt x="7449" y="64"/>
                    <a:pt x="7318" y="192"/>
                  </a:cubicBezTo>
                  <a:cubicBezTo>
                    <a:pt x="7057" y="459"/>
                    <a:pt x="7063" y="882"/>
                    <a:pt x="7330" y="1142"/>
                  </a:cubicBezTo>
                  <a:lnTo>
                    <a:pt x="7492" y="1304"/>
                  </a:lnTo>
                  <a:lnTo>
                    <a:pt x="7398" y="1403"/>
                  </a:lnTo>
                  <a:lnTo>
                    <a:pt x="7237" y="1242"/>
                  </a:lnTo>
                  <a:cubicBezTo>
                    <a:pt x="7108" y="1116"/>
                    <a:pt x="6942" y="1054"/>
                    <a:pt x="6775" y="1054"/>
                  </a:cubicBezTo>
                  <a:cubicBezTo>
                    <a:pt x="6605" y="1054"/>
                    <a:pt x="6434" y="1119"/>
                    <a:pt x="6306" y="1248"/>
                  </a:cubicBezTo>
                  <a:cubicBezTo>
                    <a:pt x="6051" y="1503"/>
                    <a:pt x="6045" y="1912"/>
                    <a:pt x="6299" y="2173"/>
                  </a:cubicBezTo>
                  <a:lnTo>
                    <a:pt x="6461" y="2341"/>
                  </a:lnTo>
                  <a:lnTo>
                    <a:pt x="5418" y="3384"/>
                  </a:lnTo>
                  <a:lnTo>
                    <a:pt x="5157" y="3117"/>
                  </a:lnTo>
                  <a:cubicBezTo>
                    <a:pt x="5111" y="3072"/>
                    <a:pt x="5060" y="3053"/>
                    <a:pt x="5011" y="3053"/>
                  </a:cubicBezTo>
                  <a:cubicBezTo>
                    <a:pt x="4845" y="3053"/>
                    <a:pt x="4699" y="3268"/>
                    <a:pt x="4852" y="3421"/>
                  </a:cubicBezTo>
                  <a:lnTo>
                    <a:pt x="5113" y="3682"/>
                  </a:lnTo>
                  <a:lnTo>
                    <a:pt x="4585" y="4210"/>
                  </a:lnTo>
                  <a:lnTo>
                    <a:pt x="4325" y="3949"/>
                  </a:lnTo>
                  <a:cubicBezTo>
                    <a:pt x="4279" y="3904"/>
                    <a:pt x="4228" y="3885"/>
                    <a:pt x="4178" y="3885"/>
                  </a:cubicBezTo>
                  <a:cubicBezTo>
                    <a:pt x="4011" y="3885"/>
                    <a:pt x="3862" y="4100"/>
                    <a:pt x="4020" y="4254"/>
                  </a:cubicBezTo>
                  <a:lnTo>
                    <a:pt x="4281" y="4514"/>
                  </a:lnTo>
                  <a:lnTo>
                    <a:pt x="3753" y="5042"/>
                  </a:lnTo>
                  <a:lnTo>
                    <a:pt x="3493" y="4781"/>
                  </a:lnTo>
                  <a:cubicBezTo>
                    <a:pt x="3446" y="4732"/>
                    <a:pt x="3393" y="4712"/>
                    <a:pt x="3342" y="4712"/>
                  </a:cubicBezTo>
                  <a:cubicBezTo>
                    <a:pt x="3173" y="4712"/>
                    <a:pt x="3023" y="4935"/>
                    <a:pt x="3194" y="5092"/>
                  </a:cubicBezTo>
                  <a:lnTo>
                    <a:pt x="3455" y="5353"/>
                  </a:lnTo>
                  <a:lnTo>
                    <a:pt x="2927" y="5881"/>
                  </a:lnTo>
                  <a:lnTo>
                    <a:pt x="2667" y="5620"/>
                  </a:lnTo>
                  <a:cubicBezTo>
                    <a:pt x="2619" y="5572"/>
                    <a:pt x="2565" y="5552"/>
                    <a:pt x="2514" y="5552"/>
                  </a:cubicBezTo>
                  <a:cubicBezTo>
                    <a:pt x="2347" y="5552"/>
                    <a:pt x="2204" y="5766"/>
                    <a:pt x="2356" y="5918"/>
                  </a:cubicBezTo>
                  <a:lnTo>
                    <a:pt x="2623" y="6185"/>
                  </a:lnTo>
                  <a:lnTo>
                    <a:pt x="1779" y="7023"/>
                  </a:lnTo>
                  <a:cubicBezTo>
                    <a:pt x="1499" y="7298"/>
                    <a:pt x="1130" y="7447"/>
                    <a:pt x="750" y="7447"/>
                  </a:cubicBezTo>
                  <a:cubicBezTo>
                    <a:pt x="623" y="7447"/>
                    <a:pt x="495" y="7430"/>
                    <a:pt x="369" y="7396"/>
                  </a:cubicBezTo>
                  <a:cubicBezTo>
                    <a:pt x="346" y="7390"/>
                    <a:pt x="324" y="7387"/>
                    <a:pt x="304" y="7387"/>
                  </a:cubicBezTo>
                  <a:cubicBezTo>
                    <a:pt x="74" y="7387"/>
                    <a:pt x="1" y="7743"/>
                    <a:pt x="257" y="7812"/>
                  </a:cubicBezTo>
                  <a:cubicBezTo>
                    <a:pt x="419" y="7855"/>
                    <a:pt x="580" y="7874"/>
                    <a:pt x="748" y="7874"/>
                  </a:cubicBezTo>
                  <a:cubicBezTo>
                    <a:pt x="755" y="7874"/>
                    <a:pt x="763" y="7874"/>
                    <a:pt x="771" y="7874"/>
                  </a:cubicBezTo>
                  <a:cubicBezTo>
                    <a:pt x="1265" y="7874"/>
                    <a:pt x="1734" y="7676"/>
                    <a:pt x="2083" y="7334"/>
                  </a:cubicBezTo>
                  <a:lnTo>
                    <a:pt x="2511" y="6905"/>
                  </a:lnTo>
                  <a:lnTo>
                    <a:pt x="3567" y="7961"/>
                  </a:lnTo>
                  <a:lnTo>
                    <a:pt x="3139" y="8389"/>
                  </a:lnTo>
                  <a:cubicBezTo>
                    <a:pt x="2667" y="8867"/>
                    <a:pt x="2487" y="9563"/>
                    <a:pt x="2660" y="10215"/>
                  </a:cubicBezTo>
                  <a:cubicBezTo>
                    <a:pt x="2952" y="11302"/>
                    <a:pt x="2685" y="12463"/>
                    <a:pt x="1952" y="13320"/>
                  </a:cubicBezTo>
                  <a:cubicBezTo>
                    <a:pt x="1809" y="13478"/>
                    <a:pt x="1956" y="13677"/>
                    <a:pt x="2118" y="13677"/>
                  </a:cubicBezTo>
                  <a:cubicBezTo>
                    <a:pt x="2172" y="13677"/>
                    <a:pt x="2228" y="13654"/>
                    <a:pt x="2275" y="13599"/>
                  </a:cubicBezTo>
                  <a:cubicBezTo>
                    <a:pt x="3101" y="12637"/>
                    <a:pt x="3399" y="11327"/>
                    <a:pt x="3070" y="10103"/>
                  </a:cubicBezTo>
                  <a:cubicBezTo>
                    <a:pt x="2934" y="9600"/>
                    <a:pt x="3076" y="9066"/>
                    <a:pt x="3443" y="8694"/>
                  </a:cubicBezTo>
                  <a:lnTo>
                    <a:pt x="8970" y="3161"/>
                  </a:lnTo>
                  <a:cubicBezTo>
                    <a:pt x="9127" y="3004"/>
                    <a:pt x="8985" y="2788"/>
                    <a:pt x="8818" y="2788"/>
                  </a:cubicBezTo>
                  <a:cubicBezTo>
                    <a:pt x="8767" y="2788"/>
                    <a:pt x="8713" y="2808"/>
                    <a:pt x="8665" y="2856"/>
                  </a:cubicBezTo>
                  <a:lnTo>
                    <a:pt x="7889" y="3633"/>
                  </a:lnTo>
                  <a:lnTo>
                    <a:pt x="6840" y="2577"/>
                  </a:lnTo>
                  <a:lnTo>
                    <a:pt x="8715" y="695"/>
                  </a:lnTo>
                  <a:lnTo>
                    <a:pt x="9771" y="1751"/>
                  </a:lnTo>
                  <a:lnTo>
                    <a:pt x="9330" y="2192"/>
                  </a:lnTo>
                  <a:cubicBezTo>
                    <a:pt x="9173" y="2349"/>
                    <a:pt x="9315" y="2564"/>
                    <a:pt x="9482" y="2564"/>
                  </a:cubicBezTo>
                  <a:cubicBezTo>
                    <a:pt x="9533" y="2564"/>
                    <a:pt x="9586" y="2544"/>
                    <a:pt x="9634" y="2496"/>
                  </a:cubicBezTo>
                  <a:lnTo>
                    <a:pt x="10230" y="1906"/>
                  </a:lnTo>
                  <a:cubicBezTo>
                    <a:pt x="10311" y="1819"/>
                    <a:pt x="10311" y="1683"/>
                    <a:pt x="10230" y="1602"/>
                  </a:cubicBezTo>
                  <a:lnTo>
                    <a:pt x="8864" y="242"/>
                  </a:lnTo>
                  <a:cubicBezTo>
                    <a:pt x="8824" y="199"/>
                    <a:pt x="8769" y="177"/>
                    <a:pt x="8714" y="177"/>
                  </a:cubicBezTo>
                  <a:cubicBezTo>
                    <a:pt x="8659" y="177"/>
                    <a:pt x="8603" y="199"/>
                    <a:pt x="8560" y="242"/>
                  </a:cubicBezTo>
                  <a:lnTo>
                    <a:pt x="8429" y="366"/>
                  </a:lnTo>
                  <a:lnTo>
                    <a:pt x="8268" y="205"/>
                  </a:lnTo>
                  <a:cubicBezTo>
                    <a:pt x="8135" y="69"/>
                    <a:pt x="7961" y="1"/>
                    <a:pt x="7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2"/>
            <p:cNvSpPr/>
            <p:nvPr/>
          </p:nvSpPr>
          <p:spPr>
            <a:xfrm>
              <a:off x="7533566" y="2725325"/>
              <a:ext cx="76425" cy="75325"/>
            </a:xfrm>
            <a:custGeom>
              <a:avLst/>
              <a:gdLst/>
              <a:ahLst/>
              <a:cxnLst/>
              <a:rect l="l" t="t" r="r" b="b"/>
              <a:pathLst>
                <a:path w="3057" h="3013" extrusionOk="0">
                  <a:moveTo>
                    <a:pt x="870" y="526"/>
                  </a:moveTo>
                  <a:lnTo>
                    <a:pt x="2516" y="2165"/>
                  </a:lnTo>
                  <a:lnTo>
                    <a:pt x="2187" y="2494"/>
                  </a:lnTo>
                  <a:lnTo>
                    <a:pt x="541" y="855"/>
                  </a:lnTo>
                  <a:lnTo>
                    <a:pt x="870" y="526"/>
                  </a:lnTo>
                  <a:close/>
                  <a:moveTo>
                    <a:pt x="871" y="1"/>
                  </a:moveTo>
                  <a:cubicBezTo>
                    <a:pt x="816" y="1"/>
                    <a:pt x="762" y="23"/>
                    <a:pt x="721" y="66"/>
                  </a:cubicBezTo>
                  <a:lnTo>
                    <a:pt x="88" y="699"/>
                  </a:lnTo>
                  <a:cubicBezTo>
                    <a:pt x="1" y="780"/>
                    <a:pt x="1" y="917"/>
                    <a:pt x="88" y="1004"/>
                  </a:cubicBezTo>
                  <a:lnTo>
                    <a:pt x="2031" y="2947"/>
                  </a:lnTo>
                  <a:cubicBezTo>
                    <a:pt x="2075" y="2991"/>
                    <a:pt x="2131" y="3013"/>
                    <a:pt x="2186" y="3013"/>
                  </a:cubicBezTo>
                  <a:cubicBezTo>
                    <a:pt x="2241" y="3013"/>
                    <a:pt x="2295" y="2991"/>
                    <a:pt x="2336" y="2947"/>
                  </a:cubicBezTo>
                  <a:lnTo>
                    <a:pt x="2969" y="2314"/>
                  </a:lnTo>
                  <a:cubicBezTo>
                    <a:pt x="3056" y="2233"/>
                    <a:pt x="3056" y="2097"/>
                    <a:pt x="2969" y="2010"/>
                  </a:cubicBezTo>
                  <a:lnTo>
                    <a:pt x="1025" y="66"/>
                  </a:lnTo>
                  <a:cubicBezTo>
                    <a:pt x="982" y="23"/>
                    <a:pt x="926" y="1"/>
                    <a:pt x="8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2"/>
            <p:cNvSpPr/>
            <p:nvPr/>
          </p:nvSpPr>
          <p:spPr>
            <a:xfrm>
              <a:off x="7793291" y="2530900"/>
              <a:ext cx="10750" cy="10725"/>
            </a:xfrm>
            <a:custGeom>
              <a:avLst/>
              <a:gdLst/>
              <a:ahLst/>
              <a:cxnLst/>
              <a:rect l="l" t="t" r="r" b="b"/>
              <a:pathLst>
                <a:path w="430" h="429" extrusionOk="0">
                  <a:moveTo>
                    <a:pt x="212" y="0"/>
                  </a:moveTo>
                  <a:cubicBezTo>
                    <a:pt x="94" y="0"/>
                    <a:pt x="1" y="93"/>
                    <a:pt x="1" y="211"/>
                  </a:cubicBezTo>
                  <a:cubicBezTo>
                    <a:pt x="1" y="329"/>
                    <a:pt x="94" y="429"/>
                    <a:pt x="212" y="429"/>
                  </a:cubicBezTo>
                  <a:cubicBezTo>
                    <a:pt x="330" y="429"/>
                    <a:pt x="429" y="329"/>
                    <a:pt x="429" y="211"/>
                  </a:cubicBezTo>
                  <a:cubicBezTo>
                    <a:pt x="429" y="93"/>
                    <a:pt x="330" y="0"/>
                    <a:pt x="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2"/>
            <p:cNvSpPr/>
            <p:nvPr/>
          </p:nvSpPr>
          <p:spPr>
            <a:xfrm>
              <a:off x="7767366" y="2556650"/>
              <a:ext cx="10900" cy="10750"/>
            </a:xfrm>
            <a:custGeom>
              <a:avLst/>
              <a:gdLst/>
              <a:ahLst/>
              <a:cxnLst/>
              <a:rect l="l" t="t" r="r" b="b"/>
              <a:pathLst>
                <a:path w="436" h="430" extrusionOk="0">
                  <a:moveTo>
                    <a:pt x="218" y="1"/>
                  </a:moveTo>
                  <a:cubicBezTo>
                    <a:pt x="100" y="1"/>
                    <a:pt x="1" y="100"/>
                    <a:pt x="1" y="218"/>
                  </a:cubicBezTo>
                  <a:cubicBezTo>
                    <a:pt x="1" y="336"/>
                    <a:pt x="100" y="429"/>
                    <a:pt x="218" y="429"/>
                  </a:cubicBezTo>
                  <a:cubicBezTo>
                    <a:pt x="336" y="429"/>
                    <a:pt x="435" y="336"/>
                    <a:pt x="435" y="218"/>
                  </a:cubicBezTo>
                  <a:cubicBezTo>
                    <a:pt x="435" y="100"/>
                    <a:pt x="336"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52"/>
          <p:cNvGrpSpPr/>
          <p:nvPr/>
        </p:nvGrpSpPr>
        <p:grpSpPr>
          <a:xfrm>
            <a:off x="8081441" y="2496050"/>
            <a:ext cx="368725" cy="367725"/>
            <a:chOff x="8081441" y="2496050"/>
            <a:chExt cx="368725" cy="367725"/>
          </a:xfrm>
        </p:grpSpPr>
        <p:sp>
          <p:nvSpPr>
            <p:cNvPr id="832" name="Google Shape;832;p52"/>
            <p:cNvSpPr/>
            <p:nvPr/>
          </p:nvSpPr>
          <p:spPr>
            <a:xfrm>
              <a:off x="8081441" y="2668650"/>
              <a:ext cx="181650" cy="195125"/>
            </a:xfrm>
            <a:custGeom>
              <a:avLst/>
              <a:gdLst/>
              <a:ahLst/>
              <a:cxnLst/>
              <a:rect l="l" t="t" r="r" b="b"/>
              <a:pathLst>
                <a:path w="7266" h="7805" extrusionOk="0">
                  <a:moveTo>
                    <a:pt x="5020" y="0"/>
                  </a:moveTo>
                  <a:cubicBezTo>
                    <a:pt x="5005" y="0"/>
                    <a:pt x="4990" y="2"/>
                    <a:pt x="4974" y="4"/>
                  </a:cubicBezTo>
                  <a:lnTo>
                    <a:pt x="764" y="818"/>
                  </a:lnTo>
                  <a:cubicBezTo>
                    <a:pt x="205" y="923"/>
                    <a:pt x="0" y="1600"/>
                    <a:pt x="398" y="2004"/>
                  </a:cubicBezTo>
                  <a:lnTo>
                    <a:pt x="5993" y="7599"/>
                  </a:lnTo>
                  <a:cubicBezTo>
                    <a:pt x="6133" y="7740"/>
                    <a:pt x="6310" y="7804"/>
                    <a:pt x="6484" y="7804"/>
                  </a:cubicBezTo>
                  <a:cubicBezTo>
                    <a:pt x="6801" y="7804"/>
                    <a:pt x="7111" y="7590"/>
                    <a:pt x="7179" y="7233"/>
                  </a:cubicBezTo>
                  <a:lnTo>
                    <a:pt x="7241" y="6897"/>
                  </a:lnTo>
                  <a:cubicBezTo>
                    <a:pt x="7266" y="6779"/>
                    <a:pt x="7185" y="6668"/>
                    <a:pt x="7067" y="6649"/>
                  </a:cubicBezTo>
                  <a:cubicBezTo>
                    <a:pt x="7052" y="6646"/>
                    <a:pt x="7036" y="6644"/>
                    <a:pt x="7022" y="6644"/>
                  </a:cubicBezTo>
                  <a:cubicBezTo>
                    <a:pt x="6921" y="6644"/>
                    <a:pt x="6834" y="6714"/>
                    <a:pt x="6812" y="6817"/>
                  </a:cubicBezTo>
                  <a:lnTo>
                    <a:pt x="6750" y="7152"/>
                  </a:lnTo>
                  <a:cubicBezTo>
                    <a:pt x="6732" y="7251"/>
                    <a:pt x="6657" y="7332"/>
                    <a:pt x="6564" y="7363"/>
                  </a:cubicBezTo>
                  <a:cubicBezTo>
                    <a:pt x="6538" y="7371"/>
                    <a:pt x="6511" y="7375"/>
                    <a:pt x="6485" y="7375"/>
                  </a:cubicBezTo>
                  <a:cubicBezTo>
                    <a:pt x="6411" y="7375"/>
                    <a:pt x="6341" y="7345"/>
                    <a:pt x="6291" y="7295"/>
                  </a:cubicBezTo>
                  <a:lnTo>
                    <a:pt x="696" y="1700"/>
                  </a:lnTo>
                  <a:cubicBezTo>
                    <a:pt x="621" y="1625"/>
                    <a:pt x="596" y="1526"/>
                    <a:pt x="627" y="1426"/>
                  </a:cubicBezTo>
                  <a:cubicBezTo>
                    <a:pt x="658" y="1327"/>
                    <a:pt x="739" y="1259"/>
                    <a:pt x="839" y="1240"/>
                  </a:cubicBezTo>
                  <a:lnTo>
                    <a:pt x="5055" y="427"/>
                  </a:lnTo>
                  <a:cubicBezTo>
                    <a:pt x="5319" y="380"/>
                    <a:pt x="5267" y="0"/>
                    <a:pt x="5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2"/>
            <p:cNvSpPr/>
            <p:nvPr/>
          </p:nvSpPr>
          <p:spPr>
            <a:xfrm>
              <a:off x="8141816" y="2724050"/>
              <a:ext cx="84475" cy="83425"/>
            </a:xfrm>
            <a:custGeom>
              <a:avLst/>
              <a:gdLst/>
              <a:ahLst/>
              <a:cxnLst/>
              <a:rect l="l" t="t" r="r" b="b"/>
              <a:pathLst>
                <a:path w="3379" h="3337" extrusionOk="0">
                  <a:moveTo>
                    <a:pt x="796" y="521"/>
                  </a:moveTo>
                  <a:lnTo>
                    <a:pt x="2839" y="2564"/>
                  </a:lnTo>
                  <a:lnTo>
                    <a:pt x="2584" y="2818"/>
                  </a:lnTo>
                  <a:lnTo>
                    <a:pt x="541" y="775"/>
                  </a:lnTo>
                  <a:lnTo>
                    <a:pt x="796" y="521"/>
                  </a:lnTo>
                  <a:close/>
                  <a:moveTo>
                    <a:pt x="796" y="1"/>
                  </a:moveTo>
                  <a:cubicBezTo>
                    <a:pt x="741" y="1"/>
                    <a:pt x="687" y="21"/>
                    <a:pt x="647" y="61"/>
                  </a:cubicBezTo>
                  <a:lnTo>
                    <a:pt x="88" y="620"/>
                  </a:lnTo>
                  <a:cubicBezTo>
                    <a:pt x="1" y="707"/>
                    <a:pt x="1" y="844"/>
                    <a:pt x="88" y="924"/>
                  </a:cubicBezTo>
                  <a:lnTo>
                    <a:pt x="2429" y="3272"/>
                  </a:lnTo>
                  <a:cubicBezTo>
                    <a:pt x="2472" y="3315"/>
                    <a:pt x="2528" y="3337"/>
                    <a:pt x="2583" y="3337"/>
                  </a:cubicBezTo>
                  <a:cubicBezTo>
                    <a:pt x="2638" y="3337"/>
                    <a:pt x="2693" y="3315"/>
                    <a:pt x="2733" y="3272"/>
                  </a:cubicBezTo>
                  <a:lnTo>
                    <a:pt x="3298" y="2713"/>
                  </a:lnTo>
                  <a:cubicBezTo>
                    <a:pt x="3379" y="2626"/>
                    <a:pt x="3379" y="2495"/>
                    <a:pt x="3298" y="2408"/>
                  </a:cubicBezTo>
                  <a:lnTo>
                    <a:pt x="951" y="61"/>
                  </a:lnTo>
                  <a:cubicBezTo>
                    <a:pt x="907" y="21"/>
                    <a:pt x="852" y="1"/>
                    <a:pt x="7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2"/>
            <p:cNvSpPr/>
            <p:nvPr/>
          </p:nvSpPr>
          <p:spPr>
            <a:xfrm>
              <a:off x="8292091" y="268645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2"/>
            <p:cNvSpPr/>
            <p:nvPr/>
          </p:nvSpPr>
          <p:spPr>
            <a:xfrm>
              <a:off x="8372216" y="26066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2"/>
            <p:cNvSpPr/>
            <p:nvPr/>
          </p:nvSpPr>
          <p:spPr>
            <a:xfrm>
              <a:off x="8186041" y="2496050"/>
              <a:ext cx="264125" cy="326525"/>
            </a:xfrm>
            <a:custGeom>
              <a:avLst/>
              <a:gdLst/>
              <a:ahLst/>
              <a:cxnLst/>
              <a:rect l="l" t="t" r="r" b="b"/>
              <a:pathLst>
                <a:path w="10565" h="13061" extrusionOk="0">
                  <a:moveTo>
                    <a:pt x="9322" y="630"/>
                  </a:moveTo>
                  <a:lnTo>
                    <a:pt x="10074" y="1382"/>
                  </a:lnTo>
                  <a:lnTo>
                    <a:pt x="8900" y="2835"/>
                  </a:lnTo>
                  <a:lnTo>
                    <a:pt x="8298" y="3301"/>
                  </a:lnTo>
                  <a:lnTo>
                    <a:pt x="7404" y="2413"/>
                  </a:lnTo>
                  <a:lnTo>
                    <a:pt x="7869" y="1810"/>
                  </a:lnTo>
                  <a:lnTo>
                    <a:pt x="9322" y="630"/>
                  </a:lnTo>
                  <a:close/>
                  <a:moveTo>
                    <a:pt x="6273" y="3890"/>
                  </a:moveTo>
                  <a:lnTo>
                    <a:pt x="6820" y="4437"/>
                  </a:lnTo>
                  <a:lnTo>
                    <a:pt x="6230" y="5027"/>
                  </a:lnTo>
                  <a:lnTo>
                    <a:pt x="5684" y="4480"/>
                  </a:lnTo>
                  <a:lnTo>
                    <a:pt x="6273" y="3890"/>
                  </a:lnTo>
                  <a:close/>
                  <a:moveTo>
                    <a:pt x="5379" y="4785"/>
                  </a:moveTo>
                  <a:lnTo>
                    <a:pt x="5926" y="5331"/>
                  </a:lnTo>
                  <a:lnTo>
                    <a:pt x="5336" y="5921"/>
                  </a:lnTo>
                  <a:lnTo>
                    <a:pt x="4789" y="5375"/>
                  </a:lnTo>
                  <a:lnTo>
                    <a:pt x="5379" y="4785"/>
                  </a:lnTo>
                  <a:close/>
                  <a:moveTo>
                    <a:pt x="4485" y="5685"/>
                  </a:moveTo>
                  <a:lnTo>
                    <a:pt x="5032" y="6225"/>
                  </a:lnTo>
                  <a:lnTo>
                    <a:pt x="4435" y="6815"/>
                  </a:lnTo>
                  <a:lnTo>
                    <a:pt x="3895" y="6275"/>
                  </a:lnTo>
                  <a:lnTo>
                    <a:pt x="4485" y="5685"/>
                  </a:lnTo>
                  <a:close/>
                  <a:moveTo>
                    <a:pt x="3585" y="6573"/>
                  </a:moveTo>
                  <a:lnTo>
                    <a:pt x="4125" y="7113"/>
                  </a:lnTo>
                  <a:lnTo>
                    <a:pt x="2510" y="8734"/>
                  </a:lnTo>
                  <a:cubicBezTo>
                    <a:pt x="2392" y="8498"/>
                    <a:pt x="2200" y="8306"/>
                    <a:pt x="1964" y="8194"/>
                  </a:cubicBezTo>
                  <a:lnTo>
                    <a:pt x="3585" y="6573"/>
                  </a:lnTo>
                  <a:close/>
                  <a:moveTo>
                    <a:pt x="1430" y="8497"/>
                  </a:moveTo>
                  <a:cubicBezTo>
                    <a:pt x="1755" y="8497"/>
                    <a:pt x="2079" y="8690"/>
                    <a:pt x="2181" y="9076"/>
                  </a:cubicBezTo>
                  <a:lnTo>
                    <a:pt x="2181" y="9088"/>
                  </a:lnTo>
                  <a:cubicBezTo>
                    <a:pt x="2194" y="9150"/>
                    <a:pt x="2206" y="9212"/>
                    <a:pt x="2206" y="9274"/>
                  </a:cubicBezTo>
                  <a:cubicBezTo>
                    <a:pt x="2206" y="9479"/>
                    <a:pt x="2125" y="9678"/>
                    <a:pt x="1983" y="9821"/>
                  </a:cubicBezTo>
                  <a:cubicBezTo>
                    <a:pt x="1820" y="9983"/>
                    <a:pt x="1627" y="10054"/>
                    <a:pt x="1438" y="10054"/>
                  </a:cubicBezTo>
                  <a:cubicBezTo>
                    <a:pt x="970" y="10054"/>
                    <a:pt x="532" y="9618"/>
                    <a:pt x="678" y="9069"/>
                  </a:cubicBezTo>
                  <a:cubicBezTo>
                    <a:pt x="784" y="8688"/>
                    <a:pt x="1107" y="8497"/>
                    <a:pt x="1430" y="8497"/>
                  </a:cubicBezTo>
                  <a:close/>
                  <a:moveTo>
                    <a:pt x="8341" y="1"/>
                  </a:moveTo>
                  <a:cubicBezTo>
                    <a:pt x="8173" y="1"/>
                    <a:pt x="8028" y="216"/>
                    <a:pt x="8186" y="370"/>
                  </a:cubicBezTo>
                  <a:lnTo>
                    <a:pt x="8528" y="717"/>
                  </a:lnTo>
                  <a:lnTo>
                    <a:pt x="7733" y="1363"/>
                  </a:lnTo>
                  <a:lnTo>
                    <a:pt x="7460" y="1096"/>
                  </a:lnTo>
                  <a:cubicBezTo>
                    <a:pt x="7412" y="1048"/>
                    <a:pt x="7358" y="1028"/>
                    <a:pt x="7307" y="1028"/>
                  </a:cubicBezTo>
                  <a:cubicBezTo>
                    <a:pt x="7140" y="1028"/>
                    <a:pt x="6998" y="1243"/>
                    <a:pt x="7155" y="1400"/>
                  </a:cubicBezTo>
                  <a:lnTo>
                    <a:pt x="7429" y="1674"/>
                  </a:lnTo>
                  <a:lnTo>
                    <a:pt x="6950" y="2295"/>
                  </a:lnTo>
                  <a:cubicBezTo>
                    <a:pt x="6888" y="2381"/>
                    <a:pt x="6894" y="2499"/>
                    <a:pt x="6969" y="2574"/>
                  </a:cubicBezTo>
                  <a:lnTo>
                    <a:pt x="6975" y="2580"/>
                  </a:lnTo>
                  <a:lnTo>
                    <a:pt x="3082" y="6461"/>
                  </a:lnTo>
                  <a:lnTo>
                    <a:pt x="1709" y="6728"/>
                  </a:lnTo>
                  <a:cubicBezTo>
                    <a:pt x="1439" y="6775"/>
                    <a:pt x="1497" y="7155"/>
                    <a:pt x="1739" y="7155"/>
                  </a:cubicBezTo>
                  <a:cubicBezTo>
                    <a:pt x="1753" y="7155"/>
                    <a:pt x="1768" y="7153"/>
                    <a:pt x="1784" y="7151"/>
                  </a:cubicBezTo>
                  <a:lnTo>
                    <a:pt x="2535" y="7008"/>
                  </a:lnTo>
                  <a:lnTo>
                    <a:pt x="1467" y="8070"/>
                  </a:lnTo>
                  <a:cubicBezTo>
                    <a:pt x="1452" y="8069"/>
                    <a:pt x="1437" y="8069"/>
                    <a:pt x="1422" y="8069"/>
                  </a:cubicBezTo>
                  <a:cubicBezTo>
                    <a:pt x="583" y="8069"/>
                    <a:pt x="1" y="8922"/>
                    <a:pt x="312" y="9715"/>
                  </a:cubicBezTo>
                  <a:cubicBezTo>
                    <a:pt x="505" y="10202"/>
                    <a:pt x="965" y="10473"/>
                    <a:pt x="1434" y="10473"/>
                  </a:cubicBezTo>
                  <a:cubicBezTo>
                    <a:pt x="1736" y="10473"/>
                    <a:pt x="2042" y="10360"/>
                    <a:pt x="2281" y="10119"/>
                  </a:cubicBezTo>
                  <a:cubicBezTo>
                    <a:pt x="2510" y="9895"/>
                    <a:pt x="2635" y="9591"/>
                    <a:pt x="2635" y="9268"/>
                  </a:cubicBezTo>
                  <a:lnTo>
                    <a:pt x="2635" y="9212"/>
                  </a:lnTo>
                  <a:lnTo>
                    <a:pt x="3703" y="8163"/>
                  </a:lnTo>
                  <a:lnTo>
                    <a:pt x="2808" y="12808"/>
                  </a:lnTo>
                  <a:cubicBezTo>
                    <a:pt x="2777" y="12966"/>
                    <a:pt x="2899" y="13061"/>
                    <a:pt x="3021" y="13061"/>
                  </a:cubicBezTo>
                  <a:cubicBezTo>
                    <a:pt x="3114" y="13061"/>
                    <a:pt x="3207" y="13006"/>
                    <a:pt x="3231" y="12882"/>
                  </a:cubicBezTo>
                  <a:lnTo>
                    <a:pt x="4243" y="7616"/>
                  </a:lnTo>
                  <a:lnTo>
                    <a:pt x="7447" y="4425"/>
                  </a:lnTo>
                  <a:cubicBezTo>
                    <a:pt x="7605" y="4266"/>
                    <a:pt x="7460" y="4049"/>
                    <a:pt x="7292" y="4049"/>
                  </a:cubicBezTo>
                  <a:cubicBezTo>
                    <a:pt x="7242" y="4049"/>
                    <a:pt x="7190" y="4069"/>
                    <a:pt x="7143" y="4114"/>
                  </a:cubicBezTo>
                  <a:lnTo>
                    <a:pt x="7130" y="4133"/>
                  </a:lnTo>
                  <a:lnTo>
                    <a:pt x="6584" y="3592"/>
                  </a:lnTo>
                  <a:lnTo>
                    <a:pt x="7286" y="2891"/>
                  </a:lnTo>
                  <a:lnTo>
                    <a:pt x="7826" y="3437"/>
                  </a:lnTo>
                  <a:lnTo>
                    <a:pt x="7795" y="3468"/>
                  </a:lnTo>
                  <a:cubicBezTo>
                    <a:pt x="7637" y="3621"/>
                    <a:pt x="7781" y="3840"/>
                    <a:pt x="7949" y="3840"/>
                  </a:cubicBezTo>
                  <a:cubicBezTo>
                    <a:pt x="7999" y="3840"/>
                    <a:pt x="8052" y="3820"/>
                    <a:pt x="8099" y="3772"/>
                  </a:cubicBezTo>
                  <a:lnTo>
                    <a:pt x="8130" y="3741"/>
                  </a:lnTo>
                  <a:cubicBezTo>
                    <a:pt x="8170" y="3778"/>
                    <a:pt x="8224" y="3797"/>
                    <a:pt x="8278" y="3797"/>
                  </a:cubicBezTo>
                  <a:cubicBezTo>
                    <a:pt x="8325" y="3797"/>
                    <a:pt x="8372" y="3783"/>
                    <a:pt x="8410" y="3754"/>
                  </a:cubicBezTo>
                  <a:lnTo>
                    <a:pt x="9186" y="3158"/>
                  </a:lnTo>
                  <a:cubicBezTo>
                    <a:pt x="9198" y="3152"/>
                    <a:pt x="9211" y="3139"/>
                    <a:pt x="9223" y="3127"/>
                  </a:cubicBezTo>
                  <a:lnTo>
                    <a:pt x="9521" y="2754"/>
                  </a:lnTo>
                  <a:lnTo>
                    <a:pt x="9813" y="3046"/>
                  </a:lnTo>
                  <a:cubicBezTo>
                    <a:pt x="9861" y="3094"/>
                    <a:pt x="9914" y="3114"/>
                    <a:pt x="9965" y="3114"/>
                  </a:cubicBezTo>
                  <a:cubicBezTo>
                    <a:pt x="10132" y="3114"/>
                    <a:pt x="10274" y="2899"/>
                    <a:pt x="10117" y="2742"/>
                  </a:cubicBezTo>
                  <a:lnTo>
                    <a:pt x="9794" y="2419"/>
                  </a:lnTo>
                  <a:lnTo>
                    <a:pt x="10440" y="1618"/>
                  </a:lnTo>
                  <a:cubicBezTo>
                    <a:pt x="10564" y="1481"/>
                    <a:pt x="10564" y="1270"/>
                    <a:pt x="10434" y="1133"/>
                  </a:cubicBezTo>
                  <a:lnTo>
                    <a:pt x="9565" y="264"/>
                  </a:lnTo>
                  <a:cubicBezTo>
                    <a:pt x="9496" y="199"/>
                    <a:pt x="9409" y="166"/>
                    <a:pt x="9322" y="166"/>
                  </a:cubicBezTo>
                  <a:cubicBezTo>
                    <a:pt x="9236" y="166"/>
                    <a:pt x="9149" y="199"/>
                    <a:pt x="9080" y="264"/>
                  </a:cubicBezTo>
                  <a:lnTo>
                    <a:pt x="8863" y="444"/>
                  </a:lnTo>
                  <a:lnTo>
                    <a:pt x="8490" y="65"/>
                  </a:lnTo>
                  <a:cubicBezTo>
                    <a:pt x="8443" y="20"/>
                    <a:pt x="8391" y="1"/>
                    <a:pt x="8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2"/>
            <p:cNvSpPr/>
            <p:nvPr/>
          </p:nvSpPr>
          <p:spPr>
            <a:xfrm>
              <a:off x="8408541" y="25669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52"/>
          <p:cNvGrpSpPr/>
          <p:nvPr/>
        </p:nvGrpSpPr>
        <p:grpSpPr>
          <a:xfrm>
            <a:off x="6854991" y="2502625"/>
            <a:ext cx="368275" cy="353675"/>
            <a:chOff x="6854991" y="2502625"/>
            <a:chExt cx="368275" cy="353675"/>
          </a:xfrm>
        </p:grpSpPr>
        <p:sp>
          <p:nvSpPr>
            <p:cNvPr id="839" name="Google Shape;839;p52"/>
            <p:cNvSpPr/>
            <p:nvPr/>
          </p:nvSpPr>
          <p:spPr>
            <a:xfrm>
              <a:off x="6854991" y="2680825"/>
              <a:ext cx="226850" cy="175475"/>
            </a:xfrm>
            <a:custGeom>
              <a:avLst/>
              <a:gdLst/>
              <a:ahLst/>
              <a:cxnLst/>
              <a:rect l="l" t="t" r="r" b="b"/>
              <a:pathLst>
                <a:path w="9074" h="7019" extrusionOk="0">
                  <a:moveTo>
                    <a:pt x="1853" y="1"/>
                  </a:moveTo>
                  <a:cubicBezTo>
                    <a:pt x="1829" y="1"/>
                    <a:pt x="1803" y="5"/>
                    <a:pt x="1777" y="14"/>
                  </a:cubicBezTo>
                  <a:cubicBezTo>
                    <a:pt x="1441" y="157"/>
                    <a:pt x="1137" y="362"/>
                    <a:pt x="883" y="623"/>
                  </a:cubicBezTo>
                  <a:cubicBezTo>
                    <a:pt x="311" y="1206"/>
                    <a:pt x="1" y="1989"/>
                    <a:pt x="13" y="2802"/>
                  </a:cubicBezTo>
                  <a:cubicBezTo>
                    <a:pt x="13" y="3864"/>
                    <a:pt x="479" y="4939"/>
                    <a:pt x="1286" y="5746"/>
                  </a:cubicBezTo>
                  <a:cubicBezTo>
                    <a:pt x="2131" y="6590"/>
                    <a:pt x="3211" y="7019"/>
                    <a:pt x="4230" y="7019"/>
                  </a:cubicBezTo>
                  <a:cubicBezTo>
                    <a:pt x="5056" y="7019"/>
                    <a:pt x="5844" y="6733"/>
                    <a:pt x="6428" y="6149"/>
                  </a:cubicBezTo>
                  <a:cubicBezTo>
                    <a:pt x="6999" y="5584"/>
                    <a:pt x="7130" y="5069"/>
                    <a:pt x="7248" y="4572"/>
                  </a:cubicBezTo>
                  <a:cubicBezTo>
                    <a:pt x="7366" y="4088"/>
                    <a:pt x="7484" y="3634"/>
                    <a:pt x="8011" y="3094"/>
                  </a:cubicBezTo>
                  <a:cubicBezTo>
                    <a:pt x="8297" y="2821"/>
                    <a:pt x="8608" y="2585"/>
                    <a:pt x="8943" y="2374"/>
                  </a:cubicBezTo>
                  <a:cubicBezTo>
                    <a:pt x="9042" y="2312"/>
                    <a:pt x="9073" y="2188"/>
                    <a:pt x="9017" y="2088"/>
                  </a:cubicBezTo>
                  <a:cubicBezTo>
                    <a:pt x="8973" y="2024"/>
                    <a:pt x="8902" y="1988"/>
                    <a:pt x="8831" y="1988"/>
                  </a:cubicBezTo>
                  <a:cubicBezTo>
                    <a:pt x="8793" y="1988"/>
                    <a:pt x="8754" y="1998"/>
                    <a:pt x="8719" y="2020"/>
                  </a:cubicBezTo>
                  <a:cubicBezTo>
                    <a:pt x="8353" y="2244"/>
                    <a:pt x="8018" y="2504"/>
                    <a:pt x="7707" y="2796"/>
                  </a:cubicBezTo>
                  <a:cubicBezTo>
                    <a:pt x="7086" y="3417"/>
                    <a:pt x="6950" y="3976"/>
                    <a:pt x="6832" y="4473"/>
                  </a:cubicBezTo>
                  <a:cubicBezTo>
                    <a:pt x="6720" y="4932"/>
                    <a:pt x="6608" y="5367"/>
                    <a:pt x="6124" y="5851"/>
                  </a:cubicBezTo>
                  <a:cubicBezTo>
                    <a:pt x="5622" y="6350"/>
                    <a:pt x="4946" y="6594"/>
                    <a:pt x="4231" y="6594"/>
                  </a:cubicBezTo>
                  <a:cubicBezTo>
                    <a:pt x="3325" y="6594"/>
                    <a:pt x="2356" y="6204"/>
                    <a:pt x="1597" y="5448"/>
                  </a:cubicBezTo>
                  <a:cubicBezTo>
                    <a:pt x="864" y="4715"/>
                    <a:pt x="448" y="3759"/>
                    <a:pt x="448" y="2809"/>
                  </a:cubicBezTo>
                  <a:cubicBezTo>
                    <a:pt x="448" y="2063"/>
                    <a:pt x="702" y="1411"/>
                    <a:pt x="1187" y="927"/>
                  </a:cubicBezTo>
                  <a:cubicBezTo>
                    <a:pt x="1404" y="703"/>
                    <a:pt x="1659" y="530"/>
                    <a:pt x="1944" y="412"/>
                  </a:cubicBezTo>
                  <a:cubicBezTo>
                    <a:pt x="2161" y="306"/>
                    <a:pt x="2059" y="1"/>
                    <a:pt x="1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2"/>
            <p:cNvSpPr/>
            <p:nvPr/>
          </p:nvSpPr>
          <p:spPr>
            <a:xfrm>
              <a:off x="6926091" y="2705300"/>
              <a:ext cx="80750" cy="79825"/>
            </a:xfrm>
            <a:custGeom>
              <a:avLst/>
              <a:gdLst/>
              <a:ahLst/>
              <a:cxnLst/>
              <a:rect l="l" t="t" r="r" b="b"/>
              <a:pathLst>
                <a:path w="3230" h="3193" extrusionOk="0">
                  <a:moveTo>
                    <a:pt x="988" y="526"/>
                  </a:moveTo>
                  <a:lnTo>
                    <a:pt x="2696" y="2221"/>
                  </a:lnTo>
                  <a:lnTo>
                    <a:pt x="2249" y="2668"/>
                  </a:lnTo>
                  <a:lnTo>
                    <a:pt x="541" y="973"/>
                  </a:lnTo>
                  <a:lnTo>
                    <a:pt x="988" y="526"/>
                  </a:lnTo>
                  <a:close/>
                  <a:moveTo>
                    <a:pt x="989" y="1"/>
                  </a:moveTo>
                  <a:cubicBezTo>
                    <a:pt x="934" y="1"/>
                    <a:pt x="880" y="23"/>
                    <a:pt x="839" y="66"/>
                  </a:cubicBezTo>
                  <a:lnTo>
                    <a:pt x="82" y="817"/>
                  </a:lnTo>
                  <a:cubicBezTo>
                    <a:pt x="1" y="904"/>
                    <a:pt x="1" y="1041"/>
                    <a:pt x="82" y="1122"/>
                  </a:cubicBezTo>
                  <a:lnTo>
                    <a:pt x="2094" y="3127"/>
                  </a:lnTo>
                  <a:cubicBezTo>
                    <a:pt x="2134" y="3171"/>
                    <a:pt x="2188" y="3193"/>
                    <a:pt x="2243" y="3193"/>
                  </a:cubicBezTo>
                  <a:cubicBezTo>
                    <a:pt x="2298" y="3193"/>
                    <a:pt x="2354" y="3171"/>
                    <a:pt x="2398" y="3127"/>
                  </a:cubicBezTo>
                  <a:lnTo>
                    <a:pt x="3149" y="2376"/>
                  </a:lnTo>
                  <a:cubicBezTo>
                    <a:pt x="3230" y="2289"/>
                    <a:pt x="3230" y="2153"/>
                    <a:pt x="3149" y="2072"/>
                  </a:cubicBezTo>
                  <a:lnTo>
                    <a:pt x="1143" y="66"/>
                  </a:lnTo>
                  <a:cubicBezTo>
                    <a:pt x="1100" y="23"/>
                    <a:pt x="1044" y="1"/>
                    <a:pt x="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2"/>
            <p:cNvSpPr/>
            <p:nvPr/>
          </p:nvSpPr>
          <p:spPr>
            <a:xfrm>
              <a:off x="6925491" y="2797100"/>
              <a:ext cx="45350" cy="38100"/>
            </a:xfrm>
            <a:custGeom>
              <a:avLst/>
              <a:gdLst/>
              <a:ahLst/>
              <a:cxnLst/>
              <a:rect l="l" t="t" r="r" b="b"/>
              <a:pathLst>
                <a:path w="1814" h="1524" extrusionOk="0">
                  <a:moveTo>
                    <a:pt x="1006" y="437"/>
                  </a:moveTo>
                  <a:cubicBezTo>
                    <a:pt x="1074" y="437"/>
                    <a:pt x="1143" y="461"/>
                    <a:pt x="1205" y="505"/>
                  </a:cubicBezTo>
                  <a:cubicBezTo>
                    <a:pt x="1348" y="610"/>
                    <a:pt x="1379" y="822"/>
                    <a:pt x="1267" y="971"/>
                  </a:cubicBezTo>
                  <a:lnTo>
                    <a:pt x="1267" y="964"/>
                  </a:lnTo>
                  <a:cubicBezTo>
                    <a:pt x="1201" y="1051"/>
                    <a:pt x="1103" y="1093"/>
                    <a:pt x="1007" y="1093"/>
                  </a:cubicBezTo>
                  <a:cubicBezTo>
                    <a:pt x="895" y="1093"/>
                    <a:pt x="784" y="1037"/>
                    <a:pt x="720" y="927"/>
                  </a:cubicBezTo>
                  <a:cubicBezTo>
                    <a:pt x="602" y="728"/>
                    <a:pt x="727" y="468"/>
                    <a:pt x="956" y="437"/>
                  </a:cubicBezTo>
                  <a:close/>
                  <a:moveTo>
                    <a:pt x="999" y="1"/>
                  </a:moveTo>
                  <a:cubicBezTo>
                    <a:pt x="794" y="1"/>
                    <a:pt x="586" y="83"/>
                    <a:pt x="429" y="263"/>
                  </a:cubicBezTo>
                  <a:cubicBezTo>
                    <a:pt x="0" y="753"/>
                    <a:pt x="348" y="1523"/>
                    <a:pt x="1000" y="1523"/>
                  </a:cubicBezTo>
                  <a:cubicBezTo>
                    <a:pt x="1037" y="1523"/>
                    <a:pt x="1074" y="1523"/>
                    <a:pt x="1112" y="1517"/>
                  </a:cubicBezTo>
                  <a:cubicBezTo>
                    <a:pt x="1528" y="1455"/>
                    <a:pt x="1813" y="1070"/>
                    <a:pt x="1757" y="654"/>
                  </a:cubicBezTo>
                  <a:cubicBezTo>
                    <a:pt x="1698" y="245"/>
                    <a:pt x="1353"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2"/>
            <p:cNvSpPr/>
            <p:nvPr/>
          </p:nvSpPr>
          <p:spPr>
            <a:xfrm>
              <a:off x="6978441" y="2797125"/>
              <a:ext cx="31825" cy="28750"/>
            </a:xfrm>
            <a:custGeom>
              <a:avLst/>
              <a:gdLst/>
              <a:ahLst/>
              <a:cxnLst/>
              <a:rect l="l" t="t" r="r" b="b"/>
              <a:pathLst>
                <a:path w="1273" h="1150" extrusionOk="0">
                  <a:moveTo>
                    <a:pt x="621" y="429"/>
                  </a:moveTo>
                  <a:cubicBezTo>
                    <a:pt x="650" y="429"/>
                    <a:pt x="681" y="439"/>
                    <a:pt x="707" y="460"/>
                  </a:cubicBezTo>
                  <a:cubicBezTo>
                    <a:pt x="776" y="504"/>
                    <a:pt x="788" y="597"/>
                    <a:pt x="739" y="659"/>
                  </a:cubicBezTo>
                  <a:cubicBezTo>
                    <a:pt x="707" y="698"/>
                    <a:pt x="664" y="716"/>
                    <a:pt x="621" y="716"/>
                  </a:cubicBezTo>
                  <a:cubicBezTo>
                    <a:pt x="554" y="716"/>
                    <a:pt x="489" y="671"/>
                    <a:pt x="478" y="591"/>
                  </a:cubicBezTo>
                  <a:cubicBezTo>
                    <a:pt x="464" y="500"/>
                    <a:pt x="540" y="429"/>
                    <a:pt x="621" y="429"/>
                  </a:cubicBezTo>
                  <a:close/>
                  <a:moveTo>
                    <a:pt x="623" y="0"/>
                  </a:moveTo>
                  <a:cubicBezTo>
                    <a:pt x="299" y="0"/>
                    <a:pt x="1" y="283"/>
                    <a:pt x="55" y="653"/>
                  </a:cubicBezTo>
                  <a:cubicBezTo>
                    <a:pt x="101" y="966"/>
                    <a:pt x="363" y="1150"/>
                    <a:pt x="630" y="1150"/>
                  </a:cubicBezTo>
                  <a:cubicBezTo>
                    <a:pt x="797" y="1150"/>
                    <a:pt x="967" y="1078"/>
                    <a:pt x="1086" y="920"/>
                  </a:cubicBezTo>
                  <a:cubicBezTo>
                    <a:pt x="1273" y="665"/>
                    <a:pt x="1223" y="305"/>
                    <a:pt x="968" y="119"/>
                  </a:cubicBezTo>
                  <a:cubicBezTo>
                    <a:pt x="860" y="37"/>
                    <a:pt x="740"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2"/>
            <p:cNvSpPr/>
            <p:nvPr/>
          </p:nvSpPr>
          <p:spPr>
            <a:xfrm>
              <a:off x="6915316" y="2502625"/>
              <a:ext cx="307950" cy="238450"/>
            </a:xfrm>
            <a:custGeom>
              <a:avLst/>
              <a:gdLst/>
              <a:ahLst/>
              <a:cxnLst/>
              <a:rect l="l" t="t" r="r" b="b"/>
              <a:pathLst>
                <a:path w="12318" h="9538" extrusionOk="0">
                  <a:moveTo>
                    <a:pt x="8585" y="2634"/>
                  </a:moveTo>
                  <a:lnTo>
                    <a:pt x="9132" y="3180"/>
                  </a:lnTo>
                  <a:lnTo>
                    <a:pt x="8536" y="3777"/>
                  </a:lnTo>
                  <a:lnTo>
                    <a:pt x="7989" y="3224"/>
                  </a:lnTo>
                  <a:lnTo>
                    <a:pt x="8585" y="2634"/>
                  </a:lnTo>
                  <a:close/>
                  <a:moveTo>
                    <a:pt x="7685" y="3534"/>
                  </a:moveTo>
                  <a:lnTo>
                    <a:pt x="8231" y="4081"/>
                  </a:lnTo>
                  <a:lnTo>
                    <a:pt x="7679" y="4627"/>
                  </a:lnTo>
                  <a:lnTo>
                    <a:pt x="7132" y="4081"/>
                  </a:lnTo>
                  <a:lnTo>
                    <a:pt x="7685" y="3534"/>
                  </a:lnTo>
                  <a:close/>
                  <a:moveTo>
                    <a:pt x="6828" y="4391"/>
                  </a:moveTo>
                  <a:lnTo>
                    <a:pt x="7374" y="4938"/>
                  </a:lnTo>
                  <a:lnTo>
                    <a:pt x="6828" y="5478"/>
                  </a:lnTo>
                  <a:lnTo>
                    <a:pt x="6282" y="4932"/>
                  </a:lnTo>
                  <a:lnTo>
                    <a:pt x="6828" y="4391"/>
                  </a:lnTo>
                  <a:close/>
                  <a:moveTo>
                    <a:pt x="5977" y="5242"/>
                  </a:moveTo>
                  <a:lnTo>
                    <a:pt x="6524" y="5788"/>
                  </a:lnTo>
                  <a:lnTo>
                    <a:pt x="5971" y="6335"/>
                  </a:lnTo>
                  <a:lnTo>
                    <a:pt x="5425" y="5788"/>
                  </a:lnTo>
                  <a:lnTo>
                    <a:pt x="5977" y="5242"/>
                  </a:lnTo>
                  <a:close/>
                  <a:moveTo>
                    <a:pt x="5120" y="6093"/>
                  </a:moveTo>
                  <a:lnTo>
                    <a:pt x="5667" y="6639"/>
                  </a:lnTo>
                  <a:lnTo>
                    <a:pt x="4611" y="7689"/>
                  </a:lnTo>
                  <a:lnTo>
                    <a:pt x="4065" y="7148"/>
                  </a:lnTo>
                  <a:lnTo>
                    <a:pt x="5120" y="6093"/>
                  </a:lnTo>
                  <a:close/>
                  <a:moveTo>
                    <a:pt x="3177" y="6875"/>
                  </a:moveTo>
                  <a:lnTo>
                    <a:pt x="4884" y="8570"/>
                  </a:lnTo>
                  <a:lnTo>
                    <a:pt x="4437" y="9018"/>
                  </a:lnTo>
                  <a:lnTo>
                    <a:pt x="2729" y="7322"/>
                  </a:lnTo>
                  <a:lnTo>
                    <a:pt x="3177" y="6875"/>
                  </a:lnTo>
                  <a:close/>
                  <a:moveTo>
                    <a:pt x="11267" y="1"/>
                  </a:moveTo>
                  <a:cubicBezTo>
                    <a:pt x="11048" y="1"/>
                    <a:pt x="10835" y="76"/>
                    <a:pt x="10672" y="231"/>
                  </a:cubicBezTo>
                  <a:lnTo>
                    <a:pt x="10523" y="330"/>
                  </a:lnTo>
                  <a:lnTo>
                    <a:pt x="10281" y="88"/>
                  </a:lnTo>
                  <a:cubicBezTo>
                    <a:pt x="10234" y="40"/>
                    <a:pt x="10182" y="20"/>
                    <a:pt x="10132" y="20"/>
                  </a:cubicBezTo>
                  <a:cubicBezTo>
                    <a:pt x="9967" y="20"/>
                    <a:pt x="9824" y="235"/>
                    <a:pt x="9976" y="392"/>
                  </a:cubicBezTo>
                  <a:lnTo>
                    <a:pt x="10156" y="566"/>
                  </a:lnTo>
                  <a:lnTo>
                    <a:pt x="9846" y="771"/>
                  </a:lnTo>
                  <a:lnTo>
                    <a:pt x="9598" y="516"/>
                  </a:lnTo>
                  <a:cubicBezTo>
                    <a:pt x="9551" y="471"/>
                    <a:pt x="9499" y="452"/>
                    <a:pt x="9448" y="452"/>
                  </a:cubicBezTo>
                  <a:cubicBezTo>
                    <a:pt x="9280" y="452"/>
                    <a:pt x="9135" y="669"/>
                    <a:pt x="9293" y="827"/>
                  </a:cubicBezTo>
                  <a:lnTo>
                    <a:pt x="9480" y="1013"/>
                  </a:lnTo>
                  <a:lnTo>
                    <a:pt x="9169" y="1212"/>
                  </a:lnTo>
                  <a:lnTo>
                    <a:pt x="8908" y="957"/>
                  </a:lnTo>
                  <a:cubicBezTo>
                    <a:pt x="8860" y="909"/>
                    <a:pt x="8807" y="889"/>
                    <a:pt x="8756" y="889"/>
                  </a:cubicBezTo>
                  <a:cubicBezTo>
                    <a:pt x="8589" y="889"/>
                    <a:pt x="8447" y="1105"/>
                    <a:pt x="8604" y="1262"/>
                  </a:cubicBezTo>
                  <a:lnTo>
                    <a:pt x="8809" y="1454"/>
                  </a:lnTo>
                  <a:lnTo>
                    <a:pt x="8325" y="1771"/>
                  </a:lnTo>
                  <a:cubicBezTo>
                    <a:pt x="8238" y="1827"/>
                    <a:pt x="8182" y="1920"/>
                    <a:pt x="8169" y="2025"/>
                  </a:cubicBezTo>
                  <a:cubicBezTo>
                    <a:pt x="8157" y="2137"/>
                    <a:pt x="8200" y="2249"/>
                    <a:pt x="8281" y="2330"/>
                  </a:cubicBezTo>
                  <a:lnTo>
                    <a:pt x="8287" y="2330"/>
                  </a:lnTo>
                  <a:lnTo>
                    <a:pt x="4655" y="5944"/>
                  </a:lnTo>
                  <a:cubicBezTo>
                    <a:pt x="4555" y="5410"/>
                    <a:pt x="4667" y="4801"/>
                    <a:pt x="4760" y="4292"/>
                  </a:cubicBezTo>
                  <a:cubicBezTo>
                    <a:pt x="4859" y="3745"/>
                    <a:pt x="4922" y="3379"/>
                    <a:pt x="4717" y="3180"/>
                  </a:cubicBezTo>
                  <a:cubicBezTo>
                    <a:pt x="4640" y="3109"/>
                    <a:pt x="4542" y="3069"/>
                    <a:pt x="4441" y="3069"/>
                  </a:cubicBezTo>
                  <a:cubicBezTo>
                    <a:pt x="4402" y="3069"/>
                    <a:pt x="4363" y="3075"/>
                    <a:pt x="4325" y="3087"/>
                  </a:cubicBezTo>
                  <a:cubicBezTo>
                    <a:pt x="3065" y="3336"/>
                    <a:pt x="2444" y="4547"/>
                    <a:pt x="1991" y="5428"/>
                  </a:cubicBezTo>
                  <a:cubicBezTo>
                    <a:pt x="1817" y="5764"/>
                    <a:pt x="1668" y="6049"/>
                    <a:pt x="1537" y="6180"/>
                  </a:cubicBezTo>
                  <a:cubicBezTo>
                    <a:pt x="1196" y="6534"/>
                    <a:pt x="761" y="6782"/>
                    <a:pt x="277" y="6888"/>
                  </a:cubicBezTo>
                  <a:cubicBezTo>
                    <a:pt x="1" y="6938"/>
                    <a:pt x="72" y="7316"/>
                    <a:pt x="306" y="7316"/>
                  </a:cubicBezTo>
                  <a:cubicBezTo>
                    <a:pt x="330" y="7316"/>
                    <a:pt x="355" y="7312"/>
                    <a:pt x="382" y="7304"/>
                  </a:cubicBezTo>
                  <a:cubicBezTo>
                    <a:pt x="941" y="7179"/>
                    <a:pt x="1444" y="6894"/>
                    <a:pt x="1841" y="6484"/>
                  </a:cubicBezTo>
                  <a:cubicBezTo>
                    <a:pt x="2022" y="6310"/>
                    <a:pt x="2177" y="6006"/>
                    <a:pt x="2369" y="5627"/>
                  </a:cubicBezTo>
                  <a:cubicBezTo>
                    <a:pt x="2785" y="4820"/>
                    <a:pt x="3350" y="3721"/>
                    <a:pt x="4406" y="3509"/>
                  </a:cubicBezTo>
                  <a:lnTo>
                    <a:pt x="4419" y="3509"/>
                  </a:lnTo>
                  <a:cubicBezTo>
                    <a:pt x="4437" y="3634"/>
                    <a:pt x="4381" y="3969"/>
                    <a:pt x="4332" y="4217"/>
                  </a:cubicBezTo>
                  <a:cubicBezTo>
                    <a:pt x="4226" y="4814"/>
                    <a:pt x="4083" y="5615"/>
                    <a:pt x="4301" y="6304"/>
                  </a:cubicBezTo>
                  <a:lnTo>
                    <a:pt x="3760" y="6838"/>
                  </a:lnTo>
                  <a:lnTo>
                    <a:pt x="3338" y="6416"/>
                  </a:lnTo>
                  <a:cubicBezTo>
                    <a:pt x="3295" y="6372"/>
                    <a:pt x="3239" y="6350"/>
                    <a:pt x="3184" y="6350"/>
                  </a:cubicBezTo>
                  <a:cubicBezTo>
                    <a:pt x="3128" y="6350"/>
                    <a:pt x="3074" y="6372"/>
                    <a:pt x="3034" y="6416"/>
                  </a:cubicBezTo>
                  <a:lnTo>
                    <a:pt x="2276" y="7167"/>
                  </a:lnTo>
                  <a:cubicBezTo>
                    <a:pt x="2195" y="7248"/>
                    <a:pt x="2195" y="7384"/>
                    <a:pt x="2276" y="7471"/>
                  </a:cubicBezTo>
                  <a:lnTo>
                    <a:pt x="4288" y="9477"/>
                  </a:lnTo>
                  <a:cubicBezTo>
                    <a:pt x="4329" y="9517"/>
                    <a:pt x="4383" y="9538"/>
                    <a:pt x="4438" y="9538"/>
                  </a:cubicBezTo>
                  <a:cubicBezTo>
                    <a:pt x="4493" y="9538"/>
                    <a:pt x="4549" y="9517"/>
                    <a:pt x="4592" y="9477"/>
                  </a:cubicBezTo>
                  <a:lnTo>
                    <a:pt x="5344" y="8726"/>
                  </a:lnTo>
                  <a:cubicBezTo>
                    <a:pt x="5431" y="8639"/>
                    <a:pt x="5431" y="8502"/>
                    <a:pt x="5344" y="8415"/>
                  </a:cubicBezTo>
                  <a:lnTo>
                    <a:pt x="4922" y="7993"/>
                  </a:lnTo>
                  <a:lnTo>
                    <a:pt x="5400" y="7521"/>
                  </a:lnTo>
                  <a:cubicBezTo>
                    <a:pt x="5928" y="7800"/>
                    <a:pt x="6474" y="7856"/>
                    <a:pt x="6878" y="7900"/>
                  </a:cubicBezTo>
                  <a:cubicBezTo>
                    <a:pt x="7120" y="7925"/>
                    <a:pt x="7412" y="7956"/>
                    <a:pt x="7461" y="8030"/>
                  </a:cubicBezTo>
                  <a:cubicBezTo>
                    <a:pt x="7474" y="8043"/>
                    <a:pt x="7492" y="8099"/>
                    <a:pt x="7443" y="8260"/>
                  </a:cubicBezTo>
                  <a:cubicBezTo>
                    <a:pt x="7412" y="8384"/>
                    <a:pt x="7287" y="8508"/>
                    <a:pt x="7070" y="8664"/>
                  </a:cubicBezTo>
                  <a:cubicBezTo>
                    <a:pt x="6877" y="8801"/>
                    <a:pt x="7013" y="9059"/>
                    <a:pt x="7195" y="9059"/>
                  </a:cubicBezTo>
                  <a:cubicBezTo>
                    <a:pt x="7235" y="9059"/>
                    <a:pt x="7277" y="9047"/>
                    <a:pt x="7319" y="9018"/>
                  </a:cubicBezTo>
                  <a:cubicBezTo>
                    <a:pt x="7523" y="8869"/>
                    <a:pt x="7772" y="8664"/>
                    <a:pt x="7859" y="8384"/>
                  </a:cubicBezTo>
                  <a:cubicBezTo>
                    <a:pt x="7933" y="8136"/>
                    <a:pt x="7921" y="7937"/>
                    <a:pt x="7822" y="7788"/>
                  </a:cubicBezTo>
                  <a:cubicBezTo>
                    <a:pt x="7660" y="7546"/>
                    <a:pt x="7331" y="7509"/>
                    <a:pt x="6921" y="7465"/>
                  </a:cubicBezTo>
                  <a:cubicBezTo>
                    <a:pt x="6567" y="7428"/>
                    <a:pt x="6139" y="7384"/>
                    <a:pt x="5723" y="7198"/>
                  </a:cubicBezTo>
                  <a:lnTo>
                    <a:pt x="9529" y="3398"/>
                  </a:lnTo>
                  <a:cubicBezTo>
                    <a:pt x="9585" y="3410"/>
                    <a:pt x="9641" y="3416"/>
                    <a:pt x="9691" y="3416"/>
                  </a:cubicBezTo>
                  <a:lnTo>
                    <a:pt x="9709" y="3416"/>
                  </a:lnTo>
                  <a:cubicBezTo>
                    <a:pt x="9889" y="3416"/>
                    <a:pt x="10057" y="3342"/>
                    <a:pt x="10187" y="3211"/>
                  </a:cubicBezTo>
                  <a:lnTo>
                    <a:pt x="10324" y="3069"/>
                  </a:lnTo>
                  <a:cubicBezTo>
                    <a:pt x="10476" y="2907"/>
                    <a:pt x="10331" y="2696"/>
                    <a:pt x="10165" y="2696"/>
                  </a:cubicBezTo>
                  <a:cubicBezTo>
                    <a:pt x="10114" y="2696"/>
                    <a:pt x="10061" y="2716"/>
                    <a:pt x="10014" y="2764"/>
                  </a:cubicBezTo>
                  <a:lnTo>
                    <a:pt x="9871" y="2907"/>
                  </a:lnTo>
                  <a:cubicBezTo>
                    <a:pt x="9827" y="2957"/>
                    <a:pt x="9765" y="2982"/>
                    <a:pt x="9703" y="2982"/>
                  </a:cubicBezTo>
                  <a:cubicBezTo>
                    <a:pt x="9604" y="2982"/>
                    <a:pt x="9511" y="2944"/>
                    <a:pt x="9442" y="2870"/>
                  </a:cubicBezTo>
                  <a:lnTo>
                    <a:pt x="8641" y="2075"/>
                  </a:lnTo>
                  <a:lnTo>
                    <a:pt x="10933" y="572"/>
                  </a:lnTo>
                  <a:cubicBezTo>
                    <a:pt x="10945" y="566"/>
                    <a:pt x="10957" y="554"/>
                    <a:pt x="10970" y="547"/>
                  </a:cubicBezTo>
                  <a:cubicBezTo>
                    <a:pt x="11050" y="465"/>
                    <a:pt x="11157" y="425"/>
                    <a:pt x="11271" y="425"/>
                  </a:cubicBezTo>
                  <a:cubicBezTo>
                    <a:pt x="11415" y="425"/>
                    <a:pt x="11569" y="488"/>
                    <a:pt x="11690" y="610"/>
                  </a:cubicBezTo>
                  <a:cubicBezTo>
                    <a:pt x="11808" y="715"/>
                    <a:pt x="11870" y="864"/>
                    <a:pt x="11877" y="1026"/>
                  </a:cubicBezTo>
                  <a:cubicBezTo>
                    <a:pt x="11877" y="1137"/>
                    <a:pt x="11833" y="1249"/>
                    <a:pt x="11752" y="1330"/>
                  </a:cubicBezTo>
                  <a:cubicBezTo>
                    <a:pt x="11670" y="1407"/>
                    <a:pt x="11563" y="1450"/>
                    <a:pt x="11448" y="1450"/>
                  </a:cubicBezTo>
                  <a:cubicBezTo>
                    <a:pt x="11434" y="1450"/>
                    <a:pt x="11419" y="1449"/>
                    <a:pt x="11405" y="1448"/>
                  </a:cubicBezTo>
                  <a:cubicBezTo>
                    <a:pt x="11398" y="1447"/>
                    <a:pt x="11392" y="1447"/>
                    <a:pt x="11386" y="1447"/>
                  </a:cubicBezTo>
                  <a:cubicBezTo>
                    <a:pt x="11330" y="1447"/>
                    <a:pt x="11276" y="1471"/>
                    <a:pt x="11237" y="1510"/>
                  </a:cubicBezTo>
                  <a:lnTo>
                    <a:pt x="10666" y="2100"/>
                  </a:lnTo>
                  <a:cubicBezTo>
                    <a:pt x="10509" y="2256"/>
                    <a:pt x="10653" y="2467"/>
                    <a:pt x="10821" y="2467"/>
                  </a:cubicBezTo>
                  <a:cubicBezTo>
                    <a:pt x="10873" y="2467"/>
                    <a:pt x="10928" y="2446"/>
                    <a:pt x="10976" y="2398"/>
                  </a:cubicBezTo>
                  <a:lnTo>
                    <a:pt x="11479" y="1876"/>
                  </a:lnTo>
                  <a:cubicBezTo>
                    <a:pt x="11945" y="1870"/>
                    <a:pt x="12317" y="1491"/>
                    <a:pt x="12311" y="1026"/>
                  </a:cubicBezTo>
                  <a:cubicBezTo>
                    <a:pt x="12299" y="752"/>
                    <a:pt x="12187" y="498"/>
                    <a:pt x="11995" y="305"/>
                  </a:cubicBezTo>
                  <a:cubicBezTo>
                    <a:pt x="11790" y="104"/>
                    <a:pt x="11524" y="1"/>
                    <a:pt x="11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52"/>
          <p:cNvGrpSpPr/>
          <p:nvPr/>
        </p:nvGrpSpPr>
        <p:grpSpPr>
          <a:xfrm>
            <a:off x="3829891" y="2496125"/>
            <a:ext cx="273425" cy="367625"/>
            <a:chOff x="3829891" y="2496125"/>
            <a:chExt cx="273425" cy="367625"/>
          </a:xfrm>
        </p:grpSpPr>
        <p:sp>
          <p:nvSpPr>
            <p:cNvPr id="845" name="Google Shape;845;p52"/>
            <p:cNvSpPr/>
            <p:nvPr/>
          </p:nvSpPr>
          <p:spPr>
            <a:xfrm>
              <a:off x="3829891" y="2496125"/>
              <a:ext cx="273250" cy="346025"/>
            </a:xfrm>
            <a:custGeom>
              <a:avLst/>
              <a:gdLst/>
              <a:ahLst/>
              <a:cxnLst/>
              <a:rect l="l" t="t" r="r" b="b"/>
              <a:pathLst>
                <a:path w="10930" h="13841" extrusionOk="0">
                  <a:moveTo>
                    <a:pt x="1243" y="7365"/>
                  </a:moveTo>
                  <a:lnTo>
                    <a:pt x="1243" y="8197"/>
                  </a:lnTo>
                  <a:lnTo>
                    <a:pt x="814" y="8197"/>
                  </a:lnTo>
                  <a:lnTo>
                    <a:pt x="814" y="7365"/>
                  </a:lnTo>
                  <a:close/>
                  <a:moveTo>
                    <a:pt x="8229" y="7092"/>
                  </a:moveTo>
                  <a:cubicBezTo>
                    <a:pt x="8788" y="7092"/>
                    <a:pt x="9241" y="7545"/>
                    <a:pt x="9241" y="8104"/>
                  </a:cubicBezTo>
                  <a:lnTo>
                    <a:pt x="9241" y="8209"/>
                  </a:lnTo>
                  <a:cubicBezTo>
                    <a:pt x="9028" y="7979"/>
                    <a:pt x="8732" y="7843"/>
                    <a:pt x="8423" y="7843"/>
                  </a:cubicBezTo>
                  <a:cubicBezTo>
                    <a:pt x="8416" y="7843"/>
                    <a:pt x="8409" y="7843"/>
                    <a:pt x="8403" y="7843"/>
                  </a:cubicBezTo>
                  <a:lnTo>
                    <a:pt x="7471" y="7843"/>
                  </a:lnTo>
                  <a:cubicBezTo>
                    <a:pt x="7471" y="7644"/>
                    <a:pt x="7552" y="7452"/>
                    <a:pt x="7695" y="7315"/>
                  </a:cubicBezTo>
                  <a:cubicBezTo>
                    <a:pt x="7837" y="7172"/>
                    <a:pt x="8030" y="7092"/>
                    <a:pt x="8229" y="7092"/>
                  </a:cubicBezTo>
                  <a:close/>
                  <a:moveTo>
                    <a:pt x="2317" y="7644"/>
                  </a:moveTo>
                  <a:cubicBezTo>
                    <a:pt x="2727" y="7644"/>
                    <a:pt x="3130" y="7756"/>
                    <a:pt x="3484" y="7967"/>
                  </a:cubicBezTo>
                  <a:lnTo>
                    <a:pt x="4484" y="8582"/>
                  </a:lnTo>
                  <a:cubicBezTo>
                    <a:pt x="4782" y="8768"/>
                    <a:pt x="5130" y="8861"/>
                    <a:pt x="5484" y="8861"/>
                  </a:cubicBezTo>
                  <a:lnTo>
                    <a:pt x="6179" y="8861"/>
                  </a:lnTo>
                  <a:lnTo>
                    <a:pt x="6179" y="9178"/>
                  </a:lnTo>
                  <a:lnTo>
                    <a:pt x="5484" y="9178"/>
                  </a:lnTo>
                  <a:cubicBezTo>
                    <a:pt x="5068" y="9178"/>
                    <a:pt x="4670" y="9066"/>
                    <a:pt x="4316" y="8849"/>
                  </a:cubicBezTo>
                  <a:lnTo>
                    <a:pt x="3317" y="8241"/>
                  </a:lnTo>
                  <a:cubicBezTo>
                    <a:pt x="3019" y="8054"/>
                    <a:pt x="2671" y="7961"/>
                    <a:pt x="2317" y="7961"/>
                  </a:cubicBezTo>
                  <a:lnTo>
                    <a:pt x="1671" y="7961"/>
                  </a:lnTo>
                  <a:lnTo>
                    <a:pt x="1671" y="7644"/>
                  </a:lnTo>
                  <a:close/>
                  <a:moveTo>
                    <a:pt x="8409" y="8272"/>
                  </a:moveTo>
                  <a:cubicBezTo>
                    <a:pt x="8794" y="8272"/>
                    <a:pt x="9104" y="8582"/>
                    <a:pt x="9104" y="8973"/>
                  </a:cubicBezTo>
                  <a:lnTo>
                    <a:pt x="9104" y="11650"/>
                  </a:lnTo>
                  <a:cubicBezTo>
                    <a:pt x="9104" y="12035"/>
                    <a:pt x="8794" y="12351"/>
                    <a:pt x="8409" y="12351"/>
                  </a:cubicBezTo>
                  <a:lnTo>
                    <a:pt x="7316" y="12351"/>
                  </a:lnTo>
                  <a:cubicBezTo>
                    <a:pt x="6925" y="12351"/>
                    <a:pt x="6614" y="12035"/>
                    <a:pt x="6614" y="11650"/>
                  </a:cubicBezTo>
                  <a:lnTo>
                    <a:pt x="6614" y="8973"/>
                  </a:lnTo>
                  <a:cubicBezTo>
                    <a:pt x="6614" y="8588"/>
                    <a:pt x="6925" y="8272"/>
                    <a:pt x="7310" y="8272"/>
                  </a:cubicBezTo>
                  <a:close/>
                  <a:moveTo>
                    <a:pt x="6179" y="9613"/>
                  </a:moveTo>
                  <a:lnTo>
                    <a:pt x="6179" y="11650"/>
                  </a:lnTo>
                  <a:cubicBezTo>
                    <a:pt x="6186" y="12277"/>
                    <a:pt x="6689" y="12780"/>
                    <a:pt x="7316" y="12780"/>
                  </a:cubicBezTo>
                  <a:lnTo>
                    <a:pt x="8409" y="12780"/>
                  </a:lnTo>
                  <a:cubicBezTo>
                    <a:pt x="8607" y="12780"/>
                    <a:pt x="8806" y="12724"/>
                    <a:pt x="8974" y="12625"/>
                  </a:cubicBezTo>
                  <a:lnTo>
                    <a:pt x="8974" y="12625"/>
                  </a:lnTo>
                  <a:cubicBezTo>
                    <a:pt x="8906" y="12730"/>
                    <a:pt x="8831" y="12830"/>
                    <a:pt x="8738" y="12916"/>
                  </a:cubicBezTo>
                  <a:lnTo>
                    <a:pt x="8744" y="12916"/>
                  </a:lnTo>
                  <a:cubicBezTo>
                    <a:pt x="8415" y="13242"/>
                    <a:pt x="7980" y="13414"/>
                    <a:pt x="7539" y="13414"/>
                  </a:cubicBezTo>
                  <a:cubicBezTo>
                    <a:pt x="7282" y="13414"/>
                    <a:pt x="7022" y="13355"/>
                    <a:pt x="6782" y="13233"/>
                  </a:cubicBezTo>
                  <a:cubicBezTo>
                    <a:pt x="6130" y="12910"/>
                    <a:pt x="5757" y="12202"/>
                    <a:pt x="5857" y="11482"/>
                  </a:cubicBezTo>
                  <a:cubicBezTo>
                    <a:pt x="5943" y="10842"/>
                    <a:pt x="6037" y="10215"/>
                    <a:pt x="6136" y="9613"/>
                  </a:cubicBezTo>
                  <a:close/>
                  <a:moveTo>
                    <a:pt x="4325" y="0"/>
                  </a:moveTo>
                  <a:cubicBezTo>
                    <a:pt x="2738" y="0"/>
                    <a:pt x="1149" y="6"/>
                    <a:pt x="485" y="19"/>
                  </a:cubicBezTo>
                  <a:cubicBezTo>
                    <a:pt x="181" y="25"/>
                    <a:pt x="1" y="360"/>
                    <a:pt x="162" y="615"/>
                  </a:cubicBezTo>
                  <a:cubicBezTo>
                    <a:pt x="820" y="1627"/>
                    <a:pt x="1485" y="3900"/>
                    <a:pt x="2081" y="7216"/>
                  </a:cubicBezTo>
                  <a:lnTo>
                    <a:pt x="1659" y="7216"/>
                  </a:lnTo>
                  <a:cubicBezTo>
                    <a:pt x="1609" y="7048"/>
                    <a:pt x="1460" y="6936"/>
                    <a:pt x="1286" y="6936"/>
                  </a:cubicBezTo>
                  <a:lnTo>
                    <a:pt x="597" y="6936"/>
                  </a:lnTo>
                  <a:cubicBezTo>
                    <a:pt x="479" y="6936"/>
                    <a:pt x="379" y="7030"/>
                    <a:pt x="379" y="7154"/>
                  </a:cubicBezTo>
                  <a:lnTo>
                    <a:pt x="379" y="8414"/>
                  </a:lnTo>
                  <a:cubicBezTo>
                    <a:pt x="379" y="8532"/>
                    <a:pt x="479" y="8632"/>
                    <a:pt x="597" y="8632"/>
                  </a:cubicBezTo>
                  <a:lnTo>
                    <a:pt x="1286" y="8632"/>
                  </a:lnTo>
                  <a:cubicBezTo>
                    <a:pt x="1441" y="8632"/>
                    <a:pt x="1584" y="8539"/>
                    <a:pt x="1640" y="8390"/>
                  </a:cubicBezTo>
                  <a:lnTo>
                    <a:pt x="2286" y="8390"/>
                  </a:lnTo>
                  <a:cubicBezTo>
                    <a:pt x="2447" y="9383"/>
                    <a:pt x="2609" y="10439"/>
                    <a:pt x="2752" y="11544"/>
                  </a:cubicBezTo>
                  <a:cubicBezTo>
                    <a:pt x="2839" y="12202"/>
                    <a:pt x="3106" y="12823"/>
                    <a:pt x="3522" y="13339"/>
                  </a:cubicBezTo>
                  <a:cubicBezTo>
                    <a:pt x="3570" y="13398"/>
                    <a:pt x="3629" y="13423"/>
                    <a:pt x="3686" y="13423"/>
                  </a:cubicBezTo>
                  <a:cubicBezTo>
                    <a:pt x="3844" y="13423"/>
                    <a:pt x="3989" y="13236"/>
                    <a:pt x="3857" y="13072"/>
                  </a:cubicBezTo>
                  <a:cubicBezTo>
                    <a:pt x="3491" y="12618"/>
                    <a:pt x="3255" y="12066"/>
                    <a:pt x="3180" y="11488"/>
                  </a:cubicBezTo>
                  <a:cubicBezTo>
                    <a:pt x="3037" y="10426"/>
                    <a:pt x="2888" y="9408"/>
                    <a:pt x="2733" y="8452"/>
                  </a:cubicBezTo>
                  <a:lnTo>
                    <a:pt x="2733" y="8452"/>
                  </a:lnTo>
                  <a:cubicBezTo>
                    <a:pt x="2857" y="8489"/>
                    <a:pt x="2975" y="8539"/>
                    <a:pt x="3087" y="8607"/>
                  </a:cubicBezTo>
                  <a:lnTo>
                    <a:pt x="4087" y="9222"/>
                  </a:lnTo>
                  <a:cubicBezTo>
                    <a:pt x="4509" y="9476"/>
                    <a:pt x="4987" y="9607"/>
                    <a:pt x="5478" y="9607"/>
                  </a:cubicBezTo>
                  <a:lnTo>
                    <a:pt x="5695" y="9607"/>
                  </a:lnTo>
                  <a:cubicBezTo>
                    <a:pt x="5602" y="10190"/>
                    <a:pt x="5509" y="10799"/>
                    <a:pt x="5422" y="11414"/>
                  </a:cubicBezTo>
                  <a:cubicBezTo>
                    <a:pt x="5254" y="12637"/>
                    <a:pt x="6155" y="13749"/>
                    <a:pt x="7384" y="13836"/>
                  </a:cubicBezTo>
                  <a:cubicBezTo>
                    <a:pt x="7435" y="13839"/>
                    <a:pt x="7486" y="13841"/>
                    <a:pt x="7536" y="13841"/>
                  </a:cubicBezTo>
                  <a:cubicBezTo>
                    <a:pt x="8704" y="13841"/>
                    <a:pt x="9663" y="12890"/>
                    <a:pt x="9663" y="11712"/>
                  </a:cubicBezTo>
                  <a:lnTo>
                    <a:pt x="9663" y="8104"/>
                  </a:lnTo>
                  <a:cubicBezTo>
                    <a:pt x="9663" y="7303"/>
                    <a:pt x="9017" y="6663"/>
                    <a:pt x="8222" y="6663"/>
                  </a:cubicBezTo>
                  <a:cubicBezTo>
                    <a:pt x="7570" y="6663"/>
                    <a:pt x="7043" y="7191"/>
                    <a:pt x="7043" y="7849"/>
                  </a:cubicBezTo>
                  <a:lnTo>
                    <a:pt x="7043" y="7874"/>
                  </a:lnTo>
                  <a:cubicBezTo>
                    <a:pt x="6881" y="7911"/>
                    <a:pt x="6738" y="7986"/>
                    <a:pt x="6608" y="8085"/>
                  </a:cubicBezTo>
                  <a:lnTo>
                    <a:pt x="6608" y="7849"/>
                  </a:lnTo>
                  <a:cubicBezTo>
                    <a:pt x="6608" y="6955"/>
                    <a:pt x="7334" y="6229"/>
                    <a:pt x="8229" y="6229"/>
                  </a:cubicBezTo>
                  <a:lnTo>
                    <a:pt x="8626" y="6229"/>
                  </a:lnTo>
                  <a:cubicBezTo>
                    <a:pt x="9657" y="6235"/>
                    <a:pt x="10495" y="7067"/>
                    <a:pt x="10495" y="8104"/>
                  </a:cubicBezTo>
                  <a:lnTo>
                    <a:pt x="10495" y="8247"/>
                  </a:lnTo>
                  <a:cubicBezTo>
                    <a:pt x="10495" y="8390"/>
                    <a:pt x="10604" y="8461"/>
                    <a:pt x="10713" y="8461"/>
                  </a:cubicBezTo>
                  <a:cubicBezTo>
                    <a:pt x="10821" y="8461"/>
                    <a:pt x="10930" y="8390"/>
                    <a:pt x="10930" y="8247"/>
                  </a:cubicBezTo>
                  <a:lnTo>
                    <a:pt x="10930" y="8104"/>
                  </a:lnTo>
                  <a:cubicBezTo>
                    <a:pt x="10924" y="6831"/>
                    <a:pt x="9899" y="5800"/>
                    <a:pt x="8626" y="5800"/>
                  </a:cubicBezTo>
                  <a:lnTo>
                    <a:pt x="8229" y="5800"/>
                  </a:lnTo>
                  <a:cubicBezTo>
                    <a:pt x="7633" y="5800"/>
                    <a:pt x="7074" y="6055"/>
                    <a:pt x="6682" y="6508"/>
                  </a:cubicBezTo>
                  <a:cubicBezTo>
                    <a:pt x="7036" y="4713"/>
                    <a:pt x="7403" y="3266"/>
                    <a:pt x="7769" y="2198"/>
                  </a:cubicBezTo>
                  <a:cubicBezTo>
                    <a:pt x="7827" y="2028"/>
                    <a:pt x="7690" y="1909"/>
                    <a:pt x="7556" y="1909"/>
                  </a:cubicBezTo>
                  <a:cubicBezTo>
                    <a:pt x="7475" y="1909"/>
                    <a:pt x="7394" y="1953"/>
                    <a:pt x="7359" y="2056"/>
                  </a:cubicBezTo>
                  <a:cubicBezTo>
                    <a:pt x="6856" y="3527"/>
                    <a:pt x="6360" y="5670"/>
                    <a:pt x="5888" y="8433"/>
                  </a:cubicBezTo>
                  <a:lnTo>
                    <a:pt x="5478" y="8433"/>
                  </a:lnTo>
                  <a:cubicBezTo>
                    <a:pt x="5204" y="8433"/>
                    <a:pt x="4937" y="8359"/>
                    <a:pt x="4702" y="8216"/>
                  </a:cubicBezTo>
                  <a:lnTo>
                    <a:pt x="3702" y="7601"/>
                  </a:lnTo>
                  <a:cubicBezTo>
                    <a:pt x="3342" y="7384"/>
                    <a:pt x="2938" y="7253"/>
                    <a:pt x="2516" y="7222"/>
                  </a:cubicBezTo>
                  <a:cubicBezTo>
                    <a:pt x="1907" y="3832"/>
                    <a:pt x="1249" y="1553"/>
                    <a:pt x="566" y="447"/>
                  </a:cubicBezTo>
                  <a:cubicBezTo>
                    <a:pt x="1267" y="438"/>
                    <a:pt x="2794" y="433"/>
                    <a:pt x="4320" y="433"/>
                  </a:cubicBezTo>
                  <a:cubicBezTo>
                    <a:pt x="5846" y="433"/>
                    <a:pt x="7372" y="438"/>
                    <a:pt x="8073" y="447"/>
                  </a:cubicBezTo>
                  <a:cubicBezTo>
                    <a:pt x="7931" y="683"/>
                    <a:pt x="7806" y="925"/>
                    <a:pt x="7695" y="1180"/>
                  </a:cubicBezTo>
                  <a:cubicBezTo>
                    <a:pt x="7622" y="1350"/>
                    <a:pt x="7762" y="1483"/>
                    <a:pt x="7902" y="1483"/>
                  </a:cubicBezTo>
                  <a:cubicBezTo>
                    <a:pt x="7977" y="1483"/>
                    <a:pt x="8051" y="1445"/>
                    <a:pt x="8092" y="1354"/>
                  </a:cubicBezTo>
                  <a:cubicBezTo>
                    <a:pt x="8198" y="1093"/>
                    <a:pt x="8328" y="851"/>
                    <a:pt x="8477" y="615"/>
                  </a:cubicBezTo>
                  <a:cubicBezTo>
                    <a:pt x="8645" y="360"/>
                    <a:pt x="8465" y="25"/>
                    <a:pt x="8160" y="19"/>
                  </a:cubicBezTo>
                  <a:cubicBezTo>
                    <a:pt x="7499" y="6"/>
                    <a:pt x="5912" y="0"/>
                    <a:pt x="4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2"/>
            <p:cNvSpPr/>
            <p:nvPr/>
          </p:nvSpPr>
          <p:spPr>
            <a:xfrm>
              <a:off x="3931091" y="2719825"/>
              <a:ext cx="172225" cy="143925"/>
            </a:xfrm>
            <a:custGeom>
              <a:avLst/>
              <a:gdLst/>
              <a:ahLst/>
              <a:cxnLst/>
              <a:rect l="l" t="t" r="r" b="b"/>
              <a:pathLst>
                <a:path w="6889" h="5757" extrusionOk="0">
                  <a:moveTo>
                    <a:pt x="6676" y="0"/>
                  </a:moveTo>
                  <a:cubicBezTo>
                    <a:pt x="6672" y="0"/>
                    <a:pt x="6668" y="0"/>
                    <a:pt x="6665" y="0"/>
                  </a:cubicBezTo>
                  <a:cubicBezTo>
                    <a:pt x="6547" y="0"/>
                    <a:pt x="6453" y="94"/>
                    <a:pt x="6453" y="212"/>
                  </a:cubicBezTo>
                  <a:lnTo>
                    <a:pt x="6453" y="2845"/>
                  </a:lnTo>
                  <a:cubicBezTo>
                    <a:pt x="6447" y="4211"/>
                    <a:pt x="5336" y="5322"/>
                    <a:pt x="3970" y="5328"/>
                  </a:cubicBezTo>
                  <a:lnTo>
                    <a:pt x="2324" y="5328"/>
                  </a:lnTo>
                  <a:cubicBezTo>
                    <a:pt x="1647" y="5328"/>
                    <a:pt x="989" y="5111"/>
                    <a:pt x="442" y="4714"/>
                  </a:cubicBezTo>
                  <a:cubicBezTo>
                    <a:pt x="399" y="4683"/>
                    <a:pt x="355" y="4670"/>
                    <a:pt x="314" y="4670"/>
                  </a:cubicBezTo>
                  <a:cubicBezTo>
                    <a:pt x="131" y="4670"/>
                    <a:pt x="0" y="4931"/>
                    <a:pt x="188" y="5068"/>
                  </a:cubicBezTo>
                  <a:cubicBezTo>
                    <a:pt x="809" y="5515"/>
                    <a:pt x="1554" y="5757"/>
                    <a:pt x="2324" y="5757"/>
                  </a:cubicBezTo>
                  <a:lnTo>
                    <a:pt x="3970" y="5757"/>
                  </a:lnTo>
                  <a:cubicBezTo>
                    <a:pt x="5578" y="5757"/>
                    <a:pt x="6882" y="4453"/>
                    <a:pt x="6888" y="2845"/>
                  </a:cubicBezTo>
                  <a:lnTo>
                    <a:pt x="6888" y="218"/>
                  </a:lnTo>
                  <a:cubicBezTo>
                    <a:pt x="6888" y="97"/>
                    <a:pt x="6795" y="0"/>
                    <a:pt x="6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2"/>
            <p:cNvSpPr/>
            <p:nvPr/>
          </p:nvSpPr>
          <p:spPr>
            <a:xfrm>
              <a:off x="4005941" y="2713625"/>
              <a:ext cx="40850" cy="80425"/>
            </a:xfrm>
            <a:custGeom>
              <a:avLst/>
              <a:gdLst/>
              <a:ahLst/>
              <a:cxnLst/>
              <a:rect l="l" t="t" r="r" b="b"/>
              <a:pathLst>
                <a:path w="1634" h="3217" extrusionOk="0">
                  <a:moveTo>
                    <a:pt x="1199" y="435"/>
                  </a:moveTo>
                  <a:lnTo>
                    <a:pt x="1199" y="2782"/>
                  </a:lnTo>
                  <a:lnTo>
                    <a:pt x="429" y="2782"/>
                  </a:lnTo>
                  <a:lnTo>
                    <a:pt x="429" y="2453"/>
                  </a:lnTo>
                  <a:lnTo>
                    <a:pt x="429" y="435"/>
                  </a:lnTo>
                  <a:close/>
                  <a:moveTo>
                    <a:pt x="268" y="0"/>
                  </a:moveTo>
                  <a:cubicBezTo>
                    <a:pt x="119" y="0"/>
                    <a:pt x="1" y="118"/>
                    <a:pt x="1" y="267"/>
                  </a:cubicBezTo>
                  <a:lnTo>
                    <a:pt x="1" y="2950"/>
                  </a:lnTo>
                  <a:cubicBezTo>
                    <a:pt x="1" y="3099"/>
                    <a:pt x="119" y="3217"/>
                    <a:pt x="268" y="3217"/>
                  </a:cubicBezTo>
                  <a:lnTo>
                    <a:pt x="1361" y="3217"/>
                  </a:lnTo>
                  <a:cubicBezTo>
                    <a:pt x="1510" y="3217"/>
                    <a:pt x="1634" y="3099"/>
                    <a:pt x="1634" y="2950"/>
                  </a:cubicBezTo>
                  <a:lnTo>
                    <a:pt x="1634" y="273"/>
                  </a:lnTo>
                  <a:cubicBezTo>
                    <a:pt x="1634" y="124"/>
                    <a:pt x="1510" y="0"/>
                    <a:pt x="1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 name="Google Shape;848;p52"/>
          <p:cNvSpPr/>
          <p:nvPr/>
        </p:nvSpPr>
        <p:spPr>
          <a:xfrm>
            <a:off x="7467741" y="1953375"/>
            <a:ext cx="367975" cy="292200"/>
          </a:xfrm>
          <a:custGeom>
            <a:avLst/>
            <a:gdLst/>
            <a:ahLst/>
            <a:cxnLst/>
            <a:rect l="l" t="t" r="r" b="b"/>
            <a:pathLst>
              <a:path w="14719" h="11688" extrusionOk="0">
                <a:moveTo>
                  <a:pt x="7030" y="435"/>
                </a:moveTo>
                <a:cubicBezTo>
                  <a:pt x="6267" y="802"/>
                  <a:pt x="5608" y="1355"/>
                  <a:pt x="5118" y="2044"/>
                </a:cubicBezTo>
                <a:lnTo>
                  <a:pt x="4546" y="2044"/>
                </a:lnTo>
                <a:cubicBezTo>
                  <a:pt x="4261" y="2044"/>
                  <a:pt x="4261" y="2472"/>
                  <a:pt x="4546" y="2472"/>
                </a:cubicBezTo>
                <a:lnTo>
                  <a:pt x="4826" y="2472"/>
                </a:lnTo>
                <a:cubicBezTo>
                  <a:pt x="4248" y="3429"/>
                  <a:pt x="3932" y="4515"/>
                  <a:pt x="3907" y="5633"/>
                </a:cubicBezTo>
                <a:lnTo>
                  <a:pt x="1168" y="5633"/>
                </a:lnTo>
                <a:cubicBezTo>
                  <a:pt x="1199" y="4503"/>
                  <a:pt x="1541" y="3410"/>
                  <a:pt x="2168" y="2472"/>
                </a:cubicBezTo>
                <a:lnTo>
                  <a:pt x="3621" y="2472"/>
                </a:lnTo>
                <a:cubicBezTo>
                  <a:pt x="3907" y="2472"/>
                  <a:pt x="3907" y="2044"/>
                  <a:pt x="3621" y="2044"/>
                </a:cubicBezTo>
                <a:lnTo>
                  <a:pt x="2491" y="2044"/>
                </a:lnTo>
                <a:cubicBezTo>
                  <a:pt x="3323" y="1050"/>
                  <a:pt x="4478" y="435"/>
                  <a:pt x="5751" y="435"/>
                </a:cubicBezTo>
                <a:close/>
                <a:moveTo>
                  <a:pt x="10434" y="6206"/>
                </a:moveTo>
                <a:cubicBezTo>
                  <a:pt x="10595" y="6206"/>
                  <a:pt x="10759" y="6265"/>
                  <a:pt x="10893" y="6397"/>
                </a:cubicBezTo>
                <a:cubicBezTo>
                  <a:pt x="11147" y="6658"/>
                  <a:pt x="11147" y="7067"/>
                  <a:pt x="10893" y="7328"/>
                </a:cubicBezTo>
                <a:cubicBezTo>
                  <a:pt x="10759" y="7460"/>
                  <a:pt x="10595" y="7520"/>
                  <a:pt x="10434" y="7520"/>
                </a:cubicBezTo>
                <a:cubicBezTo>
                  <a:pt x="10097" y="7520"/>
                  <a:pt x="9775" y="7258"/>
                  <a:pt x="9775" y="6863"/>
                </a:cubicBezTo>
                <a:cubicBezTo>
                  <a:pt x="9775" y="6467"/>
                  <a:pt x="10097" y="6206"/>
                  <a:pt x="10434" y="6206"/>
                </a:cubicBezTo>
                <a:close/>
                <a:moveTo>
                  <a:pt x="3907" y="6062"/>
                </a:moveTo>
                <a:cubicBezTo>
                  <a:pt x="3938" y="7179"/>
                  <a:pt x="4255" y="8266"/>
                  <a:pt x="4826" y="9222"/>
                </a:cubicBezTo>
                <a:lnTo>
                  <a:pt x="2168" y="9222"/>
                </a:lnTo>
                <a:cubicBezTo>
                  <a:pt x="1547" y="8285"/>
                  <a:pt x="1199" y="7192"/>
                  <a:pt x="1168" y="6062"/>
                </a:cubicBezTo>
                <a:close/>
                <a:moveTo>
                  <a:pt x="2857" y="1075"/>
                </a:moveTo>
                <a:lnTo>
                  <a:pt x="2857" y="1075"/>
                </a:lnTo>
                <a:cubicBezTo>
                  <a:pt x="1572" y="2137"/>
                  <a:pt x="734" y="3876"/>
                  <a:pt x="734" y="5844"/>
                </a:cubicBezTo>
                <a:cubicBezTo>
                  <a:pt x="721" y="7167"/>
                  <a:pt x="1119" y="8458"/>
                  <a:pt x="1870" y="9545"/>
                </a:cubicBezTo>
                <a:cubicBezTo>
                  <a:pt x="1876" y="9558"/>
                  <a:pt x="1882" y="9570"/>
                  <a:pt x="1889" y="9576"/>
                </a:cubicBezTo>
                <a:cubicBezTo>
                  <a:pt x="2168" y="9961"/>
                  <a:pt x="2491" y="10315"/>
                  <a:pt x="2857" y="10619"/>
                </a:cubicBezTo>
                <a:cubicBezTo>
                  <a:pt x="1417" y="9707"/>
                  <a:pt x="436" y="7912"/>
                  <a:pt x="436" y="5844"/>
                </a:cubicBezTo>
                <a:cubicBezTo>
                  <a:pt x="436" y="3783"/>
                  <a:pt x="1417" y="1988"/>
                  <a:pt x="2857" y="1075"/>
                </a:cubicBezTo>
                <a:close/>
                <a:moveTo>
                  <a:pt x="6912" y="982"/>
                </a:moveTo>
                <a:cubicBezTo>
                  <a:pt x="5559" y="2031"/>
                  <a:pt x="4671" y="3820"/>
                  <a:pt x="4671" y="5850"/>
                </a:cubicBezTo>
                <a:cubicBezTo>
                  <a:pt x="4671" y="7875"/>
                  <a:pt x="5559" y="9663"/>
                  <a:pt x="6906" y="10713"/>
                </a:cubicBezTo>
                <a:cubicBezTo>
                  <a:pt x="6316" y="10359"/>
                  <a:pt x="5801" y="9887"/>
                  <a:pt x="5403" y="9322"/>
                </a:cubicBezTo>
                <a:cubicBezTo>
                  <a:pt x="5397" y="9315"/>
                  <a:pt x="5397" y="9309"/>
                  <a:pt x="5391" y="9297"/>
                </a:cubicBezTo>
                <a:cubicBezTo>
                  <a:pt x="4689" y="8285"/>
                  <a:pt x="4323" y="7080"/>
                  <a:pt x="4335" y="5850"/>
                </a:cubicBezTo>
                <a:cubicBezTo>
                  <a:pt x="4335" y="3714"/>
                  <a:pt x="5385" y="1864"/>
                  <a:pt x="6912" y="982"/>
                </a:cubicBezTo>
                <a:close/>
                <a:moveTo>
                  <a:pt x="5118" y="9651"/>
                </a:moveTo>
                <a:cubicBezTo>
                  <a:pt x="5615" y="10340"/>
                  <a:pt x="6273" y="10887"/>
                  <a:pt x="7030" y="11259"/>
                </a:cubicBezTo>
                <a:lnTo>
                  <a:pt x="5751" y="11259"/>
                </a:lnTo>
                <a:cubicBezTo>
                  <a:pt x="4478" y="11259"/>
                  <a:pt x="3323" y="10644"/>
                  <a:pt x="2491" y="9651"/>
                </a:cubicBezTo>
                <a:close/>
                <a:moveTo>
                  <a:pt x="9688" y="435"/>
                </a:moveTo>
                <a:cubicBezTo>
                  <a:pt x="12216" y="435"/>
                  <a:pt x="14277" y="2863"/>
                  <a:pt x="14277" y="5850"/>
                </a:cubicBezTo>
                <a:cubicBezTo>
                  <a:pt x="14283" y="6962"/>
                  <a:pt x="13985" y="8061"/>
                  <a:pt x="13408" y="9011"/>
                </a:cubicBezTo>
                <a:lnTo>
                  <a:pt x="13097" y="8701"/>
                </a:lnTo>
                <a:cubicBezTo>
                  <a:pt x="13600" y="7838"/>
                  <a:pt x="13855" y="6850"/>
                  <a:pt x="13849" y="5850"/>
                </a:cubicBezTo>
                <a:cubicBezTo>
                  <a:pt x="13849" y="4658"/>
                  <a:pt x="13489" y="3503"/>
                  <a:pt x="12837" y="2603"/>
                </a:cubicBezTo>
                <a:cubicBezTo>
                  <a:pt x="12789" y="2536"/>
                  <a:pt x="12726" y="2508"/>
                  <a:pt x="12664" y="2508"/>
                </a:cubicBezTo>
                <a:cubicBezTo>
                  <a:pt x="12510" y="2508"/>
                  <a:pt x="12363" y="2684"/>
                  <a:pt x="12483" y="2857"/>
                </a:cubicBezTo>
                <a:cubicBezTo>
                  <a:pt x="13079" y="3683"/>
                  <a:pt x="13414" y="4745"/>
                  <a:pt x="13414" y="5850"/>
                </a:cubicBezTo>
                <a:cubicBezTo>
                  <a:pt x="13420" y="6732"/>
                  <a:pt x="13203" y="7608"/>
                  <a:pt x="12781" y="8384"/>
                </a:cubicBezTo>
                <a:lnTo>
                  <a:pt x="11489" y="7092"/>
                </a:lnTo>
                <a:cubicBezTo>
                  <a:pt x="11651" y="6343"/>
                  <a:pt x="11053" y="5773"/>
                  <a:pt x="10418" y="5773"/>
                </a:cubicBezTo>
                <a:cubicBezTo>
                  <a:pt x="10153" y="5773"/>
                  <a:pt x="9882" y="5872"/>
                  <a:pt x="9657" y="6099"/>
                </a:cubicBezTo>
                <a:cubicBezTo>
                  <a:pt x="8954" y="6802"/>
                  <a:pt x="9492" y="7951"/>
                  <a:pt x="10410" y="7951"/>
                </a:cubicBezTo>
                <a:cubicBezTo>
                  <a:pt x="10490" y="7951"/>
                  <a:pt x="10572" y="7943"/>
                  <a:pt x="10657" y="7924"/>
                </a:cubicBezTo>
                <a:lnTo>
                  <a:pt x="11061" y="8334"/>
                </a:lnTo>
                <a:cubicBezTo>
                  <a:pt x="11108" y="8380"/>
                  <a:pt x="11160" y="8399"/>
                  <a:pt x="11210" y="8399"/>
                </a:cubicBezTo>
                <a:cubicBezTo>
                  <a:pt x="11378" y="8399"/>
                  <a:pt x="11523" y="8183"/>
                  <a:pt x="11365" y="8030"/>
                </a:cubicBezTo>
                <a:lnTo>
                  <a:pt x="11073" y="7738"/>
                </a:lnTo>
                <a:cubicBezTo>
                  <a:pt x="11116" y="7707"/>
                  <a:pt x="11154" y="7670"/>
                  <a:pt x="11191" y="7633"/>
                </a:cubicBezTo>
                <a:cubicBezTo>
                  <a:pt x="11228" y="7595"/>
                  <a:pt x="11265" y="7558"/>
                  <a:pt x="11296" y="7515"/>
                </a:cubicBezTo>
                <a:lnTo>
                  <a:pt x="14178" y="10396"/>
                </a:lnTo>
                <a:cubicBezTo>
                  <a:pt x="14240" y="10458"/>
                  <a:pt x="14240" y="10557"/>
                  <a:pt x="14178" y="10619"/>
                </a:cubicBezTo>
                <a:lnTo>
                  <a:pt x="14178" y="10613"/>
                </a:lnTo>
                <a:cubicBezTo>
                  <a:pt x="14147" y="10644"/>
                  <a:pt x="14106" y="10660"/>
                  <a:pt x="14066" y="10660"/>
                </a:cubicBezTo>
                <a:cubicBezTo>
                  <a:pt x="14026" y="10660"/>
                  <a:pt x="13985" y="10644"/>
                  <a:pt x="13954" y="10613"/>
                </a:cubicBezTo>
                <a:lnTo>
                  <a:pt x="12017" y="8676"/>
                </a:lnTo>
                <a:cubicBezTo>
                  <a:pt x="11969" y="8628"/>
                  <a:pt x="11916" y="8608"/>
                  <a:pt x="11864" y="8608"/>
                </a:cubicBezTo>
                <a:cubicBezTo>
                  <a:pt x="11697" y="8608"/>
                  <a:pt x="11556" y="8823"/>
                  <a:pt x="11713" y="8980"/>
                </a:cubicBezTo>
                <a:lnTo>
                  <a:pt x="12066" y="9340"/>
                </a:lnTo>
                <a:cubicBezTo>
                  <a:pt x="11396" y="10023"/>
                  <a:pt x="10558" y="10396"/>
                  <a:pt x="9688" y="10396"/>
                </a:cubicBezTo>
                <a:cubicBezTo>
                  <a:pt x="8726" y="10396"/>
                  <a:pt x="7813" y="9949"/>
                  <a:pt x="7111" y="9123"/>
                </a:cubicBezTo>
                <a:cubicBezTo>
                  <a:pt x="6372" y="8254"/>
                  <a:pt x="5962" y="7092"/>
                  <a:pt x="5962" y="5844"/>
                </a:cubicBezTo>
                <a:cubicBezTo>
                  <a:pt x="5962" y="4602"/>
                  <a:pt x="6372" y="3441"/>
                  <a:pt x="7111" y="2565"/>
                </a:cubicBezTo>
                <a:cubicBezTo>
                  <a:pt x="7813" y="1746"/>
                  <a:pt x="8726" y="1292"/>
                  <a:pt x="9688" y="1292"/>
                </a:cubicBezTo>
                <a:cubicBezTo>
                  <a:pt x="10489" y="1292"/>
                  <a:pt x="11259" y="1603"/>
                  <a:pt x="11905" y="2193"/>
                </a:cubicBezTo>
                <a:cubicBezTo>
                  <a:pt x="11951" y="2235"/>
                  <a:pt x="12001" y="2253"/>
                  <a:pt x="12048" y="2253"/>
                </a:cubicBezTo>
                <a:cubicBezTo>
                  <a:pt x="12217" y="2253"/>
                  <a:pt x="12356" y="2027"/>
                  <a:pt x="12191" y="1876"/>
                </a:cubicBezTo>
                <a:cubicBezTo>
                  <a:pt x="11464" y="1212"/>
                  <a:pt x="10601" y="864"/>
                  <a:pt x="9688" y="864"/>
                </a:cubicBezTo>
                <a:cubicBezTo>
                  <a:pt x="8601" y="864"/>
                  <a:pt x="7571" y="1373"/>
                  <a:pt x="6782" y="2292"/>
                </a:cubicBezTo>
                <a:cubicBezTo>
                  <a:pt x="5975" y="3236"/>
                  <a:pt x="5528" y="4503"/>
                  <a:pt x="5528" y="5850"/>
                </a:cubicBezTo>
                <a:cubicBezTo>
                  <a:pt x="5528" y="7198"/>
                  <a:pt x="5975" y="8458"/>
                  <a:pt x="6782" y="9409"/>
                </a:cubicBezTo>
                <a:cubicBezTo>
                  <a:pt x="7571" y="10321"/>
                  <a:pt x="8601" y="10831"/>
                  <a:pt x="9688" y="10831"/>
                </a:cubicBezTo>
                <a:cubicBezTo>
                  <a:pt x="10676" y="10831"/>
                  <a:pt x="11619" y="10408"/>
                  <a:pt x="12377" y="9645"/>
                </a:cubicBezTo>
                <a:lnTo>
                  <a:pt x="12681" y="9949"/>
                </a:lnTo>
                <a:cubicBezTo>
                  <a:pt x="11843" y="10793"/>
                  <a:pt x="10787" y="11259"/>
                  <a:pt x="9688" y="11259"/>
                </a:cubicBezTo>
                <a:cubicBezTo>
                  <a:pt x="7155" y="11259"/>
                  <a:pt x="5099" y="8831"/>
                  <a:pt x="5099" y="5850"/>
                </a:cubicBezTo>
                <a:cubicBezTo>
                  <a:pt x="5099" y="2863"/>
                  <a:pt x="7161" y="435"/>
                  <a:pt x="9688" y="435"/>
                </a:cubicBezTo>
                <a:close/>
                <a:moveTo>
                  <a:pt x="5025" y="1"/>
                </a:moveTo>
                <a:cubicBezTo>
                  <a:pt x="2255" y="1"/>
                  <a:pt x="1" y="2628"/>
                  <a:pt x="1" y="5844"/>
                </a:cubicBezTo>
                <a:cubicBezTo>
                  <a:pt x="1" y="9067"/>
                  <a:pt x="2255" y="11688"/>
                  <a:pt x="5025" y="11688"/>
                </a:cubicBezTo>
                <a:lnTo>
                  <a:pt x="9688" y="11688"/>
                </a:lnTo>
                <a:cubicBezTo>
                  <a:pt x="10905" y="11688"/>
                  <a:pt x="12066" y="11178"/>
                  <a:pt x="12986" y="10253"/>
                </a:cubicBezTo>
                <a:lnTo>
                  <a:pt x="13650" y="10918"/>
                </a:lnTo>
                <a:cubicBezTo>
                  <a:pt x="13765" y="11032"/>
                  <a:pt x="13915" y="11090"/>
                  <a:pt x="14066" y="11090"/>
                </a:cubicBezTo>
                <a:cubicBezTo>
                  <a:pt x="14217" y="11090"/>
                  <a:pt x="14367" y="11032"/>
                  <a:pt x="14482" y="10918"/>
                </a:cubicBezTo>
                <a:cubicBezTo>
                  <a:pt x="14712" y="10688"/>
                  <a:pt x="14718" y="10315"/>
                  <a:pt x="14488" y="10085"/>
                </a:cubicBezTo>
                <a:lnTo>
                  <a:pt x="13718" y="9322"/>
                </a:lnTo>
                <a:cubicBezTo>
                  <a:pt x="14377" y="8285"/>
                  <a:pt x="14718" y="7074"/>
                  <a:pt x="14706" y="5844"/>
                </a:cubicBezTo>
                <a:cubicBezTo>
                  <a:pt x="14706" y="2628"/>
                  <a:pt x="12458" y="1"/>
                  <a:pt x="9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 name="Google Shape;849;p52"/>
          <p:cNvGrpSpPr/>
          <p:nvPr/>
        </p:nvGrpSpPr>
        <p:grpSpPr>
          <a:xfrm>
            <a:off x="8079116" y="1946375"/>
            <a:ext cx="369800" cy="306500"/>
            <a:chOff x="8079116" y="1946375"/>
            <a:chExt cx="369800" cy="306500"/>
          </a:xfrm>
        </p:grpSpPr>
        <p:sp>
          <p:nvSpPr>
            <p:cNvPr id="850" name="Google Shape;850;p52"/>
            <p:cNvSpPr/>
            <p:nvPr/>
          </p:nvSpPr>
          <p:spPr>
            <a:xfrm>
              <a:off x="8079116" y="1946375"/>
              <a:ext cx="369800" cy="306500"/>
            </a:xfrm>
            <a:custGeom>
              <a:avLst/>
              <a:gdLst/>
              <a:ahLst/>
              <a:cxnLst/>
              <a:rect l="l" t="t" r="r" b="b"/>
              <a:pathLst>
                <a:path w="14792" h="12260" extrusionOk="0">
                  <a:moveTo>
                    <a:pt x="2782" y="2765"/>
                  </a:moveTo>
                  <a:lnTo>
                    <a:pt x="2863" y="3187"/>
                  </a:lnTo>
                  <a:lnTo>
                    <a:pt x="801" y="3584"/>
                  </a:lnTo>
                  <a:lnTo>
                    <a:pt x="720" y="3162"/>
                  </a:lnTo>
                  <a:lnTo>
                    <a:pt x="2782" y="2765"/>
                  </a:lnTo>
                  <a:close/>
                  <a:moveTo>
                    <a:pt x="2943" y="3609"/>
                  </a:moveTo>
                  <a:lnTo>
                    <a:pt x="2987" y="3833"/>
                  </a:lnTo>
                  <a:lnTo>
                    <a:pt x="3024" y="4025"/>
                  </a:lnTo>
                  <a:lnTo>
                    <a:pt x="969" y="4423"/>
                  </a:lnTo>
                  <a:lnTo>
                    <a:pt x="888" y="4007"/>
                  </a:lnTo>
                  <a:lnTo>
                    <a:pt x="2943" y="3609"/>
                  </a:lnTo>
                  <a:close/>
                  <a:moveTo>
                    <a:pt x="3105" y="4454"/>
                  </a:moveTo>
                  <a:lnTo>
                    <a:pt x="3192" y="4870"/>
                  </a:lnTo>
                  <a:lnTo>
                    <a:pt x="1130" y="5267"/>
                  </a:lnTo>
                  <a:lnTo>
                    <a:pt x="1049" y="4851"/>
                  </a:lnTo>
                  <a:lnTo>
                    <a:pt x="3105" y="4454"/>
                  </a:lnTo>
                  <a:close/>
                  <a:moveTo>
                    <a:pt x="3273" y="5292"/>
                  </a:moveTo>
                  <a:lnTo>
                    <a:pt x="3353" y="5714"/>
                  </a:lnTo>
                  <a:lnTo>
                    <a:pt x="1298" y="6112"/>
                  </a:lnTo>
                  <a:lnTo>
                    <a:pt x="1211" y="5689"/>
                  </a:lnTo>
                  <a:lnTo>
                    <a:pt x="3273" y="5292"/>
                  </a:lnTo>
                  <a:close/>
                  <a:moveTo>
                    <a:pt x="3434" y="6137"/>
                  </a:moveTo>
                  <a:lnTo>
                    <a:pt x="3515" y="6559"/>
                  </a:lnTo>
                  <a:lnTo>
                    <a:pt x="1459" y="6956"/>
                  </a:lnTo>
                  <a:lnTo>
                    <a:pt x="1372" y="6534"/>
                  </a:lnTo>
                  <a:lnTo>
                    <a:pt x="3434" y="6137"/>
                  </a:lnTo>
                  <a:close/>
                  <a:moveTo>
                    <a:pt x="3602" y="6981"/>
                  </a:moveTo>
                  <a:lnTo>
                    <a:pt x="3682" y="7397"/>
                  </a:lnTo>
                  <a:lnTo>
                    <a:pt x="1621" y="7795"/>
                  </a:lnTo>
                  <a:lnTo>
                    <a:pt x="1540" y="7379"/>
                  </a:lnTo>
                  <a:lnTo>
                    <a:pt x="3602" y="6981"/>
                  </a:lnTo>
                  <a:close/>
                  <a:moveTo>
                    <a:pt x="6899" y="1001"/>
                  </a:moveTo>
                  <a:cubicBezTo>
                    <a:pt x="7023" y="1014"/>
                    <a:pt x="7129" y="1082"/>
                    <a:pt x="7197" y="1187"/>
                  </a:cubicBezTo>
                  <a:cubicBezTo>
                    <a:pt x="7284" y="1305"/>
                    <a:pt x="7396" y="1517"/>
                    <a:pt x="7439" y="1895"/>
                  </a:cubicBezTo>
                  <a:lnTo>
                    <a:pt x="7570" y="3038"/>
                  </a:lnTo>
                  <a:lnTo>
                    <a:pt x="8191" y="8534"/>
                  </a:lnTo>
                  <a:lnTo>
                    <a:pt x="6756" y="1132"/>
                  </a:lnTo>
                  <a:cubicBezTo>
                    <a:pt x="6794" y="1001"/>
                    <a:pt x="6856" y="1001"/>
                    <a:pt x="6899" y="1001"/>
                  </a:cubicBezTo>
                  <a:close/>
                  <a:moveTo>
                    <a:pt x="3763" y="7826"/>
                  </a:moveTo>
                  <a:lnTo>
                    <a:pt x="3844" y="8242"/>
                  </a:lnTo>
                  <a:lnTo>
                    <a:pt x="1788" y="8639"/>
                  </a:lnTo>
                  <a:lnTo>
                    <a:pt x="1708" y="8223"/>
                  </a:lnTo>
                  <a:lnTo>
                    <a:pt x="3763" y="7826"/>
                  </a:lnTo>
                  <a:close/>
                  <a:moveTo>
                    <a:pt x="11687" y="1001"/>
                  </a:moveTo>
                  <a:lnTo>
                    <a:pt x="10346" y="8981"/>
                  </a:lnTo>
                  <a:lnTo>
                    <a:pt x="11147" y="1895"/>
                  </a:lnTo>
                  <a:cubicBezTo>
                    <a:pt x="11215" y="1312"/>
                    <a:pt x="11470" y="1007"/>
                    <a:pt x="11687" y="1001"/>
                  </a:cubicBezTo>
                  <a:close/>
                  <a:moveTo>
                    <a:pt x="3925" y="8664"/>
                  </a:moveTo>
                  <a:lnTo>
                    <a:pt x="4005" y="9086"/>
                  </a:lnTo>
                  <a:lnTo>
                    <a:pt x="1950" y="9484"/>
                  </a:lnTo>
                  <a:lnTo>
                    <a:pt x="1869" y="9061"/>
                  </a:lnTo>
                  <a:lnTo>
                    <a:pt x="3925" y="8664"/>
                  </a:lnTo>
                  <a:close/>
                  <a:moveTo>
                    <a:pt x="4092" y="9509"/>
                  </a:moveTo>
                  <a:lnTo>
                    <a:pt x="4136" y="9726"/>
                  </a:lnTo>
                  <a:lnTo>
                    <a:pt x="4173" y="9931"/>
                  </a:lnTo>
                  <a:lnTo>
                    <a:pt x="2111" y="10328"/>
                  </a:lnTo>
                  <a:lnTo>
                    <a:pt x="2031" y="9906"/>
                  </a:lnTo>
                  <a:lnTo>
                    <a:pt x="4092" y="9509"/>
                  </a:lnTo>
                  <a:close/>
                  <a:moveTo>
                    <a:pt x="8098" y="1001"/>
                  </a:moveTo>
                  <a:cubicBezTo>
                    <a:pt x="8290" y="1001"/>
                    <a:pt x="8507" y="1274"/>
                    <a:pt x="8532" y="1877"/>
                  </a:cubicBezTo>
                  <a:lnTo>
                    <a:pt x="8855" y="10403"/>
                  </a:lnTo>
                  <a:cubicBezTo>
                    <a:pt x="8849" y="10403"/>
                    <a:pt x="8843" y="10396"/>
                    <a:pt x="8837" y="10390"/>
                  </a:cubicBezTo>
                  <a:lnTo>
                    <a:pt x="8017" y="3150"/>
                  </a:lnTo>
                  <a:lnTo>
                    <a:pt x="7868" y="1846"/>
                  </a:lnTo>
                  <a:cubicBezTo>
                    <a:pt x="7824" y="1473"/>
                    <a:pt x="7862" y="1175"/>
                    <a:pt x="7973" y="1057"/>
                  </a:cubicBezTo>
                  <a:cubicBezTo>
                    <a:pt x="8004" y="1020"/>
                    <a:pt x="8048" y="1001"/>
                    <a:pt x="8098" y="1001"/>
                  </a:cubicBezTo>
                  <a:close/>
                  <a:moveTo>
                    <a:pt x="9296" y="1000"/>
                  </a:moveTo>
                  <a:cubicBezTo>
                    <a:pt x="9354" y="1000"/>
                    <a:pt x="9411" y="1023"/>
                    <a:pt x="9451" y="1069"/>
                  </a:cubicBezTo>
                  <a:cubicBezTo>
                    <a:pt x="9507" y="1132"/>
                    <a:pt x="9644" y="1336"/>
                    <a:pt x="9625" y="1858"/>
                  </a:cubicBezTo>
                  <a:lnTo>
                    <a:pt x="9625" y="1864"/>
                  </a:lnTo>
                  <a:lnTo>
                    <a:pt x="9371" y="8670"/>
                  </a:lnTo>
                  <a:lnTo>
                    <a:pt x="9302" y="10403"/>
                  </a:lnTo>
                  <a:lnTo>
                    <a:pt x="9284" y="10403"/>
                  </a:lnTo>
                  <a:lnTo>
                    <a:pt x="8961" y="1864"/>
                  </a:lnTo>
                  <a:cubicBezTo>
                    <a:pt x="8942" y="1336"/>
                    <a:pt x="9079" y="1132"/>
                    <a:pt x="9141" y="1069"/>
                  </a:cubicBezTo>
                  <a:cubicBezTo>
                    <a:pt x="9181" y="1023"/>
                    <a:pt x="9239" y="1000"/>
                    <a:pt x="9296" y="1000"/>
                  </a:cubicBezTo>
                  <a:close/>
                  <a:moveTo>
                    <a:pt x="10495" y="1001"/>
                  </a:moveTo>
                  <a:cubicBezTo>
                    <a:pt x="10544" y="1001"/>
                    <a:pt x="10588" y="1020"/>
                    <a:pt x="10619" y="1057"/>
                  </a:cubicBezTo>
                  <a:cubicBezTo>
                    <a:pt x="10724" y="1175"/>
                    <a:pt x="10762" y="1467"/>
                    <a:pt x="10718" y="1839"/>
                  </a:cubicBezTo>
                  <a:lnTo>
                    <a:pt x="10718" y="1846"/>
                  </a:lnTo>
                  <a:lnTo>
                    <a:pt x="9749" y="10390"/>
                  </a:lnTo>
                  <a:cubicBezTo>
                    <a:pt x="9743" y="10396"/>
                    <a:pt x="9743" y="10403"/>
                    <a:pt x="9731" y="10403"/>
                  </a:cubicBezTo>
                  <a:lnTo>
                    <a:pt x="10054" y="1877"/>
                  </a:lnTo>
                  <a:cubicBezTo>
                    <a:pt x="10079" y="1274"/>
                    <a:pt x="10296" y="1001"/>
                    <a:pt x="10495" y="1001"/>
                  </a:cubicBezTo>
                  <a:close/>
                  <a:moveTo>
                    <a:pt x="4254" y="10353"/>
                  </a:moveTo>
                  <a:lnTo>
                    <a:pt x="4484" y="11533"/>
                  </a:lnTo>
                  <a:lnTo>
                    <a:pt x="3006" y="11819"/>
                  </a:lnTo>
                  <a:cubicBezTo>
                    <a:pt x="2968" y="11826"/>
                    <a:pt x="2930" y="11829"/>
                    <a:pt x="2893" y="11829"/>
                  </a:cubicBezTo>
                  <a:cubicBezTo>
                    <a:pt x="2614" y="11829"/>
                    <a:pt x="2371" y="11632"/>
                    <a:pt x="2316" y="11353"/>
                  </a:cubicBezTo>
                  <a:lnTo>
                    <a:pt x="2198" y="10750"/>
                  </a:lnTo>
                  <a:lnTo>
                    <a:pt x="4254" y="10353"/>
                  </a:lnTo>
                  <a:close/>
                  <a:moveTo>
                    <a:pt x="6264" y="1"/>
                  </a:moveTo>
                  <a:cubicBezTo>
                    <a:pt x="6242" y="1"/>
                    <a:pt x="6220" y="3"/>
                    <a:pt x="6197" y="8"/>
                  </a:cubicBezTo>
                  <a:lnTo>
                    <a:pt x="2596" y="703"/>
                  </a:lnTo>
                  <a:lnTo>
                    <a:pt x="2155" y="790"/>
                  </a:lnTo>
                  <a:cubicBezTo>
                    <a:pt x="1893" y="842"/>
                    <a:pt x="1948" y="1217"/>
                    <a:pt x="2186" y="1217"/>
                  </a:cubicBezTo>
                  <a:cubicBezTo>
                    <a:pt x="2202" y="1217"/>
                    <a:pt x="2218" y="1216"/>
                    <a:pt x="2236" y="1212"/>
                  </a:cubicBezTo>
                  <a:lnTo>
                    <a:pt x="2472" y="1169"/>
                  </a:lnTo>
                  <a:lnTo>
                    <a:pt x="2701" y="2349"/>
                  </a:lnTo>
                  <a:lnTo>
                    <a:pt x="646" y="2746"/>
                  </a:lnTo>
                  <a:lnTo>
                    <a:pt x="528" y="2144"/>
                  </a:lnTo>
                  <a:cubicBezTo>
                    <a:pt x="466" y="1827"/>
                    <a:pt x="677" y="1517"/>
                    <a:pt x="994" y="1454"/>
                  </a:cubicBezTo>
                  <a:lnTo>
                    <a:pt x="1323" y="1392"/>
                  </a:lnTo>
                  <a:cubicBezTo>
                    <a:pt x="1591" y="1340"/>
                    <a:pt x="1536" y="965"/>
                    <a:pt x="1293" y="965"/>
                  </a:cubicBezTo>
                  <a:cubicBezTo>
                    <a:pt x="1277" y="965"/>
                    <a:pt x="1260" y="967"/>
                    <a:pt x="1242" y="970"/>
                  </a:cubicBezTo>
                  <a:lnTo>
                    <a:pt x="913" y="1032"/>
                  </a:lnTo>
                  <a:cubicBezTo>
                    <a:pt x="360" y="1138"/>
                    <a:pt x="0" y="1672"/>
                    <a:pt x="106" y="2224"/>
                  </a:cubicBezTo>
                  <a:lnTo>
                    <a:pt x="1894" y="11440"/>
                  </a:lnTo>
                  <a:cubicBezTo>
                    <a:pt x="1993" y="11922"/>
                    <a:pt x="2420" y="12259"/>
                    <a:pt x="2895" y="12259"/>
                  </a:cubicBezTo>
                  <a:cubicBezTo>
                    <a:pt x="2958" y="12259"/>
                    <a:pt x="3022" y="12253"/>
                    <a:pt x="3086" y="12241"/>
                  </a:cubicBezTo>
                  <a:lnTo>
                    <a:pt x="6893" y="11502"/>
                  </a:lnTo>
                  <a:cubicBezTo>
                    <a:pt x="7157" y="11455"/>
                    <a:pt x="7099" y="11076"/>
                    <a:pt x="6852" y="11076"/>
                  </a:cubicBezTo>
                  <a:cubicBezTo>
                    <a:pt x="6837" y="11076"/>
                    <a:pt x="6822" y="11077"/>
                    <a:pt x="6806" y="11080"/>
                  </a:cubicBezTo>
                  <a:lnTo>
                    <a:pt x="4912" y="11446"/>
                  </a:lnTo>
                  <a:lnTo>
                    <a:pt x="2894" y="1082"/>
                  </a:lnTo>
                  <a:lnTo>
                    <a:pt x="6185" y="442"/>
                  </a:lnTo>
                  <a:lnTo>
                    <a:pt x="8203" y="10813"/>
                  </a:lnTo>
                  <a:lnTo>
                    <a:pt x="7725" y="10906"/>
                  </a:lnTo>
                  <a:cubicBezTo>
                    <a:pt x="7463" y="10952"/>
                    <a:pt x="7518" y="11333"/>
                    <a:pt x="7762" y="11333"/>
                  </a:cubicBezTo>
                  <a:cubicBezTo>
                    <a:pt x="7778" y="11333"/>
                    <a:pt x="7795" y="11331"/>
                    <a:pt x="7812" y="11328"/>
                  </a:cubicBezTo>
                  <a:lnTo>
                    <a:pt x="8383" y="11216"/>
                  </a:lnTo>
                  <a:cubicBezTo>
                    <a:pt x="8563" y="11179"/>
                    <a:pt x="8681" y="11005"/>
                    <a:pt x="8644" y="10831"/>
                  </a:cubicBezTo>
                  <a:lnTo>
                    <a:pt x="8638" y="10788"/>
                  </a:lnTo>
                  <a:lnTo>
                    <a:pt x="8650" y="10775"/>
                  </a:lnTo>
                  <a:cubicBezTo>
                    <a:pt x="8712" y="10813"/>
                    <a:pt x="8787" y="10831"/>
                    <a:pt x="8868" y="10831"/>
                  </a:cubicBezTo>
                  <a:cubicBezTo>
                    <a:pt x="8942" y="10831"/>
                    <a:pt x="9017" y="10813"/>
                    <a:pt x="9079" y="10782"/>
                  </a:cubicBezTo>
                  <a:cubicBezTo>
                    <a:pt x="9147" y="10816"/>
                    <a:pt x="9222" y="10833"/>
                    <a:pt x="9296" y="10833"/>
                  </a:cubicBezTo>
                  <a:cubicBezTo>
                    <a:pt x="9371" y="10833"/>
                    <a:pt x="9445" y="10816"/>
                    <a:pt x="9513" y="10782"/>
                  </a:cubicBezTo>
                  <a:cubicBezTo>
                    <a:pt x="9576" y="10813"/>
                    <a:pt x="9650" y="10831"/>
                    <a:pt x="9725" y="10831"/>
                  </a:cubicBezTo>
                  <a:cubicBezTo>
                    <a:pt x="9805" y="10831"/>
                    <a:pt x="9880" y="10813"/>
                    <a:pt x="9942" y="10775"/>
                  </a:cubicBezTo>
                  <a:cubicBezTo>
                    <a:pt x="9973" y="10794"/>
                    <a:pt x="10004" y="10806"/>
                    <a:pt x="10035" y="10819"/>
                  </a:cubicBezTo>
                  <a:lnTo>
                    <a:pt x="10023" y="10912"/>
                  </a:lnTo>
                  <a:cubicBezTo>
                    <a:pt x="9992" y="11092"/>
                    <a:pt x="10110" y="11260"/>
                    <a:pt x="10290" y="11291"/>
                  </a:cubicBezTo>
                  <a:lnTo>
                    <a:pt x="12612" y="11676"/>
                  </a:lnTo>
                  <a:cubicBezTo>
                    <a:pt x="12632" y="11679"/>
                    <a:pt x="12651" y="11681"/>
                    <a:pt x="12670" y="11681"/>
                  </a:cubicBezTo>
                  <a:cubicBezTo>
                    <a:pt x="12828" y="11681"/>
                    <a:pt x="12969" y="11569"/>
                    <a:pt x="12997" y="11409"/>
                  </a:cubicBezTo>
                  <a:lnTo>
                    <a:pt x="13109" y="10726"/>
                  </a:lnTo>
                  <a:cubicBezTo>
                    <a:pt x="13137" y="10566"/>
                    <a:pt x="13015" y="10474"/>
                    <a:pt x="12895" y="10474"/>
                  </a:cubicBezTo>
                  <a:cubicBezTo>
                    <a:pt x="12800" y="10474"/>
                    <a:pt x="12706" y="10531"/>
                    <a:pt x="12687" y="10657"/>
                  </a:cubicBezTo>
                  <a:lnTo>
                    <a:pt x="12587" y="11235"/>
                  </a:lnTo>
                  <a:lnTo>
                    <a:pt x="10464" y="10881"/>
                  </a:lnTo>
                  <a:lnTo>
                    <a:pt x="12215" y="467"/>
                  </a:lnTo>
                  <a:lnTo>
                    <a:pt x="14338" y="821"/>
                  </a:lnTo>
                  <a:lnTo>
                    <a:pt x="12836" y="9738"/>
                  </a:lnTo>
                  <a:cubicBezTo>
                    <a:pt x="12808" y="9895"/>
                    <a:pt x="12931" y="9988"/>
                    <a:pt x="13052" y="9988"/>
                  </a:cubicBezTo>
                  <a:cubicBezTo>
                    <a:pt x="13146" y="9988"/>
                    <a:pt x="13239" y="9932"/>
                    <a:pt x="13258" y="9807"/>
                  </a:cubicBezTo>
                  <a:lnTo>
                    <a:pt x="14779" y="796"/>
                  </a:lnTo>
                  <a:cubicBezTo>
                    <a:pt x="14792" y="709"/>
                    <a:pt x="14773" y="622"/>
                    <a:pt x="14723" y="548"/>
                  </a:cubicBezTo>
                  <a:cubicBezTo>
                    <a:pt x="14668" y="479"/>
                    <a:pt x="14593" y="430"/>
                    <a:pt x="14506" y="411"/>
                  </a:cubicBezTo>
                  <a:lnTo>
                    <a:pt x="12184" y="26"/>
                  </a:lnTo>
                  <a:cubicBezTo>
                    <a:pt x="12165" y="23"/>
                    <a:pt x="12147" y="21"/>
                    <a:pt x="12128" y="21"/>
                  </a:cubicBezTo>
                  <a:cubicBezTo>
                    <a:pt x="11970" y="21"/>
                    <a:pt x="11833" y="138"/>
                    <a:pt x="11805" y="299"/>
                  </a:cubicBezTo>
                  <a:lnTo>
                    <a:pt x="11755" y="573"/>
                  </a:lnTo>
                  <a:lnTo>
                    <a:pt x="11693" y="573"/>
                  </a:lnTo>
                  <a:cubicBezTo>
                    <a:pt x="11451" y="573"/>
                    <a:pt x="11227" y="703"/>
                    <a:pt x="11047" y="933"/>
                  </a:cubicBezTo>
                  <a:cubicBezTo>
                    <a:pt x="11022" y="871"/>
                    <a:pt x="10985" y="821"/>
                    <a:pt x="10942" y="771"/>
                  </a:cubicBezTo>
                  <a:cubicBezTo>
                    <a:pt x="10834" y="646"/>
                    <a:pt x="10681" y="572"/>
                    <a:pt x="10515" y="572"/>
                  </a:cubicBezTo>
                  <a:cubicBezTo>
                    <a:pt x="10508" y="572"/>
                    <a:pt x="10501" y="572"/>
                    <a:pt x="10495" y="573"/>
                  </a:cubicBezTo>
                  <a:cubicBezTo>
                    <a:pt x="10240" y="579"/>
                    <a:pt x="10010" y="715"/>
                    <a:pt x="9880" y="933"/>
                  </a:cubicBezTo>
                  <a:cubicBezTo>
                    <a:pt x="9849" y="877"/>
                    <a:pt x="9805" y="821"/>
                    <a:pt x="9762" y="771"/>
                  </a:cubicBezTo>
                  <a:cubicBezTo>
                    <a:pt x="9635" y="638"/>
                    <a:pt x="9464" y="571"/>
                    <a:pt x="9294" y="571"/>
                  </a:cubicBezTo>
                  <a:cubicBezTo>
                    <a:pt x="9124" y="571"/>
                    <a:pt x="8955" y="638"/>
                    <a:pt x="8830" y="771"/>
                  </a:cubicBezTo>
                  <a:cubicBezTo>
                    <a:pt x="8781" y="821"/>
                    <a:pt x="8743" y="877"/>
                    <a:pt x="8712" y="933"/>
                  </a:cubicBezTo>
                  <a:cubicBezTo>
                    <a:pt x="8582" y="715"/>
                    <a:pt x="8346" y="579"/>
                    <a:pt x="8091" y="573"/>
                  </a:cubicBezTo>
                  <a:cubicBezTo>
                    <a:pt x="8085" y="572"/>
                    <a:pt x="8078" y="572"/>
                    <a:pt x="8072" y="572"/>
                  </a:cubicBezTo>
                  <a:cubicBezTo>
                    <a:pt x="7911" y="572"/>
                    <a:pt x="7758" y="646"/>
                    <a:pt x="7651" y="771"/>
                  </a:cubicBezTo>
                  <a:cubicBezTo>
                    <a:pt x="7607" y="821"/>
                    <a:pt x="7570" y="871"/>
                    <a:pt x="7539" y="933"/>
                  </a:cubicBezTo>
                  <a:cubicBezTo>
                    <a:pt x="7365" y="697"/>
                    <a:pt x="7135" y="573"/>
                    <a:pt x="6899" y="573"/>
                  </a:cubicBezTo>
                  <a:cubicBezTo>
                    <a:pt x="6812" y="573"/>
                    <a:pt x="6731" y="591"/>
                    <a:pt x="6657" y="622"/>
                  </a:cubicBezTo>
                  <a:lnTo>
                    <a:pt x="6589" y="268"/>
                  </a:lnTo>
                  <a:cubicBezTo>
                    <a:pt x="6556" y="111"/>
                    <a:pt x="6419" y="1"/>
                    <a:pt x="6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2"/>
            <p:cNvSpPr/>
            <p:nvPr/>
          </p:nvSpPr>
          <p:spPr>
            <a:xfrm>
              <a:off x="8363666" y="2121400"/>
              <a:ext cx="40400" cy="32275"/>
            </a:xfrm>
            <a:custGeom>
              <a:avLst/>
              <a:gdLst/>
              <a:ahLst/>
              <a:cxnLst/>
              <a:rect l="l" t="t" r="r" b="b"/>
              <a:pathLst>
                <a:path w="1616" h="1291" extrusionOk="0">
                  <a:moveTo>
                    <a:pt x="789" y="427"/>
                  </a:moveTo>
                  <a:cubicBezTo>
                    <a:pt x="853" y="427"/>
                    <a:pt x="917" y="455"/>
                    <a:pt x="963" y="520"/>
                  </a:cubicBezTo>
                  <a:cubicBezTo>
                    <a:pt x="994" y="564"/>
                    <a:pt x="1013" y="626"/>
                    <a:pt x="1000" y="682"/>
                  </a:cubicBezTo>
                  <a:cubicBezTo>
                    <a:pt x="978" y="798"/>
                    <a:pt x="883" y="857"/>
                    <a:pt x="788" y="857"/>
                  </a:cubicBezTo>
                  <a:cubicBezTo>
                    <a:pt x="695" y="857"/>
                    <a:pt x="603" y="801"/>
                    <a:pt x="578" y="688"/>
                  </a:cubicBezTo>
                  <a:cubicBezTo>
                    <a:pt x="545" y="536"/>
                    <a:pt x="665" y="427"/>
                    <a:pt x="789" y="427"/>
                  </a:cubicBezTo>
                  <a:close/>
                  <a:moveTo>
                    <a:pt x="788" y="0"/>
                  </a:moveTo>
                  <a:cubicBezTo>
                    <a:pt x="579" y="0"/>
                    <a:pt x="370" y="100"/>
                    <a:pt x="243" y="297"/>
                  </a:cubicBezTo>
                  <a:cubicBezTo>
                    <a:pt x="1" y="688"/>
                    <a:pt x="224" y="1197"/>
                    <a:pt x="677" y="1284"/>
                  </a:cubicBezTo>
                  <a:cubicBezTo>
                    <a:pt x="715" y="1290"/>
                    <a:pt x="752" y="1290"/>
                    <a:pt x="789" y="1290"/>
                  </a:cubicBezTo>
                  <a:cubicBezTo>
                    <a:pt x="1311" y="1290"/>
                    <a:pt x="1615" y="700"/>
                    <a:pt x="1317" y="272"/>
                  </a:cubicBezTo>
                  <a:cubicBezTo>
                    <a:pt x="1187" y="90"/>
                    <a:pt x="987" y="0"/>
                    <a:pt x="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2"/>
            <p:cNvSpPr/>
            <p:nvPr/>
          </p:nvSpPr>
          <p:spPr>
            <a:xfrm>
              <a:off x="8372891" y="2076450"/>
              <a:ext cx="35050" cy="32450"/>
            </a:xfrm>
            <a:custGeom>
              <a:avLst/>
              <a:gdLst/>
              <a:ahLst/>
              <a:cxnLst/>
              <a:rect l="l" t="t" r="r" b="b"/>
              <a:pathLst>
                <a:path w="1402" h="1298" extrusionOk="0">
                  <a:moveTo>
                    <a:pt x="737" y="434"/>
                  </a:moveTo>
                  <a:cubicBezTo>
                    <a:pt x="800" y="434"/>
                    <a:pt x="865" y="463"/>
                    <a:pt x="911" y="530"/>
                  </a:cubicBezTo>
                  <a:cubicBezTo>
                    <a:pt x="942" y="573"/>
                    <a:pt x="954" y="629"/>
                    <a:pt x="948" y="685"/>
                  </a:cubicBezTo>
                  <a:cubicBezTo>
                    <a:pt x="926" y="806"/>
                    <a:pt x="829" y="866"/>
                    <a:pt x="734" y="866"/>
                  </a:cubicBezTo>
                  <a:cubicBezTo>
                    <a:pt x="642" y="866"/>
                    <a:pt x="550" y="810"/>
                    <a:pt x="526" y="698"/>
                  </a:cubicBezTo>
                  <a:cubicBezTo>
                    <a:pt x="493" y="545"/>
                    <a:pt x="613" y="434"/>
                    <a:pt x="737" y="434"/>
                  </a:cubicBezTo>
                  <a:close/>
                  <a:moveTo>
                    <a:pt x="743" y="1"/>
                  </a:moveTo>
                  <a:cubicBezTo>
                    <a:pt x="366" y="1"/>
                    <a:pt x="0" y="333"/>
                    <a:pt x="104" y="791"/>
                  </a:cubicBezTo>
                  <a:cubicBezTo>
                    <a:pt x="180" y="1129"/>
                    <a:pt x="457" y="1297"/>
                    <a:pt x="733" y="1297"/>
                  </a:cubicBezTo>
                  <a:cubicBezTo>
                    <a:pt x="1020" y="1297"/>
                    <a:pt x="1307" y="1117"/>
                    <a:pt x="1370" y="760"/>
                  </a:cubicBezTo>
                  <a:cubicBezTo>
                    <a:pt x="1401" y="592"/>
                    <a:pt x="1364" y="418"/>
                    <a:pt x="1265" y="282"/>
                  </a:cubicBezTo>
                  <a:cubicBezTo>
                    <a:pt x="1127" y="86"/>
                    <a:pt x="934" y="1"/>
                    <a:pt x="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2"/>
            <p:cNvSpPr/>
            <p:nvPr/>
          </p:nvSpPr>
          <p:spPr>
            <a:xfrm>
              <a:off x="8381666" y="2031700"/>
              <a:ext cx="34350" cy="32400"/>
            </a:xfrm>
            <a:custGeom>
              <a:avLst/>
              <a:gdLst/>
              <a:ahLst/>
              <a:cxnLst/>
              <a:rect l="l" t="t" r="r" b="b"/>
              <a:pathLst>
                <a:path w="1374" h="1296" extrusionOk="0">
                  <a:moveTo>
                    <a:pt x="696" y="432"/>
                  </a:moveTo>
                  <a:cubicBezTo>
                    <a:pt x="833" y="432"/>
                    <a:pt x="932" y="556"/>
                    <a:pt x="908" y="687"/>
                  </a:cubicBezTo>
                  <a:cubicBezTo>
                    <a:pt x="888" y="798"/>
                    <a:pt x="795" y="862"/>
                    <a:pt x="699" y="862"/>
                  </a:cubicBezTo>
                  <a:cubicBezTo>
                    <a:pt x="640" y="862"/>
                    <a:pt x="580" y="838"/>
                    <a:pt x="535" y="786"/>
                  </a:cubicBezTo>
                  <a:cubicBezTo>
                    <a:pt x="417" y="650"/>
                    <a:pt x="516" y="432"/>
                    <a:pt x="696" y="432"/>
                  </a:cubicBezTo>
                  <a:close/>
                  <a:moveTo>
                    <a:pt x="697" y="0"/>
                  </a:moveTo>
                  <a:cubicBezTo>
                    <a:pt x="391" y="0"/>
                    <a:pt x="118" y="222"/>
                    <a:pt x="63" y="538"/>
                  </a:cubicBezTo>
                  <a:cubicBezTo>
                    <a:pt x="1" y="886"/>
                    <a:pt x="237" y="1221"/>
                    <a:pt x="585" y="1283"/>
                  </a:cubicBezTo>
                  <a:cubicBezTo>
                    <a:pt x="622" y="1289"/>
                    <a:pt x="659" y="1295"/>
                    <a:pt x="703" y="1295"/>
                  </a:cubicBezTo>
                  <a:cubicBezTo>
                    <a:pt x="1038" y="1295"/>
                    <a:pt x="1317" y="1041"/>
                    <a:pt x="1342" y="705"/>
                  </a:cubicBezTo>
                  <a:cubicBezTo>
                    <a:pt x="1373" y="370"/>
                    <a:pt x="1144" y="72"/>
                    <a:pt x="808" y="16"/>
                  </a:cubicBezTo>
                  <a:lnTo>
                    <a:pt x="808" y="10"/>
                  </a:lnTo>
                  <a:cubicBezTo>
                    <a:pt x="771" y="3"/>
                    <a:pt x="733" y="0"/>
                    <a:pt x="6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2"/>
            <p:cNvSpPr/>
            <p:nvPr/>
          </p:nvSpPr>
          <p:spPr>
            <a:xfrm>
              <a:off x="8164341" y="1971000"/>
              <a:ext cx="106675" cy="248000"/>
            </a:xfrm>
            <a:custGeom>
              <a:avLst/>
              <a:gdLst/>
              <a:ahLst/>
              <a:cxnLst/>
              <a:rect l="l" t="t" r="r" b="b"/>
              <a:pathLst>
                <a:path w="4267" h="9920" extrusionOk="0">
                  <a:moveTo>
                    <a:pt x="2093" y="469"/>
                  </a:moveTo>
                  <a:lnTo>
                    <a:pt x="3782" y="9144"/>
                  </a:lnTo>
                  <a:lnTo>
                    <a:pt x="2180" y="9455"/>
                  </a:lnTo>
                  <a:lnTo>
                    <a:pt x="491" y="780"/>
                  </a:lnTo>
                  <a:lnTo>
                    <a:pt x="2093" y="469"/>
                  </a:lnTo>
                  <a:close/>
                  <a:moveTo>
                    <a:pt x="2253" y="1"/>
                  </a:moveTo>
                  <a:cubicBezTo>
                    <a:pt x="2241" y="1"/>
                    <a:pt x="2229" y="2"/>
                    <a:pt x="2217" y="4"/>
                  </a:cubicBezTo>
                  <a:lnTo>
                    <a:pt x="199" y="395"/>
                  </a:lnTo>
                  <a:cubicBezTo>
                    <a:pt x="81" y="414"/>
                    <a:pt x="0" y="532"/>
                    <a:pt x="25" y="643"/>
                  </a:cubicBezTo>
                  <a:lnTo>
                    <a:pt x="1795" y="9747"/>
                  </a:lnTo>
                  <a:cubicBezTo>
                    <a:pt x="1816" y="9850"/>
                    <a:pt x="1904" y="9919"/>
                    <a:pt x="2004" y="9919"/>
                  </a:cubicBezTo>
                  <a:cubicBezTo>
                    <a:pt x="2019" y="9919"/>
                    <a:pt x="2034" y="9918"/>
                    <a:pt x="2049" y="9914"/>
                  </a:cubicBezTo>
                  <a:lnTo>
                    <a:pt x="4074" y="9529"/>
                  </a:lnTo>
                  <a:cubicBezTo>
                    <a:pt x="4186" y="9505"/>
                    <a:pt x="4266" y="9393"/>
                    <a:pt x="4242" y="9275"/>
                  </a:cubicBezTo>
                  <a:lnTo>
                    <a:pt x="2472" y="178"/>
                  </a:lnTo>
                  <a:cubicBezTo>
                    <a:pt x="2449" y="72"/>
                    <a:pt x="2357" y="1"/>
                    <a:pt x="2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2"/>
            <p:cNvSpPr/>
            <p:nvPr/>
          </p:nvSpPr>
          <p:spPr>
            <a:xfrm>
              <a:off x="8208241" y="2072050"/>
              <a:ext cx="19025" cy="45975"/>
            </a:xfrm>
            <a:custGeom>
              <a:avLst/>
              <a:gdLst/>
              <a:ahLst/>
              <a:cxnLst/>
              <a:rect l="l" t="t" r="r" b="b"/>
              <a:pathLst>
                <a:path w="761" h="1839" extrusionOk="0">
                  <a:moveTo>
                    <a:pt x="246" y="0"/>
                  </a:moveTo>
                  <a:cubicBezTo>
                    <a:pt x="124" y="0"/>
                    <a:pt x="1" y="96"/>
                    <a:pt x="33" y="259"/>
                  </a:cubicBezTo>
                  <a:lnTo>
                    <a:pt x="306" y="1662"/>
                  </a:lnTo>
                  <a:cubicBezTo>
                    <a:pt x="330" y="1784"/>
                    <a:pt x="421" y="1838"/>
                    <a:pt x="512" y="1838"/>
                  </a:cubicBezTo>
                  <a:cubicBezTo>
                    <a:pt x="635" y="1838"/>
                    <a:pt x="760" y="1742"/>
                    <a:pt x="728" y="1582"/>
                  </a:cubicBezTo>
                  <a:lnTo>
                    <a:pt x="455" y="178"/>
                  </a:lnTo>
                  <a:cubicBezTo>
                    <a:pt x="431" y="55"/>
                    <a:pt x="339"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52"/>
          <p:cNvGrpSpPr/>
          <p:nvPr/>
        </p:nvGrpSpPr>
        <p:grpSpPr>
          <a:xfrm>
            <a:off x="6853591" y="1915975"/>
            <a:ext cx="370850" cy="367800"/>
            <a:chOff x="6853591" y="1915975"/>
            <a:chExt cx="370850" cy="367800"/>
          </a:xfrm>
        </p:grpSpPr>
        <p:sp>
          <p:nvSpPr>
            <p:cNvPr id="857" name="Google Shape;857;p52"/>
            <p:cNvSpPr/>
            <p:nvPr/>
          </p:nvSpPr>
          <p:spPr>
            <a:xfrm>
              <a:off x="6873091" y="1915975"/>
              <a:ext cx="351350" cy="248875"/>
            </a:xfrm>
            <a:custGeom>
              <a:avLst/>
              <a:gdLst/>
              <a:ahLst/>
              <a:cxnLst/>
              <a:rect l="l" t="t" r="r" b="b"/>
              <a:pathLst>
                <a:path w="14054" h="9955" extrusionOk="0">
                  <a:moveTo>
                    <a:pt x="12597" y="478"/>
                  </a:moveTo>
                  <a:lnTo>
                    <a:pt x="13479" y="1360"/>
                  </a:lnTo>
                  <a:lnTo>
                    <a:pt x="13261" y="1640"/>
                  </a:lnTo>
                  <a:lnTo>
                    <a:pt x="13255" y="1652"/>
                  </a:lnTo>
                  <a:lnTo>
                    <a:pt x="12361" y="2788"/>
                  </a:lnTo>
                  <a:cubicBezTo>
                    <a:pt x="12162" y="2857"/>
                    <a:pt x="11963" y="2906"/>
                    <a:pt x="11758" y="2956"/>
                  </a:cubicBezTo>
                  <a:lnTo>
                    <a:pt x="11013" y="2205"/>
                  </a:lnTo>
                  <a:cubicBezTo>
                    <a:pt x="11057" y="2006"/>
                    <a:pt x="11113" y="1801"/>
                    <a:pt x="11175" y="1602"/>
                  </a:cubicBezTo>
                  <a:lnTo>
                    <a:pt x="12597" y="478"/>
                  </a:lnTo>
                  <a:close/>
                  <a:moveTo>
                    <a:pt x="10777" y="2583"/>
                  </a:moveTo>
                  <a:lnTo>
                    <a:pt x="11386" y="3186"/>
                  </a:lnTo>
                  <a:lnTo>
                    <a:pt x="10988" y="3583"/>
                  </a:lnTo>
                  <a:lnTo>
                    <a:pt x="10386" y="2975"/>
                  </a:lnTo>
                  <a:lnTo>
                    <a:pt x="10777" y="2583"/>
                  </a:lnTo>
                  <a:close/>
                  <a:moveTo>
                    <a:pt x="10082" y="3279"/>
                  </a:moveTo>
                  <a:lnTo>
                    <a:pt x="10684" y="3888"/>
                  </a:lnTo>
                  <a:lnTo>
                    <a:pt x="10181" y="4391"/>
                  </a:lnTo>
                  <a:lnTo>
                    <a:pt x="9579" y="3782"/>
                  </a:lnTo>
                  <a:lnTo>
                    <a:pt x="10082" y="3279"/>
                  </a:lnTo>
                  <a:close/>
                  <a:moveTo>
                    <a:pt x="9275" y="4086"/>
                  </a:moveTo>
                  <a:lnTo>
                    <a:pt x="9877" y="4695"/>
                  </a:lnTo>
                  <a:lnTo>
                    <a:pt x="9374" y="5198"/>
                  </a:lnTo>
                  <a:lnTo>
                    <a:pt x="8772" y="4589"/>
                  </a:lnTo>
                  <a:lnTo>
                    <a:pt x="9275" y="4086"/>
                  </a:lnTo>
                  <a:close/>
                  <a:moveTo>
                    <a:pt x="8467" y="4894"/>
                  </a:moveTo>
                  <a:lnTo>
                    <a:pt x="9070" y="5502"/>
                  </a:lnTo>
                  <a:lnTo>
                    <a:pt x="8567" y="6005"/>
                  </a:lnTo>
                  <a:lnTo>
                    <a:pt x="7964" y="5397"/>
                  </a:lnTo>
                  <a:lnTo>
                    <a:pt x="8467" y="4894"/>
                  </a:lnTo>
                  <a:close/>
                  <a:moveTo>
                    <a:pt x="7654" y="5701"/>
                  </a:moveTo>
                  <a:lnTo>
                    <a:pt x="8262" y="6309"/>
                  </a:lnTo>
                  <a:lnTo>
                    <a:pt x="6536" y="8042"/>
                  </a:lnTo>
                  <a:cubicBezTo>
                    <a:pt x="6368" y="7800"/>
                    <a:pt x="6163" y="7595"/>
                    <a:pt x="5927" y="7433"/>
                  </a:cubicBezTo>
                  <a:lnTo>
                    <a:pt x="7654" y="5701"/>
                  </a:lnTo>
                  <a:close/>
                  <a:moveTo>
                    <a:pt x="4924" y="7520"/>
                  </a:moveTo>
                  <a:cubicBezTo>
                    <a:pt x="4932" y="7520"/>
                    <a:pt x="4939" y="7520"/>
                    <a:pt x="4946" y="7520"/>
                  </a:cubicBezTo>
                  <a:cubicBezTo>
                    <a:pt x="5251" y="7520"/>
                    <a:pt x="5636" y="7700"/>
                    <a:pt x="5952" y="8011"/>
                  </a:cubicBezTo>
                  <a:cubicBezTo>
                    <a:pt x="6089" y="8147"/>
                    <a:pt x="6207" y="8309"/>
                    <a:pt x="6300" y="8477"/>
                  </a:cubicBezTo>
                  <a:lnTo>
                    <a:pt x="6306" y="8489"/>
                  </a:lnTo>
                  <a:cubicBezTo>
                    <a:pt x="6356" y="8595"/>
                    <a:pt x="6393" y="8700"/>
                    <a:pt x="6424" y="8818"/>
                  </a:cubicBezTo>
                  <a:cubicBezTo>
                    <a:pt x="6449" y="8961"/>
                    <a:pt x="6480" y="9222"/>
                    <a:pt x="6312" y="9389"/>
                  </a:cubicBezTo>
                  <a:lnTo>
                    <a:pt x="6312" y="9383"/>
                  </a:lnTo>
                  <a:cubicBezTo>
                    <a:pt x="6222" y="9476"/>
                    <a:pt x="6092" y="9519"/>
                    <a:pt x="5942" y="9519"/>
                  </a:cubicBezTo>
                  <a:cubicBezTo>
                    <a:pt x="5639" y="9519"/>
                    <a:pt x="5252" y="9341"/>
                    <a:pt x="4940" y="9029"/>
                  </a:cubicBezTo>
                  <a:cubicBezTo>
                    <a:pt x="4468" y="8557"/>
                    <a:pt x="4307" y="7930"/>
                    <a:pt x="4580" y="7657"/>
                  </a:cubicBezTo>
                  <a:cubicBezTo>
                    <a:pt x="4674" y="7569"/>
                    <a:pt x="4801" y="7520"/>
                    <a:pt x="4924" y="7520"/>
                  </a:cubicBezTo>
                  <a:close/>
                  <a:moveTo>
                    <a:pt x="11870" y="1"/>
                  </a:moveTo>
                  <a:cubicBezTo>
                    <a:pt x="11706" y="1"/>
                    <a:pt x="11563" y="216"/>
                    <a:pt x="11715" y="373"/>
                  </a:cubicBezTo>
                  <a:lnTo>
                    <a:pt x="11858" y="516"/>
                  </a:lnTo>
                  <a:lnTo>
                    <a:pt x="11640" y="690"/>
                  </a:lnTo>
                  <a:lnTo>
                    <a:pt x="11523" y="572"/>
                  </a:lnTo>
                  <a:cubicBezTo>
                    <a:pt x="11475" y="524"/>
                    <a:pt x="11421" y="504"/>
                    <a:pt x="11370" y="504"/>
                  </a:cubicBezTo>
                  <a:cubicBezTo>
                    <a:pt x="11203" y="504"/>
                    <a:pt x="11061" y="719"/>
                    <a:pt x="11218" y="876"/>
                  </a:cubicBezTo>
                  <a:lnTo>
                    <a:pt x="11299" y="957"/>
                  </a:lnTo>
                  <a:lnTo>
                    <a:pt x="11075" y="1130"/>
                  </a:lnTo>
                  <a:lnTo>
                    <a:pt x="11020" y="1068"/>
                  </a:lnTo>
                  <a:cubicBezTo>
                    <a:pt x="10973" y="1023"/>
                    <a:pt x="10920" y="1004"/>
                    <a:pt x="10870" y="1004"/>
                  </a:cubicBezTo>
                  <a:cubicBezTo>
                    <a:pt x="10702" y="1004"/>
                    <a:pt x="10557" y="1219"/>
                    <a:pt x="10715" y="1373"/>
                  </a:cubicBezTo>
                  <a:lnTo>
                    <a:pt x="10777" y="1441"/>
                  </a:lnTo>
                  <a:cubicBezTo>
                    <a:pt x="10697" y="1677"/>
                    <a:pt x="10628" y="1919"/>
                    <a:pt x="10579" y="2167"/>
                  </a:cubicBezTo>
                  <a:lnTo>
                    <a:pt x="6902" y="5844"/>
                  </a:lnTo>
                  <a:cubicBezTo>
                    <a:pt x="6470" y="5809"/>
                    <a:pt x="6035" y="5792"/>
                    <a:pt x="5600" y="5792"/>
                  </a:cubicBezTo>
                  <a:cubicBezTo>
                    <a:pt x="5017" y="5792"/>
                    <a:pt x="4433" y="5823"/>
                    <a:pt x="3853" y="5887"/>
                  </a:cubicBezTo>
                  <a:cubicBezTo>
                    <a:pt x="2413" y="6055"/>
                    <a:pt x="1376" y="6458"/>
                    <a:pt x="755" y="7073"/>
                  </a:cubicBezTo>
                  <a:cubicBezTo>
                    <a:pt x="519" y="7309"/>
                    <a:pt x="301" y="7570"/>
                    <a:pt x="115" y="7849"/>
                  </a:cubicBezTo>
                  <a:cubicBezTo>
                    <a:pt x="0" y="8017"/>
                    <a:pt x="146" y="8188"/>
                    <a:pt x="298" y="8188"/>
                  </a:cubicBezTo>
                  <a:cubicBezTo>
                    <a:pt x="360" y="8188"/>
                    <a:pt x="422" y="8160"/>
                    <a:pt x="469" y="8092"/>
                  </a:cubicBezTo>
                  <a:cubicBezTo>
                    <a:pt x="643" y="7837"/>
                    <a:pt x="842" y="7595"/>
                    <a:pt x="1059" y="7377"/>
                  </a:cubicBezTo>
                  <a:cubicBezTo>
                    <a:pt x="2014" y="6423"/>
                    <a:pt x="4024" y="6224"/>
                    <a:pt x="5560" y="6224"/>
                  </a:cubicBezTo>
                  <a:cubicBezTo>
                    <a:pt x="5902" y="6224"/>
                    <a:pt x="6221" y="6234"/>
                    <a:pt x="6499" y="6247"/>
                  </a:cubicBezTo>
                  <a:lnTo>
                    <a:pt x="5530" y="7216"/>
                  </a:lnTo>
                  <a:cubicBezTo>
                    <a:pt x="5333" y="7134"/>
                    <a:pt x="5136" y="7092"/>
                    <a:pt x="4951" y="7092"/>
                  </a:cubicBezTo>
                  <a:cubicBezTo>
                    <a:pt x="4687" y="7092"/>
                    <a:pt x="4448" y="7177"/>
                    <a:pt x="4269" y="7353"/>
                  </a:cubicBezTo>
                  <a:cubicBezTo>
                    <a:pt x="3816" y="7806"/>
                    <a:pt x="3971" y="8675"/>
                    <a:pt x="4630" y="9334"/>
                  </a:cubicBezTo>
                  <a:cubicBezTo>
                    <a:pt x="5033" y="9737"/>
                    <a:pt x="5518" y="9954"/>
                    <a:pt x="5940" y="9954"/>
                  </a:cubicBezTo>
                  <a:cubicBezTo>
                    <a:pt x="5948" y="9955"/>
                    <a:pt x="5955" y="9955"/>
                    <a:pt x="5963" y="9955"/>
                  </a:cubicBezTo>
                  <a:cubicBezTo>
                    <a:pt x="6203" y="9955"/>
                    <a:pt x="6436" y="9862"/>
                    <a:pt x="6611" y="9694"/>
                  </a:cubicBezTo>
                  <a:cubicBezTo>
                    <a:pt x="6847" y="9458"/>
                    <a:pt x="6921" y="9122"/>
                    <a:pt x="6840" y="8731"/>
                  </a:cubicBezTo>
                  <a:cubicBezTo>
                    <a:pt x="6815" y="8632"/>
                    <a:pt x="6784" y="8532"/>
                    <a:pt x="6747" y="8439"/>
                  </a:cubicBezTo>
                  <a:lnTo>
                    <a:pt x="7710" y="7471"/>
                  </a:lnTo>
                  <a:cubicBezTo>
                    <a:pt x="7728" y="7738"/>
                    <a:pt x="7735" y="8011"/>
                    <a:pt x="7735" y="8272"/>
                  </a:cubicBezTo>
                  <a:cubicBezTo>
                    <a:pt x="7735" y="8390"/>
                    <a:pt x="7834" y="8483"/>
                    <a:pt x="7952" y="8483"/>
                  </a:cubicBezTo>
                  <a:cubicBezTo>
                    <a:pt x="8070" y="8483"/>
                    <a:pt x="8163" y="8383"/>
                    <a:pt x="8163" y="8265"/>
                  </a:cubicBezTo>
                  <a:cubicBezTo>
                    <a:pt x="8163" y="7874"/>
                    <a:pt x="8144" y="7471"/>
                    <a:pt x="8120" y="7061"/>
                  </a:cubicBezTo>
                  <a:lnTo>
                    <a:pt x="11796" y="3385"/>
                  </a:lnTo>
                  <a:cubicBezTo>
                    <a:pt x="12038" y="3341"/>
                    <a:pt x="12280" y="3273"/>
                    <a:pt x="12516" y="3192"/>
                  </a:cubicBezTo>
                  <a:lnTo>
                    <a:pt x="12584" y="3254"/>
                  </a:lnTo>
                  <a:cubicBezTo>
                    <a:pt x="12632" y="3302"/>
                    <a:pt x="12686" y="3322"/>
                    <a:pt x="12737" y="3322"/>
                  </a:cubicBezTo>
                  <a:cubicBezTo>
                    <a:pt x="12904" y="3322"/>
                    <a:pt x="13046" y="3107"/>
                    <a:pt x="12889" y="2950"/>
                  </a:cubicBezTo>
                  <a:lnTo>
                    <a:pt x="12827" y="2888"/>
                  </a:lnTo>
                  <a:lnTo>
                    <a:pt x="13000" y="2670"/>
                  </a:lnTo>
                  <a:lnTo>
                    <a:pt x="13087" y="2757"/>
                  </a:lnTo>
                  <a:cubicBezTo>
                    <a:pt x="13133" y="2803"/>
                    <a:pt x="13184" y="2822"/>
                    <a:pt x="13233" y="2822"/>
                  </a:cubicBezTo>
                  <a:cubicBezTo>
                    <a:pt x="13399" y="2822"/>
                    <a:pt x="13545" y="2606"/>
                    <a:pt x="13392" y="2453"/>
                  </a:cubicBezTo>
                  <a:lnTo>
                    <a:pt x="13267" y="2329"/>
                  </a:lnTo>
                  <a:lnTo>
                    <a:pt x="13448" y="2099"/>
                  </a:lnTo>
                  <a:lnTo>
                    <a:pt x="13597" y="2248"/>
                  </a:lnTo>
                  <a:cubicBezTo>
                    <a:pt x="13642" y="2294"/>
                    <a:pt x="13693" y="2313"/>
                    <a:pt x="13743" y="2313"/>
                  </a:cubicBezTo>
                  <a:cubicBezTo>
                    <a:pt x="13908" y="2313"/>
                    <a:pt x="14054" y="2097"/>
                    <a:pt x="13901" y="1944"/>
                  </a:cubicBezTo>
                  <a:lnTo>
                    <a:pt x="13895" y="1944"/>
                  </a:lnTo>
                  <a:lnTo>
                    <a:pt x="13715" y="1758"/>
                  </a:lnTo>
                  <a:lnTo>
                    <a:pt x="13851" y="1584"/>
                  </a:lnTo>
                  <a:cubicBezTo>
                    <a:pt x="13969" y="1441"/>
                    <a:pt x="13957" y="1236"/>
                    <a:pt x="13826" y="1106"/>
                  </a:cubicBezTo>
                  <a:lnTo>
                    <a:pt x="12851" y="131"/>
                  </a:lnTo>
                  <a:cubicBezTo>
                    <a:pt x="12781" y="61"/>
                    <a:pt x="12688" y="25"/>
                    <a:pt x="12594" y="25"/>
                  </a:cubicBezTo>
                  <a:cubicBezTo>
                    <a:pt x="12514" y="25"/>
                    <a:pt x="12433" y="51"/>
                    <a:pt x="12367" y="106"/>
                  </a:cubicBezTo>
                  <a:lnTo>
                    <a:pt x="12199" y="242"/>
                  </a:lnTo>
                  <a:lnTo>
                    <a:pt x="12019" y="69"/>
                  </a:lnTo>
                  <a:cubicBezTo>
                    <a:pt x="11973" y="21"/>
                    <a:pt x="11921" y="1"/>
                    <a:pt x="11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2"/>
            <p:cNvSpPr/>
            <p:nvPr/>
          </p:nvSpPr>
          <p:spPr>
            <a:xfrm>
              <a:off x="6853591" y="2130100"/>
              <a:ext cx="223425" cy="153675"/>
            </a:xfrm>
            <a:custGeom>
              <a:avLst/>
              <a:gdLst/>
              <a:ahLst/>
              <a:cxnLst/>
              <a:rect l="l" t="t" r="r" b="b"/>
              <a:pathLst>
                <a:path w="8937" h="6147" extrusionOk="0">
                  <a:moveTo>
                    <a:pt x="1833" y="3743"/>
                  </a:moveTo>
                  <a:lnTo>
                    <a:pt x="2435" y="4352"/>
                  </a:lnTo>
                  <a:lnTo>
                    <a:pt x="1653" y="5134"/>
                  </a:lnTo>
                  <a:lnTo>
                    <a:pt x="1044" y="4532"/>
                  </a:lnTo>
                  <a:lnTo>
                    <a:pt x="1833" y="3743"/>
                  </a:lnTo>
                  <a:close/>
                  <a:moveTo>
                    <a:pt x="628" y="0"/>
                  </a:moveTo>
                  <a:cubicBezTo>
                    <a:pt x="551" y="0"/>
                    <a:pt x="475" y="40"/>
                    <a:pt x="436" y="135"/>
                  </a:cubicBezTo>
                  <a:cubicBezTo>
                    <a:pt x="131" y="831"/>
                    <a:pt x="1" y="1601"/>
                    <a:pt x="57" y="2358"/>
                  </a:cubicBezTo>
                  <a:cubicBezTo>
                    <a:pt x="100" y="3041"/>
                    <a:pt x="318" y="3706"/>
                    <a:pt x="684" y="4283"/>
                  </a:cubicBezTo>
                  <a:lnTo>
                    <a:pt x="591" y="4376"/>
                  </a:lnTo>
                  <a:cubicBezTo>
                    <a:pt x="510" y="4457"/>
                    <a:pt x="510" y="4594"/>
                    <a:pt x="591" y="4681"/>
                  </a:cubicBezTo>
                  <a:lnTo>
                    <a:pt x="1497" y="5594"/>
                  </a:lnTo>
                  <a:cubicBezTo>
                    <a:pt x="1541" y="5634"/>
                    <a:pt x="1595" y="5654"/>
                    <a:pt x="1650" y="5654"/>
                  </a:cubicBezTo>
                  <a:cubicBezTo>
                    <a:pt x="1704" y="5654"/>
                    <a:pt x="1758" y="5634"/>
                    <a:pt x="1802" y="5594"/>
                  </a:cubicBezTo>
                  <a:lnTo>
                    <a:pt x="1895" y="5500"/>
                  </a:lnTo>
                  <a:cubicBezTo>
                    <a:pt x="2563" y="5923"/>
                    <a:pt x="3333" y="6146"/>
                    <a:pt x="4123" y="6146"/>
                  </a:cubicBezTo>
                  <a:cubicBezTo>
                    <a:pt x="4134" y="6146"/>
                    <a:pt x="4144" y="6146"/>
                    <a:pt x="4155" y="6146"/>
                  </a:cubicBezTo>
                  <a:cubicBezTo>
                    <a:pt x="4348" y="6146"/>
                    <a:pt x="4534" y="6134"/>
                    <a:pt x="4727" y="6109"/>
                  </a:cubicBezTo>
                  <a:cubicBezTo>
                    <a:pt x="5838" y="5960"/>
                    <a:pt x="6875" y="5444"/>
                    <a:pt x="7664" y="4643"/>
                  </a:cubicBezTo>
                  <a:cubicBezTo>
                    <a:pt x="8409" y="3898"/>
                    <a:pt x="8837" y="2551"/>
                    <a:pt x="8931" y="632"/>
                  </a:cubicBezTo>
                  <a:cubicBezTo>
                    <a:pt x="8937" y="514"/>
                    <a:pt x="8844" y="415"/>
                    <a:pt x="8726" y="408"/>
                  </a:cubicBezTo>
                  <a:cubicBezTo>
                    <a:pt x="8722" y="408"/>
                    <a:pt x="8718" y="408"/>
                    <a:pt x="8714" y="408"/>
                  </a:cubicBezTo>
                  <a:cubicBezTo>
                    <a:pt x="8601" y="408"/>
                    <a:pt x="8508" y="493"/>
                    <a:pt x="8502" y="613"/>
                  </a:cubicBezTo>
                  <a:cubicBezTo>
                    <a:pt x="8415" y="2395"/>
                    <a:pt x="8024" y="3681"/>
                    <a:pt x="7366" y="4339"/>
                  </a:cubicBezTo>
                  <a:cubicBezTo>
                    <a:pt x="6645" y="5072"/>
                    <a:pt x="5701" y="5544"/>
                    <a:pt x="4683" y="5680"/>
                  </a:cubicBezTo>
                  <a:cubicBezTo>
                    <a:pt x="4508" y="5705"/>
                    <a:pt x="4332" y="5716"/>
                    <a:pt x="4157" y="5716"/>
                  </a:cubicBezTo>
                  <a:cubicBezTo>
                    <a:pt x="3476" y="5716"/>
                    <a:pt x="2804" y="5536"/>
                    <a:pt x="2212" y="5190"/>
                  </a:cubicBezTo>
                  <a:lnTo>
                    <a:pt x="2901" y="4501"/>
                  </a:lnTo>
                  <a:cubicBezTo>
                    <a:pt x="2982" y="4420"/>
                    <a:pt x="2982" y="4283"/>
                    <a:pt x="2901" y="4196"/>
                  </a:cubicBezTo>
                  <a:lnTo>
                    <a:pt x="1988" y="3283"/>
                  </a:lnTo>
                  <a:cubicBezTo>
                    <a:pt x="1945" y="3243"/>
                    <a:pt x="1889" y="3223"/>
                    <a:pt x="1834" y="3223"/>
                  </a:cubicBezTo>
                  <a:cubicBezTo>
                    <a:pt x="1778" y="3223"/>
                    <a:pt x="1724" y="3243"/>
                    <a:pt x="1684" y="3283"/>
                  </a:cubicBezTo>
                  <a:lnTo>
                    <a:pt x="994" y="3973"/>
                  </a:lnTo>
                  <a:cubicBezTo>
                    <a:pt x="703" y="3470"/>
                    <a:pt x="523" y="2911"/>
                    <a:pt x="485" y="2327"/>
                  </a:cubicBezTo>
                  <a:cubicBezTo>
                    <a:pt x="436" y="1632"/>
                    <a:pt x="554" y="942"/>
                    <a:pt x="833" y="303"/>
                  </a:cubicBezTo>
                  <a:cubicBezTo>
                    <a:pt x="905" y="131"/>
                    <a:pt x="766"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2"/>
            <p:cNvSpPr/>
            <p:nvPr/>
          </p:nvSpPr>
          <p:spPr>
            <a:xfrm>
              <a:off x="6914616" y="2137575"/>
              <a:ext cx="86325" cy="85300"/>
            </a:xfrm>
            <a:custGeom>
              <a:avLst/>
              <a:gdLst/>
              <a:ahLst/>
              <a:cxnLst/>
              <a:rect l="l" t="t" r="r" b="b"/>
              <a:pathLst>
                <a:path w="3453" h="3412" extrusionOk="0">
                  <a:moveTo>
                    <a:pt x="767" y="1"/>
                  </a:moveTo>
                  <a:cubicBezTo>
                    <a:pt x="713" y="1"/>
                    <a:pt x="659" y="22"/>
                    <a:pt x="615" y="66"/>
                  </a:cubicBezTo>
                  <a:lnTo>
                    <a:pt x="87" y="594"/>
                  </a:lnTo>
                  <a:cubicBezTo>
                    <a:pt x="0" y="681"/>
                    <a:pt x="0" y="811"/>
                    <a:pt x="87" y="898"/>
                  </a:cubicBezTo>
                  <a:lnTo>
                    <a:pt x="1540" y="2351"/>
                  </a:lnTo>
                  <a:cubicBezTo>
                    <a:pt x="1586" y="2397"/>
                    <a:pt x="1637" y="2416"/>
                    <a:pt x="1686" y="2416"/>
                  </a:cubicBezTo>
                  <a:cubicBezTo>
                    <a:pt x="1852" y="2416"/>
                    <a:pt x="1998" y="2200"/>
                    <a:pt x="1845" y="2047"/>
                  </a:cubicBezTo>
                  <a:lnTo>
                    <a:pt x="547" y="749"/>
                  </a:lnTo>
                  <a:lnTo>
                    <a:pt x="770" y="525"/>
                  </a:lnTo>
                  <a:lnTo>
                    <a:pt x="2913" y="2668"/>
                  </a:lnTo>
                  <a:lnTo>
                    <a:pt x="2689" y="2891"/>
                  </a:lnTo>
                  <a:lnTo>
                    <a:pt x="2490" y="2693"/>
                  </a:lnTo>
                  <a:cubicBezTo>
                    <a:pt x="2445" y="2647"/>
                    <a:pt x="2394" y="2628"/>
                    <a:pt x="2344" y="2628"/>
                  </a:cubicBezTo>
                  <a:cubicBezTo>
                    <a:pt x="2179" y="2628"/>
                    <a:pt x="2033" y="2844"/>
                    <a:pt x="2186" y="2997"/>
                  </a:cubicBezTo>
                  <a:lnTo>
                    <a:pt x="2534" y="3351"/>
                  </a:lnTo>
                  <a:cubicBezTo>
                    <a:pt x="2577" y="3391"/>
                    <a:pt x="2633" y="3411"/>
                    <a:pt x="2689" y="3411"/>
                  </a:cubicBezTo>
                  <a:cubicBezTo>
                    <a:pt x="2745" y="3411"/>
                    <a:pt x="2801" y="3391"/>
                    <a:pt x="2844" y="3351"/>
                  </a:cubicBezTo>
                  <a:lnTo>
                    <a:pt x="3372" y="2817"/>
                  </a:lnTo>
                  <a:cubicBezTo>
                    <a:pt x="3453" y="2736"/>
                    <a:pt x="3453" y="2606"/>
                    <a:pt x="3372" y="2519"/>
                  </a:cubicBezTo>
                  <a:lnTo>
                    <a:pt x="919" y="66"/>
                  </a:lnTo>
                  <a:cubicBezTo>
                    <a:pt x="876" y="22"/>
                    <a:pt x="82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 name="Google Shape;860;p52"/>
          <p:cNvSpPr/>
          <p:nvPr/>
        </p:nvSpPr>
        <p:spPr>
          <a:xfrm>
            <a:off x="5627941" y="2008025"/>
            <a:ext cx="367650" cy="183050"/>
          </a:xfrm>
          <a:custGeom>
            <a:avLst/>
            <a:gdLst/>
            <a:ahLst/>
            <a:cxnLst/>
            <a:rect l="l" t="t" r="r" b="b"/>
            <a:pathLst>
              <a:path w="14706" h="7322" extrusionOk="0">
                <a:moveTo>
                  <a:pt x="13842" y="429"/>
                </a:moveTo>
                <a:lnTo>
                  <a:pt x="13842" y="690"/>
                </a:lnTo>
                <a:lnTo>
                  <a:pt x="8129" y="690"/>
                </a:lnTo>
                <a:lnTo>
                  <a:pt x="8129" y="429"/>
                </a:lnTo>
                <a:close/>
                <a:moveTo>
                  <a:pt x="7011" y="1125"/>
                </a:moveTo>
                <a:lnTo>
                  <a:pt x="7011" y="1435"/>
                </a:lnTo>
                <a:lnTo>
                  <a:pt x="435" y="1435"/>
                </a:lnTo>
                <a:lnTo>
                  <a:pt x="435" y="1125"/>
                </a:lnTo>
                <a:close/>
                <a:moveTo>
                  <a:pt x="14277" y="1125"/>
                </a:moveTo>
                <a:lnTo>
                  <a:pt x="14277" y="1435"/>
                </a:lnTo>
                <a:lnTo>
                  <a:pt x="7701" y="1435"/>
                </a:lnTo>
                <a:lnTo>
                  <a:pt x="7701" y="1125"/>
                </a:lnTo>
                <a:close/>
                <a:moveTo>
                  <a:pt x="7351" y="1725"/>
                </a:moveTo>
                <a:cubicBezTo>
                  <a:pt x="7463" y="1725"/>
                  <a:pt x="7577" y="1774"/>
                  <a:pt x="7657" y="1870"/>
                </a:cubicBezTo>
                <a:lnTo>
                  <a:pt x="7694" y="1870"/>
                </a:lnTo>
                <a:lnTo>
                  <a:pt x="7694" y="2013"/>
                </a:lnTo>
                <a:lnTo>
                  <a:pt x="7005" y="2013"/>
                </a:lnTo>
                <a:lnTo>
                  <a:pt x="7005" y="1870"/>
                </a:lnTo>
                <a:lnTo>
                  <a:pt x="7049" y="1870"/>
                </a:lnTo>
                <a:cubicBezTo>
                  <a:pt x="7126" y="1774"/>
                  <a:pt x="7238" y="1725"/>
                  <a:pt x="7351" y="1725"/>
                </a:cubicBezTo>
                <a:close/>
                <a:moveTo>
                  <a:pt x="1665" y="1870"/>
                </a:moveTo>
                <a:lnTo>
                  <a:pt x="1665" y="2174"/>
                </a:lnTo>
                <a:lnTo>
                  <a:pt x="864" y="2174"/>
                </a:lnTo>
                <a:lnTo>
                  <a:pt x="864" y="1870"/>
                </a:lnTo>
                <a:close/>
                <a:moveTo>
                  <a:pt x="4596" y="1870"/>
                </a:moveTo>
                <a:lnTo>
                  <a:pt x="4596" y="2174"/>
                </a:lnTo>
                <a:lnTo>
                  <a:pt x="2845" y="2174"/>
                </a:lnTo>
                <a:lnTo>
                  <a:pt x="2845" y="1870"/>
                </a:lnTo>
                <a:close/>
                <a:moveTo>
                  <a:pt x="6577" y="1870"/>
                </a:moveTo>
                <a:lnTo>
                  <a:pt x="6577" y="2174"/>
                </a:lnTo>
                <a:lnTo>
                  <a:pt x="5776" y="2174"/>
                </a:lnTo>
                <a:lnTo>
                  <a:pt x="5776" y="1870"/>
                </a:lnTo>
                <a:close/>
                <a:moveTo>
                  <a:pt x="8930" y="1870"/>
                </a:moveTo>
                <a:lnTo>
                  <a:pt x="8930" y="2174"/>
                </a:lnTo>
                <a:lnTo>
                  <a:pt x="8129" y="2174"/>
                </a:lnTo>
                <a:lnTo>
                  <a:pt x="8129" y="1870"/>
                </a:lnTo>
                <a:close/>
                <a:moveTo>
                  <a:pt x="11861" y="1870"/>
                </a:moveTo>
                <a:lnTo>
                  <a:pt x="11861" y="2174"/>
                </a:lnTo>
                <a:lnTo>
                  <a:pt x="10110" y="2174"/>
                </a:lnTo>
                <a:lnTo>
                  <a:pt x="10110" y="1870"/>
                </a:lnTo>
                <a:close/>
                <a:moveTo>
                  <a:pt x="13842" y="1870"/>
                </a:moveTo>
                <a:lnTo>
                  <a:pt x="13842" y="2174"/>
                </a:lnTo>
                <a:lnTo>
                  <a:pt x="13041" y="2174"/>
                </a:lnTo>
                <a:lnTo>
                  <a:pt x="13041" y="1870"/>
                </a:lnTo>
                <a:close/>
                <a:moveTo>
                  <a:pt x="7707" y="2441"/>
                </a:moveTo>
                <a:cubicBezTo>
                  <a:pt x="7726" y="2540"/>
                  <a:pt x="7812" y="2609"/>
                  <a:pt x="7912" y="2609"/>
                </a:cubicBezTo>
                <a:lnTo>
                  <a:pt x="8080" y="2609"/>
                </a:lnTo>
                <a:lnTo>
                  <a:pt x="8166" y="4354"/>
                </a:lnTo>
                <a:lnTo>
                  <a:pt x="6539" y="4354"/>
                </a:lnTo>
                <a:lnTo>
                  <a:pt x="6626" y="2609"/>
                </a:lnTo>
                <a:lnTo>
                  <a:pt x="6794" y="2609"/>
                </a:lnTo>
                <a:cubicBezTo>
                  <a:pt x="6893" y="2609"/>
                  <a:pt x="6980" y="2540"/>
                  <a:pt x="6999" y="2441"/>
                </a:cubicBezTo>
                <a:close/>
                <a:moveTo>
                  <a:pt x="1665" y="2603"/>
                </a:moveTo>
                <a:lnTo>
                  <a:pt x="1665" y="6030"/>
                </a:lnTo>
                <a:lnTo>
                  <a:pt x="1410" y="6030"/>
                </a:lnTo>
                <a:lnTo>
                  <a:pt x="1243" y="2603"/>
                </a:lnTo>
                <a:close/>
                <a:moveTo>
                  <a:pt x="4596" y="2603"/>
                </a:moveTo>
                <a:lnTo>
                  <a:pt x="4596" y="6030"/>
                </a:lnTo>
                <a:lnTo>
                  <a:pt x="2845" y="6030"/>
                </a:lnTo>
                <a:lnTo>
                  <a:pt x="2845" y="2603"/>
                </a:lnTo>
                <a:close/>
                <a:moveTo>
                  <a:pt x="6198" y="2603"/>
                </a:moveTo>
                <a:lnTo>
                  <a:pt x="6030" y="6030"/>
                </a:lnTo>
                <a:lnTo>
                  <a:pt x="5776" y="6030"/>
                </a:lnTo>
                <a:lnTo>
                  <a:pt x="5776" y="2603"/>
                </a:lnTo>
                <a:close/>
                <a:moveTo>
                  <a:pt x="8930" y="2609"/>
                </a:moveTo>
                <a:lnTo>
                  <a:pt x="8930" y="6030"/>
                </a:lnTo>
                <a:lnTo>
                  <a:pt x="8676" y="6030"/>
                </a:lnTo>
                <a:lnTo>
                  <a:pt x="8508" y="2609"/>
                </a:lnTo>
                <a:close/>
                <a:moveTo>
                  <a:pt x="2416" y="1870"/>
                </a:moveTo>
                <a:lnTo>
                  <a:pt x="2416" y="6732"/>
                </a:lnTo>
                <a:cubicBezTo>
                  <a:pt x="2416" y="6838"/>
                  <a:pt x="2337" y="6890"/>
                  <a:pt x="2258" y="6890"/>
                </a:cubicBezTo>
                <a:cubicBezTo>
                  <a:pt x="2179" y="6890"/>
                  <a:pt x="2099" y="6838"/>
                  <a:pt x="2099" y="6732"/>
                </a:cubicBezTo>
                <a:lnTo>
                  <a:pt x="2099" y="1870"/>
                </a:lnTo>
                <a:close/>
                <a:moveTo>
                  <a:pt x="5341" y="1870"/>
                </a:moveTo>
                <a:lnTo>
                  <a:pt x="5341" y="6738"/>
                </a:lnTo>
                <a:cubicBezTo>
                  <a:pt x="5341" y="6841"/>
                  <a:pt x="5262" y="6892"/>
                  <a:pt x="5183" y="6892"/>
                </a:cubicBezTo>
                <a:cubicBezTo>
                  <a:pt x="5103" y="6892"/>
                  <a:pt x="5024" y="6841"/>
                  <a:pt x="5024" y="6738"/>
                </a:cubicBezTo>
                <a:lnTo>
                  <a:pt x="5024" y="1870"/>
                </a:lnTo>
                <a:close/>
                <a:moveTo>
                  <a:pt x="9682" y="1870"/>
                </a:moveTo>
                <a:lnTo>
                  <a:pt x="9682" y="6738"/>
                </a:lnTo>
                <a:cubicBezTo>
                  <a:pt x="9682" y="6844"/>
                  <a:pt x="9602" y="6897"/>
                  <a:pt x="9523" y="6897"/>
                </a:cubicBezTo>
                <a:cubicBezTo>
                  <a:pt x="9444" y="6897"/>
                  <a:pt x="9365" y="6844"/>
                  <a:pt x="9365" y="6738"/>
                </a:cubicBezTo>
                <a:lnTo>
                  <a:pt x="9365" y="1870"/>
                </a:lnTo>
                <a:close/>
                <a:moveTo>
                  <a:pt x="12606" y="1870"/>
                </a:moveTo>
                <a:lnTo>
                  <a:pt x="12606" y="6738"/>
                </a:lnTo>
                <a:cubicBezTo>
                  <a:pt x="12606" y="6844"/>
                  <a:pt x="12527" y="6897"/>
                  <a:pt x="12448" y="6897"/>
                </a:cubicBezTo>
                <a:cubicBezTo>
                  <a:pt x="12369" y="6897"/>
                  <a:pt x="12290" y="6844"/>
                  <a:pt x="12290" y="6738"/>
                </a:cubicBezTo>
                <a:lnTo>
                  <a:pt x="12290" y="1870"/>
                </a:lnTo>
                <a:close/>
                <a:moveTo>
                  <a:pt x="646" y="1"/>
                </a:moveTo>
                <a:cubicBezTo>
                  <a:pt x="528" y="1"/>
                  <a:pt x="429" y="100"/>
                  <a:pt x="429" y="218"/>
                </a:cubicBezTo>
                <a:lnTo>
                  <a:pt x="429" y="690"/>
                </a:lnTo>
                <a:lnTo>
                  <a:pt x="386" y="690"/>
                </a:lnTo>
                <a:cubicBezTo>
                  <a:pt x="174" y="690"/>
                  <a:pt x="1" y="864"/>
                  <a:pt x="1" y="1075"/>
                </a:cubicBezTo>
                <a:lnTo>
                  <a:pt x="1" y="1479"/>
                </a:lnTo>
                <a:cubicBezTo>
                  <a:pt x="1" y="1696"/>
                  <a:pt x="174" y="1870"/>
                  <a:pt x="386" y="1870"/>
                </a:cubicBezTo>
                <a:lnTo>
                  <a:pt x="429" y="1870"/>
                </a:lnTo>
                <a:lnTo>
                  <a:pt x="429" y="2391"/>
                </a:lnTo>
                <a:cubicBezTo>
                  <a:pt x="429" y="2509"/>
                  <a:pt x="528" y="2603"/>
                  <a:pt x="646" y="2603"/>
                </a:cubicBezTo>
                <a:lnTo>
                  <a:pt x="814" y="2603"/>
                </a:lnTo>
                <a:lnTo>
                  <a:pt x="988" y="6254"/>
                </a:lnTo>
                <a:cubicBezTo>
                  <a:pt x="994" y="6372"/>
                  <a:pt x="1087" y="6459"/>
                  <a:pt x="1205" y="6459"/>
                </a:cubicBezTo>
                <a:lnTo>
                  <a:pt x="1665" y="6459"/>
                </a:lnTo>
                <a:lnTo>
                  <a:pt x="1665" y="6732"/>
                </a:lnTo>
                <a:cubicBezTo>
                  <a:pt x="1665" y="7061"/>
                  <a:pt x="1926" y="7322"/>
                  <a:pt x="2255" y="7322"/>
                </a:cubicBezTo>
                <a:cubicBezTo>
                  <a:pt x="2578" y="7322"/>
                  <a:pt x="2845" y="7061"/>
                  <a:pt x="2845" y="6732"/>
                </a:cubicBezTo>
                <a:lnTo>
                  <a:pt x="2845" y="6459"/>
                </a:lnTo>
                <a:lnTo>
                  <a:pt x="4596" y="6459"/>
                </a:lnTo>
                <a:lnTo>
                  <a:pt x="4596" y="6732"/>
                </a:lnTo>
                <a:cubicBezTo>
                  <a:pt x="4596" y="7061"/>
                  <a:pt x="4857" y="7322"/>
                  <a:pt x="5186" y="7322"/>
                </a:cubicBezTo>
                <a:cubicBezTo>
                  <a:pt x="5509" y="7322"/>
                  <a:pt x="5769" y="7061"/>
                  <a:pt x="5769" y="6732"/>
                </a:cubicBezTo>
                <a:lnTo>
                  <a:pt x="5769" y="6459"/>
                </a:lnTo>
                <a:lnTo>
                  <a:pt x="6229" y="6459"/>
                </a:lnTo>
                <a:cubicBezTo>
                  <a:pt x="6347" y="6459"/>
                  <a:pt x="6440" y="6372"/>
                  <a:pt x="6446" y="6254"/>
                </a:cubicBezTo>
                <a:lnTo>
                  <a:pt x="6521" y="4782"/>
                </a:lnTo>
                <a:lnTo>
                  <a:pt x="8185" y="4782"/>
                </a:lnTo>
                <a:lnTo>
                  <a:pt x="8253" y="6254"/>
                </a:lnTo>
                <a:cubicBezTo>
                  <a:pt x="8260" y="6372"/>
                  <a:pt x="8353" y="6459"/>
                  <a:pt x="8471" y="6459"/>
                </a:cubicBezTo>
                <a:lnTo>
                  <a:pt x="8930" y="6459"/>
                </a:lnTo>
                <a:lnTo>
                  <a:pt x="8930" y="6732"/>
                </a:lnTo>
                <a:cubicBezTo>
                  <a:pt x="8930" y="7061"/>
                  <a:pt x="9191" y="7322"/>
                  <a:pt x="9520" y="7322"/>
                </a:cubicBezTo>
                <a:cubicBezTo>
                  <a:pt x="9843" y="7322"/>
                  <a:pt x="10104" y="7061"/>
                  <a:pt x="10104" y="6732"/>
                </a:cubicBezTo>
                <a:lnTo>
                  <a:pt x="10104" y="6459"/>
                </a:lnTo>
                <a:lnTo>
                  <a:pt x="10340" y="6459"/>
                </a:lnTo>
                <a:cubicBezTo>
                  <a:pt x="10626" y="6459"/>
                  <a:pt x="10626" y="6030"/>
                  <a:pt x="10340" y="6030"/>
                </a:cubicBezTo>
                <a:lnTo>
                  <a:pt x="10104" y="6030"/>
                </a:lnTo>
                <a:lnTo>
                  <a:pt x="10104" y="2603"/>
                </a:lnTo>
                <a:lnTo>
                  <a:pt x="11861" y="2603"/>
                </a:lnTo>
                <a:lnTo>
                  <a:pt x="11861" y="6030"/>
                </a:lnTo>
                <a:lnTo>
                  <a:pt x="11259" y="6030"/>
                </a:lnTo>
                <a:cubicBezTo>
                  <a:pt x="10967" y="6030"/>
                  <a:pt x="10967" y="6459"/>
                  <a:pt x="11259" y="6459"/>
                </a:cubicBezTo>
                <a:lnTo>
                  <a:pt x="11861" y="6459"/>
                </a:lnTo>
                <a:lnTo>
                  <a:pt x="11861" y="6732"/>
                </a:lnTo>
                <a:cubicBezTo>
                  <a:pt x="11861" y="7055"/>
                  <a:pt x="12122" y="7322"/>
                  <a:pt x="12445" y="7322"/>
                </a:cubicBezTo>
                <a:cubicBezTo>
                  <a:pt x="12774" y="7322"/>
                  <a:pt x="13035" y="7055"/>
                  <a:pt x="13035" y="6732"/>
                </a:cubicBezTo>
                <a:lnTo>
                  <a:pt x="13035" y="6459"/>
                </a:lnTo>
                <a:lnTo>
                  <a:pt x="13501" y="6459"/>
                </a:lnTo>
                <a:cubicBezTo>
                  <a:pt x="13612" y="6459"/>
                  <a:pt x="13706" y="6372"/>
                  <a:pt x="13712" y="6254"/>
                </a:cubicBezTo>
                <a:lnTo>
                  <a:pt x="13836" y="3671"/>
                </a:lnTo>
                <a:cubicBezTo>
                  <a:pt x="13846" y="3523"/>
                  <a:pt x="13734" y="3447"/>
                  <a:pt x="13623" y="3447"/>
                </a:cubicBezTo>
                <a:cubicBezTo>
                  <a:pt x="13518" y="3447"/>
                  <a:pt x="13414" y="3514"/>
                  <a:pt x="13408" y="3652"/>
                </a:cubicBezTo>
                <a:lnTo>
                  <a:pt x="13296" y="6030"/>
                </a:lnTo>
                <a:lnTo>
                  <a:pt x="13035" y="6030"/>
                </a:lnTo>
                <a:lnTo>
                  <a:pt x="13035" y="2603"/>
                </a:lnTo>
                <a:lnTo>
                  <a:pt x="13457" y="2603"/>
                </a:lnTo>
                <a:lnTo>
                  <a:pt x="13451" y="2733"/>
                </a:lnTo>
                <a:cubicBezTo>
                  <a:pt x="13445" y="2851"/>
                  <a:pt x="13538" y="2950"/>
                  <a:pt x="13656" y="2956"/>
                </a:cubicBezTo>
                <a:lnTo>
                  <a:pt x="13668" y="2956"/>
                </a:lnTo>
                <a:cubicBezTo>
                  <a:pt x="13786" y="2956"/>
                  <a:pt x="13879" y="2870"/>
                  <a:pt x="13886" y="2752"/>
                </a:cubicBezTo>
                <a:lnTo>
                  <a:pt x="13892" y="2603"/>
                </a:lnTo>
                <a:lnTo>
                  <a:pt x="14060" y="2603"/>
                </a:lnTo>
                <a:cubicBezTo>
                  <a:pt x="14178" y="2603"/>
                  <a:pt x="14271" y="2509"/>
                  <a:pt x="14271" y="2391"/>
                </a:cubicBezTo>
                <a:lnTo>
                  <a:pt x="14271" y="1870"/>
                </a:lnTo>
                <a:lnTo>
                  <a:pt x="14314" y="1870"/>
                </a:lnTo>
                <a:cubicBezTo>
                  <a:pt x="14531" y="1870"/>
                  <a:pt x="14705" y="1696"/>
                  <a:pt x="14705" y="1479"/>
                </a:cubicBezTo>
                <a:lnTo>
                  <a:pt x="14705" y="1075"/>
                </a:lnTo>
                <a:cubicBezTo>
                  <a:pt x="14705" y="864"/>
                  <a:pt x="14531" y="690"/>
                  <a:pt x="14314" y="690"/>
                </a:cubicBezTo>
                <a:lnTo>
                  <a:pt x="14277" y="690"/>
                </a:lnTo>
                <a:lnTo>
                  <a:pt x="14277" y="218"/>
                </a:lnTo>
                <a:cubicBezTo>
                  <a:pt x="14277" y="100"/>
                  <a:pt x="14178" y="1"/>
                  <a:pt x="14060" y="1"/>
                </a:cubicBezTo>
                <a:lnTo>
                  <a:pt x="7912" y="1"/>
                </a:lnTo>
                <a:cubicBezTo>
                  <a:pt x="7788" y="1"/>
                  <a:pt x="7694" y="100"/>
                  <a:pt x="7694" y="218"/>
                </a:cubicBezTo>
                <a:lnTo>
                  <a:pt x="7694" y="690"/>
                </a:lnTo>
                <a:lnTo>
                  <a:pt x="7651" y="690"/>
                </a:lnTo>
                <a:cubicBezTo>
                  <a:pt x="7573" y="786"/>
                  <a:pt x="7462" y="834"/>
                  <a:pt x="7350" y="834"/>
                </a:cubicBezTo>
                <a:cubicBezTo>
                  <a:pt x="7238" y="834"/>
                  <a:pt x="7126" y="786"/>
                  <a:pt x="7049" y="690"/>
                </a:cubicBezTo>
                <a:lnTo>
                  <a:pt x="7005" y="690"/>
                </a:lnTo>
                <a:lnTo>
                  <a:pt x="7005" y="218"/>
                </a:lnTo>
                <a:cubicBezTo>
                  <a:pt x="7005" y="100"/>
                  <a:pt x="6906" y="1"/>
                  <a:pt x="6788" y="1"/>
                </a:cubicBezTo>
                <a:lnTo>
                  <a:pt x="2758" y="1"/>
                </a:lnTo>
                <a:cubicBezTo>
                  <a:pt x="2472" y="1"/>
                  <a:pt x="2472" y="429"/>
                  <a:pt x="2758" y="429"/>
                </a:cubicBezTo>
                <a:lnTo>
                  <a:pt x="6577" y="429"/>
                </a:lnTo>
                <a:lnTo>
                  <a:pt x="6577" y="690"/>
                </a:lnTo>
                <a:lnTo>
                  <a:pt x="858" y="690"/>
                </a:lnTo>
                <a:lnTo>
                  <a:pt x="858" y="429"/>
                </a:lnTo>
                <a:lnTo>
                  <a:pt x="1845" y="429"/>
                </a:lnTo>
                <a:cubicBezTo>
                  <a:pt x="2131" y="429"/>
                  <a:pt x="2131" y="1"/>
                  <a:pt x="1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 name="Google Shape;861;p52"/>
          <p:cNvGrpSpPr/>
          <p:nvPr/>
        </p:nvGrpSpPr>
        <p:grpSpPr>
          <a:xfrm>
            <a:off x="5627016" y="2495425"/>
            <a:ext cx="367950" cy="366925"/>
            <a:chOff x="5627016" y="2495425"/>
            <a:chExt cx="367950" cy="366925"/>
          </a:xfrm>
        </p:grpSpPr>
        <p:sp>
          <p:nvSpPr>
            <p:cNvPr id="862" name="Google Shape;862;p52"/>
            <p:cNvSpPr/>
            <p:nvPr/>
          </p:nvSpPr>
          <p:spPr>
            <a:xfrm>
              <a:off x="5673366" y="2495425"/>
              <a:ext cx="321600" cy="292175"/>
            </a:xfrm>
            <a:custGeom>
              <a:avLst/>
              <a:gdLst/>
              <a:ahLst/>
              <a:cxnLst/>
              <a:rect l="l" t="t" r="r" b="b"/>
              <a:pathLst>
                <a:path w="12864" h="11687" extrusionOk="0">
                  <a:moveTo>
                    <a:pt x="9131" y="2611"/>
                  </a:moveTo>
                  <a:lnTo>
                    <a:pt x="10249" y="3723"/>
                  </a:lnTo>
                  <a:lnTo>
                    <a:pt x="7784" y="6157"/>
                  </a:lnTo>
                  <a:lnTo>
                    <a:pt x="6672" y="5039"/>
                  </a:lnTo>
                  <a:lnTo>
                    <a:pt x="9131" y="2611"/>
                  </a:lnTo>
                  <a:close/>
                  <a:moveTo>
                    <a:pt x="11563" y="0"/>
                  </a:moveTo>
                  <a:cubicBezTo>
                    <a:pt x="11508" y="0"/>
                    <a:pt x="11454" y="22"/>
                    <a:pt x="11410" y="65"/>
                  </a:cubicBezTo>
                  <a:lnTo>
                    <a:pt x="10144" y="1332"/>
                  </a:lnTo>
                  <a:cubicBezTo>
                    <a:pt x="9986" y="1485"/>
                    <a:pt x="10130" y="1701"/>
                    <a:pt x="10299" y="1701"/>
                  </a:cubicBezTo>
                  <a:cubicBezTo>
                    <a:pt x="10349" y="1701"/>
                    <a:pt x="10401" y="1682"/>
                    <a:pt x="10448" y="1636"/>
                  </a:cubicBezTo>
                  <a:lnTo>
                    <a:pt x="11566" y="519"/>
                  </a:lnTo>
                  <a:lnTo>
                    <a:pt x="12323" y="1276"/>
                  </a:lnTo>
                  <a:lnTo>
                    <a:pt x="10367" y="3232"/>
                  </a:lnTo>
                  <a:lnTo>
                    <a:pt x="9610" y="2475"/>
                  </a:lnTo>
                  <a:lnTo>
                    <a:pt x="9796" y="2282"/>
                  </a:lnTo>
                  <a:cubicBezTo>
                    <a:pt x="9953" y="2125"/>
                    <a:pt x="9811" y="1910"/>
                    <a:pt x="9644" y="1910"/>
                  </a:cubicBezTo>
                  <a:cubicBezTo>
                    <a:pt x="9593" y="1910"/>
                    <a:pt x="9540" y="1930"/>
                    <a:pt x="9492" y="1978"/>
                  </a:cubicBezTo>
                  <a:lnTo>
                    <a:pt x="9305" y="2171"/>
                  </a:lnTo>
                  <a:lnTo>
                    <a:pt x="9287" y="2152"/>
                  </a:lnTo>
                  <a:cubicBezTo>
                    <a:pt x="9243" y="2112"/>
                    <a:pt x="9189" y="2091"/>
                    <a:pt x="9135" y="2091"/>
                  </a:cubicBezTo>
                  <a:cubicBezTo>
                    <a:pt x="9080" y="2091"/>
                    <a:pt x="9026" y="2112"/>
                    <a:pt x="8982" y="2152"/>
                  </a:cubicBezTo>
                  <a:lnTo>
                    <a:pt x="6213" y="4890"/>
                  </a:lnTo>
                  <a:cubicBezTo>
                    <a:pt x="6132" y="4971"/>
                    <a:pt x="6132" y="5108"/>
                    <a:pt x="6213" y="5195"/>
                  </a:cubicBezTo>
                  <a:lnTo>
                    <a:pt x="6250" y="5226"/>
                  </a:lnTo>
                  <a:lnTo>
                    <a:pt x="158" y="11318"/>
                  </a:lnTo>
                  <a:cubicBezTo>
                    <a:pt x="0" y="11471"/>
                    <a:pt x="145" y="11686"/>
                    <a:pt x="313" y="11686"/>
                  </a:cubicBezTo>
                  <a:cubicBezTo>
                    <a:pt x="363" y="11686"/>
                    <a:pt x="416" y="11667"/>
                    <a:pt x="463" y="11622"/>
                  </a:cubicBezTo>
                  <a:lnTo>
                    <a:pt x="6554" y="5530"/>
                  </a:lnTo>
                  <a:lnTo>
                    <a:pt x="7312" y="6288"/>
                  </a:lnTo>
                  <a:lnTo>
                    <a:pt x="6927" y="6673"/>
                  </a:lnTo>
                  <a:cubicBezTo>
                    <a:pt x="6775" y="6830"/>
                    <a:pt x="6918" y="7045"/>
                    <a:pt x="7082" y="7045"/>
                  </a:cubicBezTo>
                  <a:cubicBezTo>
                    <a:pt x="7132" y="7045"/>
                    <a:pt x="7185" y="7025"/>
                    <a:pt x="7231" y="6977"/>
                  </a:cubicBezTo>
                  <a:lnTo>
                    <a:pt x="7616" y="6592"/>
                  </a:lnTo>
                  <a:lnTo>
                    <a:pt x="7635" y="6611"/>
                  </a:lnTo>
                  <a:cubicBezTo>
                    <a:pt x="7675" y="6654"/>
                    <a:pt x="7730" y="6676"/>
                    <a:pt x="7785" y="6676"/>
                  </a:cubicBezTo>
                  <a:cubicBezTo>
                    <a:pt x="7840" y="6676"/>
                    <a:pt x="7896" y="6654"/>
                    <a:pt x="7939" y="6611"/>
                  </a:cubicBezTo>
                  <a:lnTo>
                    <a:pt x="10703" y="3872"/>
                  </a:lnTo>
                  <a:cubicBezTo>
                    <a:pt x="10789" y="3791"/>
                    <a:pt x="10789" y="3655"/>
                    <a:pt x="10703" y="3568"/>
                  </a:cubicBezTo>
                  <a:lnTo>
                    <a:pt x="10671" y="3537"/>
                  </a:lnTo>
                  <a:lnTo>
                    <a:pt x="12777" y="1432"/>
                  </a:lnTo>
                  <a:cubicBezTo>
                    <a:pt x="12864" y="1345"/>
                    <a:pt x="12864" y="1214"/>
                    <a:pt x="12777" y="1127"/>
                  </a:cubicBezTo>
                  <a:lnTo>
                    <a:pt x="11715" y="65"/>
                  </a:lnTo>
                  <a:cubicBezTo>
                    <a:pt x="11671" y="22"/>
                    <a:pt x="11617" y="0"/>
                    <a:pt x="11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2"/>
            <p:cNvSpPr/>
            <p:nvPr/>
          </p:nvSpPr>
          <p:spPr>
            <a:xfrm>
              <a:off x="5627016" y="2676850"/>
              <a:ext cx="212700" cy="185500"/>
            </a:xfrm>
            <a:custGeom>
              <a:avLst/>
              <a:gdLst/>
              <a:ahLst/>
              <a:cxnLst/>
              <a:rect l="l" t="t" r="r" b="b"/>
              <a:pathLst>
                <a:path w="8508" h="7420" extrusionOk="0">
                  <a:moveTo>
                    <a:pt x="1006" y="5675"/>
                  </a:moveTo>
                  <a:lnTo>
                    <a:pt x="1764" y="6433"/>
                  </a:lnTo>
                  <a:lnTo>
                    <a:pt x="1273" y="6929"/>
                  </a:lnTo>
                  <a:lnTo>
                    <a:pt x="510" y="6166"/>
                  </a:lnTo>
                  <a:lnTo>
                    <a:pt x="1006" y="5675"/>
                  </a:lnTo>
                  <a:close/>
                  <a:moveTo>
                    <a:pt x="8285" y="1"/>
                  </a:moveTo>
                  <a:cubicBezTo>
                    <a:pt x="8230" y="1"/>
                    <a:pt x="8175" y="21"/>
                    <a:pt x="8135" y="61"/>
                  </a:cubicBezTo>
                  <a:lnTo>
                    <a:pt x="2068" y="6128"/>
                  </a:lnTo>
                  <a:lnTo>
                    <a:pt x="1311" y="5371"/>
                  </a:lnTo>
                  <a:lnTo>
                    <a:pt x="1671" y="5011"/>
                  </a:lnTo>
                  <a:cubicBezTo>
                    <a:pt x="1823" y="4854"/>
                    <a:pt x="1680" y="4638"/>
                    <a:pt x="1515" y="4638"/>
                  </a:cubicBezTo>
                  <a:cubicBezTo>
                    <a:pt x="1465" y="4638"/>
                    <a:pt x="1413" y="4658"/>
                    <a:pt x="1366" y="4706"/>
                  </a:cubicBezTo>
                  <a:lnTo>
                    <a:pt x="857" y="5216"/>
                  </a:lnTo>
                  <a:lnTo>
                    <a:pt x="56" y="6017"/>
                  </a:lnTo>
                  <a:lnTo>
                    <a:pt x="44" y="6029"/>
                  </a:lnTo>
                  <a:cubicBezTo>
                    <a:pt x="25" y="6048"/>
                    <a:pt x="13" y="6072"/>
                    <a:pt x="7" y="6104"/>
                  </a:cubicBezTo>
                  <a:cubicBezTo>
                    <a:pt x="7" y="6110"/>
                    <a:pt x="7" y="6116"/>
                    <a:pt x="0" y="6122"/>
                  </a:cubicBezTo>
                  <a:lnTo>
                    <a:pt x="0" y="6135"/>
                  </a:lnTo>
                  <a:cubicBezTo>
                    <a:pt x="0" y="6147"/>
                    <a:pt x="0" y="6166"/>
                    <a:pt x="0" y="6178"/>
                  </a:cubicBezTo>
                  <a:lnTo>
                    <a:pt x="0" y="6184"/>
                  </a:lnTo>
                  <a:lnTo>
                    <a:pt x="0" y="6197"/>
                  </a:lnTo>
                  <a:lnTo>
                    <a:pt x="0" y="6203"/>
                  </a:lnTo>
                  <a:lnTo>
                    <a:pt x="0" y="6222"/>
                  </a:lnTo>
                  <a:cubicBezTo>
                    <a:pt x="0" y="6228"/>
                    <a:pt x="0" y="6234"/>
                    <a:pt x="7" y="6240"/>
                  </a:cubicBezTo>
                  <a:lnTo>
                    <a:pt x="13" y="6253"/>
                  </a:lnTo>
                  <a:lnTo>
                    <a:pt x="13" y="6259"/>
                  </a:lnTo>
                  <a:lnTo>
                    <a:pt x="25" y="6271"/>
                  </a:lnTo>
                  <a:lnTo>
                    <a:pt x="31" y="6284"/>
                  </a:lnTo>
                  <a:lnTo>
                    <a:pt x="38" y="6290"/>
                  </a:lnTo>
                  <a:lnTo>
                    <a:pt x="50" y="6308"/>
                  </a:lnTo>
                  <a:lnTo>
                    <a:pt x="1112" y="7370"/>
                  </a:lnTo>
                  <a:lnTo>
                    <a:pt x="1118" y="7377"/>
                  </a:lnTo>
                  <a:lnTo>
                    <a:pt x="1130" y="7383"/>
                  </a:lnTo>
                  <a:lnTo>
                    <a:pt x="1143" y="7395"/>
                  </a:lnTo>
                  <a:lnTo>
                    <a:pt x="1155" y="7401"/>
                  </a:lnTo>
                  <a:lnTo>
                    <a:pt x="1174" y="7414"/>
                  </a:lnTo>
                  <a:lnTo>
                    <a:pt x="1193" y="7420"/>
                  </a:lnTo>
                  <a:lnTo>
                    <a:pt x="1335" y="7420"/>
                  </a:lnTo>
                  <a:lnTo>
                    <a:pt x="1354" y="7408"/>
                  </a:lnTo>
                  <a:lnTo>
                    <a:pt x="1373" y="7401"/>
                  </a:lnTo>
                  <a:lnTo>
                    <a:pt x="1379" y="7395"/>
                  </a:lnTo>
                  <a:lnTo>
                    <a:pt x="1385" y="7389"/>
                  </a:lnTo>
                  <a:lnTo>
                    <a:pt x="1404" y="7377"/>
                  </a:lnTo>
                  <a:lnTo>
                    <a:pt x="2199" y="6575"/>
                  </a:lnTo>
                  <a:lnTo>
                    <a:pt x="8421" y="359"/>
                  </a:lnTo>
                  <a:cubicBezTo>
                    <a:pt x="8502" y="279"/>
                    <a:pt x="8508" y="155"/>
                    <a:pt x="8439" y="61"/>
                  </a:cubicBezTo>
                  <a:cubicBezTo>
                    <a:pt x="8396" y="21"/>
                    <a:pt x="8340" y="1"/>
                    <a:pt x="8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2"/>
            <p:cNvSpPr/>
            <p:nvPr/>
          </p:nvSpPr>
          <p:spPr>
            <a:xfrm>
              <a:off x="5817041" y="2662075"/>
              <a:ext cx="10725" cy="10725"/>
            </a:xfrm>
            <a:custGeom>
              <a:avLst/>
              <a:gdLst/>
              <a:ahLst/>
              <a:cxnLst/>
              <a:rect l="l" t="t" r="r" b="b"/>
              <a:pathLst>
                <a:path w="429" h="429" extrusionOk="0">
                  <a:moveTo>
                    <a:pt x="211" y="0"/>
                  </a:moveTo>
                  <a:cubicBezTo>
                    <a:pt x="93" y="0"/>
                    <a:pt x="0" y="100"/>
                    <a:pt x="0" y="218"/>
                  </a:cubicBezTo>
                  <a:cubicBezTo>
                    <a:pt x="0" y="336"/>
                    <a:pt x="93" y="429"/>
                    <a:pt x="211" y="429"/>
                  </a:cubicBezTo>
                  <a:cubicBezTo>
                    <a:pt x="329" y="429"/>
                    <a:pt x="429" y="336"/>
                    <a:pt x="429" y="218"/>
                  </a:cubicBezTo>
                  <a:cubicBezTo>
                    <a:pt x="429" y="100"/>
                    <a:pt x="329"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2"/>
            <p:cNvSpPr/>
            <p:nvPr/>
          </p:nvSpPr>
          <p:spPr>
            <a:xfrm>
              <a:off x="5793591" y="2685525"/>
              <a:ext cx="10725" cy="10725"/>
            </a:xfrm>
            <a:custGeom>
              <a:avLst/>
              <a:gdLst/>
              <a:ahLst/>
              <a:cxnLst/>
              <a:rect l="l" t="t" r="r" b="b"/>
              <a:pathLst>
                <a:path w="429" h="429" extrusionOk="0">
                  <a:moveTo>
                    <a:pt x="212" y="0"/>
                  </a:moveTo>
                  <a:cubicBezTo>
                    <a:pt x="94" y="0"/>
                    <a:pt x="0" y="99"/>
                    <a:pt x="0" y="217"/>
                  </a:cubicBezTo>
                  <a:cubicBezTo>
                    <a:pt x="0" y="335"/>
                    <a:pt x="94" y="429"/>
                    <a:pt x="212" y="429"/>
                  </a:cubicBezTo>
                  <a:cubicBezTo>
                    <a:pt x="330" y="429"/>
                    <a:pt x="429" y="335"/>
                    <a:pt x="429" y="217"/>
                  </a:cubicBezTo>
                  <a:cubicBezTo>
                    <a:pt x="429" y="99"/>
                    <a:pt x="330" y="0"/>
                    <a:pt x="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2"/>
            <p:cNvSpPr/>
            <p:nvPr/>
          </p:nvSpPr>
          <p:spPr>
            <a:xfrm>
              <a:off x="5770141" y="2708950"/>
              <a:ext cx="10750" cy="10750"/>
            </a:xfrm>
            <a:custGeom>
              <a:avLst/>
              <a:gdLst/>
              <a:ahLst/>
              <a:cxnLst/>
              <a:rect l="l" t="t" r="r" b="b"/>
              <a:pathLst>
                <a:path w="430" h="430" extrusionOk="0">
                  <a:moveTo>
                    <a:pt x="212" y="1"/>
                  </a:moveTo>
                  <a:cubicBezTo>
                    <a:pt x="94" y="1"/>
                    <a:pt x="1" y="100"/>
                    <a:pt x="1" y="218"/>
                  </a:cubicBezTo>
                  <a:cubicBezTo>
                    <a:pt x="1" y="336"/>
                    <a:pt x="94" y="429"/>
                    <a:pt x="212" y="429"/>
                  </a:cubicBezTo>
                  <a:cubicBezTo>
                    <a:pt x="330" y="429"/>
                    <a:pt x="429" y="336"/>
                    <a:pt x="429" y="218"/>
                  </a:cubicBezTo>
                  <a:cubicBezTo>
                    <a:pt x="429" y="100"/>
                    <a:pt x="330"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2"/>
            <p:cNvSpPr/>
            <p:nvPr/>
          </p:nvSpPr>
          <p:spPr>
            <a:xfrm>
              <a:off x="5746716" y="2732400"/>
              <a:ext cx="10725" cy="10725"/>
            </a:xfrm>
            <a:custGeom>
              <a:avLst/>
              <a:gdLst/>
              <a:ahLst/>
              <a:cxnLst/>
              <a:rect l="l" t="t" r="r" b="b"/>
              <a:pathLst>
                <a:path w="429" h="429" extrusionOk="0">
                  <a:moveTo>
                    <a:pt x="217" y="0"/>
                  </a:moveTo>
                  <a:cubicBezTo>
                    <a:pt x="93" y="0"/>
                    <a:pt x="0" y="94"/>
                    <a:pt x="0" y="218"/>
                  </a:cubicBezTo>
                  <a:cubicBezTo>
                    <a:pt x="0" y="336"/>
                    <a:pt x="93" y="429"/>
                    <a:pt x="217" y="429"/>
                  </a:cubicBezTo>
                  <a:cubicBezTo>
                    <a:pt x="335" y="429"/>
                    <a:pt x="429" y="336"/>
                    <a:pt x="429" y="218"/>
                  </a:cubicBezTo>
                  <a:cubicBezTo>
                    <a:pt x="429" y="94"/>
                    <a:pt x="335"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2"/>
            <p:cNvSpPr/>
            <p:nvPr/>
          </p:nvSpPr>
          <p:spPr>
            <a:xfrm>
              <a:off x="5723266" y="2755850"/>
              <a:ext cx="10725" cy="10725"/>
            </a:xfrm>
            <a:custGeom>
              <a:avLst/>
              <a:gdLst/>
              <a:ahLst/>
              <a:cxnLst/>
              <a:rect l="l" t="t" r="r" b="b"/>
              <a:pathLst>
                <a:path w="429" h="429" extrusionOk="0">
                  <a:moveTo>
                    <a:pt x="218" y="0"/>
                  </a:moveTo>
                  <a:cubicBezTo>
                    <a:pt x="100" y="0"/>
                    <a:pt x="0" y="93"/>
                    <a:pt x="0" y="211"/>
                  </a:cubicBezTo>
                  <a:cubicBezTo>
                    <a:pt x="0" y="329"/>
                    <a:pt x="100" y="429"/>
                    <a:pt x="218" y="429"/>
                  </a:cubicBezTo>
                  <a:cubicBezTo>
                    <a:pt x="336" y="429"/>
                    <a:pt x="429" y="329"/>
                    <a:pt x="429" y="211"/>
                  </a:cubicBezTo>
                  <a:cubicBezTo>
                    <a:pt x="429" y="93"/>
                    <a:pt x="336"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2"/>
            <p:cNvSpPr/>
            <p:nvPr/>
          </p:nvSpPr>
          <p:spPr>
            <a:xfrm>
              <a:off x="5699816" y="2779275"/>
              <a:ext cx="10750" cy="10750"/>
            </a:xfrm>
            <a:custGeom>
              <a:avLst/>
              <a:gdLst/>
              <a:ahLst/>
              <a:cxnLst/>
              <a:rect l="l" t="t" r="r" b="b"/>
              <a:pathLst>
                <a:path w="430" h="430" extrusionOk="0">
                  <a:moveTo>
                    <a:pt x="218" y="1"/>
                  </a:moveTo>
                  <a:cubicBezTo>
                    <a:pt x="100" y="1"/>
                    <a:pt x="1" y="94"/>
                    <a:pt x="1" y="212"/>
                  </a:cubicBezTo>
                  <a:cubicBezTo>
                    <a:pt x="1" y="330"/>
                    <a:pt x="100" y="429"/>
                    <a:pt x="218" y="429"/>
                  </a:cubicBezTo>
                  <a:cubicBezTo>
                    <a:pt x="336" y="429"/>
                    <a:pt x="429" y="330"/>
                    <a:pt x="429" y="212"/>
                  </a:cubicBezTo>
                  <a:cubicBezTo>
                    <a:pt x="429" y="94"/>
                    <a:pt x="336"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2"/>
            <p:cNvSpPr/>
            <p:nvPr/>
          </p:nvSpPr>
          <p:spPr>
            <a:xfrm>
              <a:off x="5865941" y="2590650"/>
              <a:ext cx="34325" cy="28750"/>
            </a:xfrm>
            <a:custGeom>
              <a:avLst/>
              <a:gdLst/>
              <a:ahLst/>
              <a:cxnLst/>
              <a:rect l="l" t="t" r="r" b="b"/>
              <a:pathLst>
                <a:path w="1373" h="1150" extrusionOk="0">
                  <a:moveTo>
                    <a:pt x="758" y="436"/>
                  </a:moveTo>
                  <a:cubicBezTo>
                    <a:pt x="789" y="436"/>
                    <a:pt x="820" y="442"/>
                    <a:pt x="845" y="460"/>
                  </a:cubicBezTo>
                  <a:cubicBezTo>
                    <a:pt x="907" y="510"/>
                    <a:pt x="919" y="597"/>
                    <a:pt x="870" y="665"/>
                  </a:cubicBezTo>
                  <a:lnTo>
                    <a:pt x="870" y="659"/>
                  </a:lnTo>
                  <a:cubicBezTo>
                    <a:pt x="841" y="700"/>
                    <a:pt x="798" y="718"/>
                    <a:pt x="757" y="718"/>
                  </a:cubicBezTo>
                  <a:cubicBezTo>
                    <a:pt x="708" y="718"/>
                    <a:pt x="660" y="693"/>
                    <a:pt x="634" y="647"/>
                  </a:cubicBezTo>
                  <a:cubicBezTo>
                    <a:pt x="584" y="560"/>
                    <a:pt x="634" y="448"/>
                    <a:pt x="739" y="436"/>
                  </a:cubicBezTo>
                  <a:close/>
                  <a:moveTo>
                    <a:pt x="753" y="1"/>
                  </a:moveTo>
                  <a:cubicBezTo>
                    <a:pt x="598" y="1"/>
                    <a:pt x="441" y="63"/>
                    <a:pt x="323" y="200"/>
                  </a:cubicBezTo>
                  <a:cubicBezTo>
                    <a:pt x="0" y="572"/>
                    <a:pt x="261" y="1150"/>
                    <a:pt x="758" y="1150"/>
                  </a:cubicBezTo>
                  <a:cubicBezTo>
                    <a:pt x="783" y="1150"/>
                    <a:pt x="814" y="1150"/>
                    <a:pt x="838" y="1143"/>
                  </a:cubicBezTo>
                  <a:cubicBezTo>
                    <a:pt x="1149" y="1100"/>
                    <a:pt x="1373" y="808"/>
                    <a:pt x="1329" y="498"/>
                  </a:cubicBezTo>
                  <a:cubicBezTo>
                    <a:pt x="1282" y="187"/>
                    <a:pt x="1020"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52"/>
          <p:cNvGrpSpPr/>
          <p:nvPr/>
        </p:nvGrpSpPr>
        <p:grpSpPr>
          <a:xfrm>
            <a:off x="5012541" y="2578700"/>
            <a:ext cx="367650" cy="201700"/>
            <a:chOff x="5012541" y="2578700"/>
            <a:chExt cx="367650" cy="201700"/>
          </a:xfrm>
        </p:grpSpPr>
        <p:sp>
          <p:nvSpPr>
            <p:cNvPr id="872" name="Google Shape;872;p52"/>
            <p:cNvSpPr/>
            <p:nvPr/>
          </p:nvSpPr>
          <p:spPr>
            <a:xfrm>
              <a:off x="5012541" y="2677750"/>
              <a:ext cx="367650" cy="102650"/>
            </a:xfrm>
            <a:custGeom>
              <a:avLst/>
              <a:gdLst/>
              <a:ahLst/>
              <a:cxnLst/>
              <a:rect l="l" t="t" r="r" b="b"/>
              <a:pathLst>
                <a:path w="14706" h="4106" extrusionOk="0">
                  <a:moveTo>
                    <a:pt x="2491" y="435"/>
                  </a:moveTo>
                  <a:lnTo>
                    <a:pt x="2491" y="2013"/>
                  </a:lnTo>
                  <a:lnTo>
                    <a:pt x="2174" y="2013"/>
                  </a:lnTo>
                  <a:lnTo>
                    <a:pt x="2174" y="435"/>
                  </a:lnTo>
                  <a:close/>
                  <a:moveTo>
                    <a:pt x="3745" y="435"/>
                  </a:moveTo>
                  <a:lnTo>
                    <a:pt x="3745" y="2013"/>
                  </a:lnTo>
                  <a:lnTo>
                    <a:pt x="3429" y="2013"/>
                  </a:lnTo>
                  <a:lnTo>
                    <a:pt x="3429" y="435"/>
                  </a:lnTo>
                  <a:close/>
                  <a:moveTo>
                    <a:pt x="6248" y="435"/>
                  </a:moveTo>
                  <a:lnTo>
                    <a:pt x="6248" y="2013"/>
                  </a:lnTo>
                  <a:lnTo>
                    <a:pt x="5931" y="2013"/>
                  </a:lnTo>
                  <a:lnTo>
                    <a:pt x="5931" y="435"/>
                  </a:lnTo>
                  <a:close/>
                  <a:moveTo>
                    <a:pt x="7509" y="435"/>
                  </a:moveTo>
                  <a:lnTo>
                    <a:pt x="7509" y="2013"/>
                  </a:lnTo>
                  <a:lnTo>
                    <a:pt x="7198" y="2013"/>
                  </a:lnTo>
                  <a:lnTo>
                    <a:pt x="7198" y="435"/>
                  </a:lnTo>
                  <a:close/>
                  <a:moveTo>
                    <a:pt x="8775" y="435"/>
                  </a:moveTo>
                  <a:lnTo>
                    <a:pt x="8782" y="2013"/>
                  </a:lnTo>
                  <a:lnTo>
                    <a:pt x="8465" y="2013"/>
                  </a:lnTo>
                  <a:lnTo>
                    <a:pt x="8465" y="435"/>
                  </a:lnTo>
                  <a:close/>
                  <a:moveTo>
                    <a:pt x="11278" y="435"/>
                  </a:moveTo>
                  <a:lnTo>
                    <a:pt x="11278" y="2013"/>
                  </a:lnTo>
                  <a:lnTo>
                    <a:pt x="10961" y="2013"/>
                  </a:lnTo>
                  <a:lnTo>
                    <a:pt x="10961" y="435"/>
                  </a:lnTo>
                  <a:close/>
                  <a:moveTo>
                    <a:pt x="12532" y="435"/>
                  </a:moveTo>
                  <a:lnTo>
                    <a:pt x="12532" y="2013"/>
                  </a:lnTo>
                  <a:lnTo>
                    <a:pt x="12216" y="2013"/>
                  </a:lnTo>
                  <a:lnTo>
                    <a:pt x="12216" y="435"/>
                  </a:lnTo>
                  <a:close/>
                  <a:moveTo>
                    <a:pt x="1746" y="435"/>
                  </a:moveTo>
                  <a:lnTo>
                    <a:pt x="1746" y="2230"/>
                  </a:lnTo>
                  <a:cubicBezTo>
                    <a:pt x="1746" y="2348"/>
                    <a:pt x="1839" y="2441"/>
                    <a:pt x="1957" y="2441"/>
                  </a:cubicBezTo>
                  <a:lnTo>
                    <a:pt x="2112" y="2441"/>
                  </a:lnTo>
                  <a:lnTo>
                    <a:pt x="2118" y="3677"/>
                  </a:lnTo>
                  <a:lnTo>
                    <a:pt x="1293" y="3677"/>
                  </a:lnTo>
                  <a:lnTo>
                    <a:pt x="1293" y="435"/>
                  </a:lnTo>
                  <a:close/>
                  <a:moveTo>
                    <a:pt x="2994" y="435"/>
                  </a:moveTo>
                  <a:lnTo>
                    <a:pt x="2994" y="2230"/>
                  </a:lnTo>
                  <a:cubicBezTo>
                    <a:pt x="2994" y="2348"/>
                    <a:pt x="3093" y="2441"/>
                    <a:pt x="3211" y="2441"/>
                  </a:cubicBezTo>
                  <a:lnTo>
                    <a:pt x="3367" y="2441"/>
                  </a:lnTo>
                  <a:lnTo>
                    <a:pt x="3373" y="3677"/>
                  </a:lnTo>
                  <a:lnTo>
                    <a:pt x="2547" y="3677"/>
                  </a:lnTo>
                  <a:lnTo>
                    <a:pt x="2547" y="2447"/>
                  </a:lnTo>
                  <a:lnTo>
                    <a:pt x="2702" y="2447"/>
                  </a:lnTo>
                  <a:cubicBezTo>
                    <a:pt x="2820" y="2447"/>
                    <a:pt x="2920" y="2348"/>
                    <a:pt x="2920" y="2230"/>
                  </a:cubicBezTo>
                  <a:lnTo>
                    <a:pt x="2920" y="435"/>
                  </a:lnTo>
                  <a:close/>
                  <a:moveTo>
                    <a:pt x="4627" y="435"/>
                  </a:moveTo>
                  <a:lnTo>
                    <a:pt x="4627" y="3677"/>
                  </a:lnTo>
                  <a:lnTo>
                    <a:pt x="3808" y="3677"/>
                  </a:lnTo>
                  <a:lnTo>
                    <a:pt x="3808" y="2447"/>
                  </a:lnTo>
                  <a:lnTo>
                    <a:pt x="3963" y="2447"/>
                  </a:lnTo>
                  <a:cubicBezTo>
                    <a:pt x="4081" y="2447"/>
                    <a:pt x="4174" y="2348"/>
                    <a:pt x="4174" y="2230"/>
                  </a:cubicBezTo>
                  <a:lnTo>
                    <a:pt x="4174" y="435"/>
                  </a:lnTo>
                  <a:close/>
                  <a:moveTo>
                    <a:pt x="5503" y="435"/>
                  </a:moveTo>
                  <a:lnTo>
                    <a:pt x="5503" y="2230"/>
                  </a:lnTo>
                  <a:cubicBezTo>
                    <a:pt x="5503" y="2348"/>
                    <a:pt x="5596" y="2441"/>
                    <a:pt x="5720" y="2441"/>
                  </a:cubicBezTo>
                  <a:lnTo>
                    <a:pt x="5882" y="2441"/>
                  </a:lnTo>
                  <a:lnTo>
                    <a:pt x="5882" y="3677"/>
                  </a:lnTo>
                  <a:lnTo>
                    <a:pt x="5056" y="3677"/>
                  </a:lnTo>
                  <a:lnTo>
                    <a:pt x="5056" y="435"/>
                  </a:lnTo>
                  <a:close/>
                  <a:moveTo>
                    <a:pt x="6763" y="435"/>
                  </a:moveTo>
                  <a:lnTo>
                    <a:pt x="6763" y="2230"/>
                  </a:lnTo>
                  <a:cubicBezTo>
                    <a:pt x="6763" y="2348"/>
                    <a:pt x="6863" y="2441"/>
                    <a:pt x="6981" y="2441"/>
                  </a:cubicBezTo>
                  <a:lnTo>
                    <a:pt x="7136" y="2441"/>
                  </a:lnTo>
                  <a:lnTo>
                    <a:pt x="7136" y="3677"/>
                  </a:lnTo>
                  <a:lnTo>
                    <a:pt x="6316" y="3677"/>
                  </a:lnTo>
                  <a:lnTo>
                    <a:pt x="6316" y="2447"/>
                  </a:lnTo>
                  <a:lnTo>
                    <a:pt x="6465" y="2447"/>
                  </a:lnTo>
                  <a:cubicBezTo>
                    <a:pt x="6583" y="2447"/>
                    <a:pt x="6676" y="2348"/>
                    <a:pt x="6676" y="2230"/>
                  </a:cubicBezTo>
                  <a:lnTo>
                    <a:pt x="6676" y="435"/>
                  </a:lnTo>
                  <a:close/>
                  <a:moveTo>
                    <a:pt x="8030" y="435"/>
                  </a:moveTo>
                  <a:lnTo>
                    <a:pt x="8030" y="2230"/>
                  </a:lnTo>
                  <a:cubicBezTo>
                    <a:pt x="8030" y="2348"/>
                    <a:pt x="8130" y="2441"/>
                    <a:pt x="8248" y="2441"/>
                  </a:cubicBezTo>
                  <a:lnTo>
                    <a:pt x="8390" y="2441"/>
                  </a:lnTo>
                  <a:lnTo>
                    <a:pt x="8390" y="3677"/>
                  </a:lnTo>
                  <a:lnTo>
                    <a:pt x="7571" y="3677"/>
                  </a:lnTo>
                  <a:lnTo>
                    <a:pt x="7571" y="2447"/>
                  </a:lnTo>
                  <a:lnTo>
                    <a:pt x="7726" y="2447"/>
                  </a:lnTo>
                  <a:cubicBezTo>
                    <a:pt x="7844" y="2447"/>
                    <a:pt x="7937" y="2348"/>
                    <a:pt x="7937" y="2230"/>
                  </a:cubicBezTo>
                  <a:lnTo>
                    <a:pt x="7937" y="435"/>
                  </a:lnTo>
                  <a:close/>
                  <a:moveTo>
                    <a:pt x="9645" y="435"/>
                  </a:moveTo>
                  <a:lnTo>
                    <a:pt x="9645" y="3677"/>
                  </a:lnTo>
                  <a:lnTo>
                    <a:pt x="8825" y="3677"/>
                  </a:lnTo>
                  <a:lnTo>
                    <a:pt x="8825" y="2447"/>
                  </a:lnTo>
                  <a:lnTo>
                    <a:pt x="8999" y="2447"/>
                  </a:lnTo>
                  <a:cubicBezTo>
                    <a:pt x="9117" y="2447"/>
                    <a:pt x="9210" y="2348"/>
                    <a:pt x="9210" y="2230"/>
                  </a:cubicBezTo>
                  <a:lnTo>
                    <a:pt x="9210" y="435"/>
                  </a:lnTo>
                  <a:close/>
                  <a:moveTo>
                    <a:pt x="10527" y="435"/>
                  </a:moveTo>
                  <a:lnTo>
                    <a:pt x="10527" y="2230"/>
                  </a:lnTo>
                  <a:cubicBezTo>
                    <a:pt x="10527" y="2348"/>
                    <a:pt x="10626" y="2441"/>
                    <a:pt x="10744" y="2441"/>
                  </a:cubicBezTo>
                  <a:lnTo>
                    <a:pt x="10899" y="2441"/>
                  </a:lnTo>
                  <a:lnTo>
                    <a:pt x="10905" y="3677"/>
                  </a:lnTo>
                  <a:lnTo>
                    <a:pt x="10079" y="3677"/>
                  </a:lnTo>
                  <a:lnTo>
                    <a:pt x="10079" y="435"/>
                  </a:lnTo>
                  <a:close/>
                  <a:moveTo>
                    <a:pt x="11781" y="435"/>
                  </a:moveTo>
                  <a:lnTo>
                    <a:pt x="11781" y="2230"/>
                  </a:lnTo>
                  <a:cubicBezTo>
                    <a:pt x="11781" y="2348"/>
                    <a:pt x="11880" y="2441"/>
                    <a:pt x="11998" y="2441"/>
                  </a:cubicBezTo>
                  <a:lnTo>
                    <a:pt x="12153" y="2441"/>
                  </a:lnTo>
                  <a:lnTo>
                    <a:pt x="12160" y="3677"/>
                  </a:lnTo>
                  <a:lnTo>
                    <a:pt x="11334" y="3677"/>
                  </a:lnTo>
                  <a:lnTo>
                    <a:pt x="11334" y="2447"/>
                  </a:lnTo>
                  <a:lnTo>
                    <a:pt x="11489" y="2447"/>
                  </a:lnTo>
                  <a:cubicBezTo>
                    <a:pt x="11607" y="2447"/>
                    <a:pt x="11706" y="2348"/>
                    <a:pt x="11706" y="2230"/>
                  </a:cubicBezTo>
                  <a:lnTo>
                    <a:pt x="11706" y="435"/>
                  </a:lnTo>
                  <a:close/>
                  <a:moveTo>
                    <a:pt x="13408" y="435"/>
                  </a:moveTo>
                  <a:lnTo>
                    <a:pt x="13414" y="3677"/>
                  </a:lnTo>
                  <a:lnTo>
                    <a:pt x="12588" y="3677"/>
                  </a:lnTo>
                  <a:lnTo>
                    <a:pt x="12588" y="2447"/>
                  </a:lnTo>
                  <a:lnTo>
                    <a:pt x="12743" y="2447"/>
                  </a:lnTo>
                  <a:cubicBezTo>
                    <a:pt x="12861" y="2441"/>
                    <a:pt x="12961" y="2348"/>
                    <a:pt x="12961" y="2230"/>
                  </a:cubicBezTo>
                  <a:lnTo>
                    <a:pt x="12961" y="435"/>
                  </a:lnTo>
                  <a:close/>
                  <a:moveTo>
                    <a:pt x="1075" y="1"/>
                  </a:moveTo>
                  <a:cubicBezTo>
                    <a:pt x="957" y="1"/>
                    <a:pt x="864" y="100"/>
                    <a:pt x="864" y="218"/>
                  </a:cubicBezTo>
                  <a:lnTo>
                    <a:pt x="864" y="3677"/>
                  </a:lnTo>
                  <a:lnTo>
                    <a:pt x="429" y="3677"/>
                  </a:lnTo>
                  <a:lnTo>
                    <a:pt x="429" y="994"/>
                  </a:lnTo>
                  <a:cubicBezTo>
                    <a:pt x="429" y="851"/>
                    <a:pt x="322" y="780"/>
                    <a:pt x="215" y="780"/>
                  </a:cubicBezTo>
                  <a:cubicBezTo>
                    <a:pt x="108" y="780"/>
                    <a:pt x="1" y="851"/>
                    <a:pt x="1" y="994"/>
                  </a:cubicBezTo>
                  <a:lnTo>
                    <a:pt x="1" y="3894"/>
                  </a:lnTo>
                  <a:cubicBezTo>
                    <a:pt x="1" y="4012"/>
                    <a:pt x="100" y="4105"/>
                    <a:pt x="218" y="4105"/>
                  </a:cubicBezTo>
                  <a:lnTo>
                    <a:pt x="14488" y="4105"/>
                  </a:lnTo>
                  <a:cubicBezTo>
                    <a:pt x="14606" y="4105"/>
                    <a:pt x="14706" y="4012"/>
                    <a:pt x="14706" y="3894"/>
                  </a:cubicBezTo>
                  <a:lnTo>
                    <a:pt x="14706" y="3404"/>
                  </a:lnTo>
                  <a:cubicBezTo>
                    <a:pt x="14706" y="3286"/>
                    <a:pt x="14606" y="3192"/>
                    <a:pt x="14488" y="3192"/>
                  </a:cubicBezTo>
                  <a:cubicBezTo>
                    <a:pt x="14485" y="3192"/>
                    <a:pt x="14481" y="3192"/>
                    <a:pt x="14478" y="3192"/>
                  </a:cubicBezTo>
                  <a:cubicBezTo>
                    <a:pt x="14365" y="3192"/>
                    <a:pt x="14271" y="3289"/>
                    <a:pt x="14271" y="3404"/>
                  </a:cubicBezTo>
                  <a:lnTo>
                    <a:pt x="14271" y="3677"/>
                  </a:lnTo>
                  <a:lnTo>
                    <a:pt x="13843" y="3677"/>
                  </a:lnTo>
                  <a:lnTo>
                    <a:pt x="13843" y="218"/>
                  </a:lnTo>
                  <a:cubicBezTo>
                    <a:pt x="13843" y="100"/>
                    <a:pt x="13743" y="1"/>
                    <a:pt x="13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2"/>
            <p:cNvSpPr/>
            <p:nvPr/>
          </p:nvSpPr>
          <p:spPr>
            <a:xfrm>
              <a:off x="5012541" y="2578700"/>
              <a:ext cx="367500" cy="166225"/>
            </a:xfrm>
            <a:custGeom>
              <a:avLst/>
              <a:gdLst/>
              <a:ahLst/>
              <a:cxnLst/>
              <a:rect l="l" t="t" r="r" b="b"/>
              <a:pathLst>
                <a:path w="14700" h="6649" extrusionOk="0">
                  <a:moveTo>
                    <a:pt x="212" y="1"/>
                  </a:moveTo>
                  <a:cubicBezTo>
                    <a:pt x="94" y="1"/>
                    <a:pt x="1" y="94"/>
                    <a:pt x="1" y="212"/>
                  </a:cubicBezTo>
                  <a:lnTo>
                    <a:pt x="1" y="4031"/>
                  </a:lnTo>
                  <a:cubicBezTo>
                    <a:pt x="1" y="4174"/>
                    <a:pt x="108" y="4245"/>
                    <a:pt x="215" y="4245"/>
                  </a:cubicBezTo>
                  <a:cubicBezTo>
                    <a:pt x="322" y="4245"/>
                    <a:pt x="429" y="4174"/>
                    <a:pt x="429" y="4031"/>
                  </a:cubicBezTo>
                  <a:lnTo>
                    <a:pt x="429" y="3292"/>
                  </a:lnTo>
                  <a:lnTo>
                    <a:pt x="14271" y="3292"/>
                  </a:lnTo>
                  <a:lnTo>
                    <a:pt x="14271" y="6434"/>
                  </a:lnTo>
                  <a:cubicBezTo>
                    <a:pt x="14271" y="6577"/>
                    <a:pt x="14378" y="6648"/>
                    <a:pt x="14485" y="6648"/>
                  </a:cubicBezTo>
                  <a:cubicBezTo>
                    <a:pt x="14592" y="6648"/>
                    <a:pt x="14700" y="6577"/>
                    <a:pt x="14700" y="6434"/>
                  </a:cubicBezTo>
                  <a:lnTo>
                    <a:pt x="14700" y="218"/>
                  </a:lnTo>
                  <a:cubicBezTo>
                    <a:pt x="14700" y="100"/>
                    <a:pt x="14606" y="1"/>
                    <a:pt x="14488" y="1"/>
                  </a:cubicBezTo>
                  <a:lnTo>
                    <a:pt x="13787" y="1"/>
                  </a:lnTo>
                  <a:cubicBezTo>
                    <a:pt x="13495" y="1"/>
                    <a:pt x="13495" y="429"/>
                    <a:pt x="13787" y="429"/>
                  </a:cubicBezTo>
                  <a:lnTo>
                    <a:pt x="14271" y="429"/>
                  </a:lnTo>
                  <a:lnTo>
                    <a:pt x="14271" y="2857"/>
                  </a:lnTo>
                  <a:lnTo>
                    <a:pt x="429" y="2857"/>
                  </a:lnTo>
                  <a:lnTo>
                    <a:pt x="429" y="429"/>
                  </a:lnTo>
                  <a:lnTo>
                    <a:pt x="12868" y="429"/>
                  </a:lnTo>
                  <a:cubicBezTo>
                    <a:pt x="13153" y="429"/>
                    <a:pt x="13153" y="1"/>
                    <a:pt x="12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2"/>
            <p:cNvSpPr/>
            <p:nvPr/>
          </p:nvSpPr>
          <p:spPr>
            <a:xfrm>
              <a:off x="5122766" y="2599825"/>
              <a:ext cx="147200" cy="39450"/>
            </a:xfrm>
            <a:custGeom>
              <a:avLst/>
              <a:gdLst/>
              <a:ahLst/>
              <a:cxnLst/>
              <a:rect l="l" t="t" r="r" b="b"/>
              <a:pathLst>
                <a:path w="5888" h="1578" extrusionOk="0">
                  <a:moveTo>
                    <a:pt x="5459" y="429"/>
                  </a:moveTo>
                  <a:lnTo>
                    <a:pt x="5459" y="1149"/>
                  </a:lnTo>
                  <a:lnTo>
                    <a:pt x="429" y="1149"/>
                  </a:lnTo>
                  <a:lnTo>
                    <a:pt x="429" y="429"/>
                  </a:lnTo>
                  <a:close/>
                  <a:moveTo>
                    <a:pt x="218" y="0"/>
                  </a:moveTo>
                  <a:cubicBezTo>
                    <a:pt x="94" y="0"/>
                    <a:pt x="1" y="93"/>
                    <a:pt x="1" y="218"/>
                  </a:cubicBezTo>
                  <a:lnTo>
                    <a:pt x="1" y="1360"/>
                  </a:lnTo>
                  <a:cubicBezTo>
                    <a:pt x="1" y="1484"/>
                    <a:pt x="94" y="1578"/>
                    <a:pt x="218" y="1578"/>
                  </a:cubicBezTo>
                  <a:lnTo>
                    <a:pt x="5670" y="1578"/>
                  </a:lnTo>
                  <a:cubicBezTo>
                    <a:pt x="5788" y="1578"/>
                    <a:pt x="5888" y="1484"/>
                    <a:pt x="5888" y="1360"/>
                  </a:cubicBezTo>
                  <a:lnTo>
                    <a:pt x="5888" y="218"/>
                  </a:lnTo>
                  <a:cubicBezTo>
                    <a:pt x="5888" y="93"/>
                    <a:pt x="5788" y="0"/>
                    <a:pt x="5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2"/>
            <p:cNvSpPr/>
            <p:nvPr/>
          </p:nvSpPr>
          <p:spPr>
            <a:xfrm>
              <a:off x="5080391" y="2599825"/>
              <a:ext cx="32325" cy="39450"/>
            </a:xfrm>
            <a:custGeom>
              <a:avLst/>
              <a:gdLst/>
              <a:ahLst/>
              <a:cxnLst/>
              <a:rect l="l" t="t" r="r" b="b"/>
              <a:pathLst>
                <a:path w="1293" h="1578" extrusionOk="0">
                  <a:moveTo>
                    <a:pt x="864" y="429"/>
                  </a:moveTo>
                  <a:lnTo>
                    <a:pt x="864" y="1149"/>
                  </a:lnTo>
                  <a:lnTo>
                    <a:pt x="429" y="1149"/>
                  </a:lnTo>
                  <a:lnTo>
                    <a:pt x="429" y="429"/>
                  </a:lnTo>
                  <a:close/>
                  <a:moveTo>
                    <a:pt x="218" y="0"/>
                  </a:moveTo>
                  <a:cubicBezTo>
                    <a:pt x="100" y="0"/>
                    <a:pt x="1" y="93"/>
                    <a:pt x="1" y="218"/>
                  </a:cubicBezTo>
                  <a:lnTo>
                    <a:pt x="1" y="1360"/>
                  </a:lnTo>
                  <a:cubicBezTo>
                    <a:pt x="1" y="1484"/>
                    <a:pt x="100" y="1578"/>
                    <a:pt x="218" y="1578"/>
                  </a:cubicBezTo>
                  <a:lnTo>
                    <a:pt x="1075" y="1578"/>
                  </a:lnTo>
                  <a:cubicBezTo>
                    <a:pt x="1193" y="1578"/>
                    <a:pt x="1292" y="1484"/>
                    <a:pt x="1292" y="1360"/>
                  </a:cubicBezTo>
                  <a:lnTo>
                    <a:pt x="1292" y="218"/>
                  </a:lnTo>
                  <a:cubicBezTo>
                    <a:pt x="1292" y="93"/>
                    <a:pt x="1193" y="0"/>
                    <a:pt x="1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2"/>
            <p:cNvSpPr/>
            <p:nvPr/>
          </p:nvSpPr>
          <p:spPr>
            <a:xfrm>
              <a:off x="5280041" y="2599825"/>
              <a:ext cx="32325" cy="39450"/>
            </a:xfrm>
            <a:custGeom>
              <a:avLst/>
              <a:gdLst/>
              <a:ahLst/>
              <a:cxnLst/>
              <a:rect l="l" t="t" r="r" b="b"/>
              <a:pathLst>
                <a:path w="1293" h="1578" extrusionOk="0">
                  <a:moveTo>
                    <a:pt x="857" y="429"/>
                  </a:moveTo>
                  <a:lnTo>
                    <a:pt x="857" y="1149"/>
                  </a:lnTo>
                  <a:lnTo>
                    <a:pt x="429" y="1149"/>
                  </a:lnTo>
                  <a:lnTo>
                    <a:pt x="429" y="429"/>
                  </a:lnTo>
                  <a:close/>
                  <a:moveTo>
                    <a:pt x="212" y="0"/>
                  </a:moveTo>
                  <a:cubicBezTo>
                    <a:pt x="94" y="0"/>
                    <a:pt x="0" y="93"/>
                    <a:pt x="0" y="218"/>
                  </a:cubicBezTo>
                  <a:lnTo>
                    <a:pt x="0" y="1360"/>
                  </a:lnTo>
                  <a:cubicBezTo>
                    <a:pt x="0" y="1484"/>
                    <a:pt x="94" y="1578"/>
                    <a:pt x="212" y="1578"/>
                  </a:cubicBezTo>
                  <a:lnTo>
                    <a:pt x="1075" y="1578"/>
                  </a:lnTo>
                  <a:cubicBezTo>
                    <a:pt x="1193" y="1578"/>
                    <a:pt x="1292" y="1484"/>
                    <a:pt x="1292" y="1360"/>
                  </a:cubicBezTo>
                  <a:lnTo>
                    <a:pt x="1292" y="218"/>
                  </a:lnTo>
                  <a:cubicBezTo>
                    <a:pt x="1292" y="93"/>
                    <a:pt x="1193" y="0"/>
                    <a:pt x="1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2"/>
            <p:cNvSpPr/>
            <p:nvPr/>
          </p:nvSpPr>
          <p:spPr>
            <a:xfrm>
              <a:off x="5046866" y="2604625"/>
              <a:ext cx="27175" cy="10750"/>
            </a:xfrm>
            <a:custGeom>
              <a:avLst/>
              <a:gdLst/>
              <a:ahLst/>
              <a:cxnLst/>
              <a:rect l="l" t="t" r="r" b="b"/>
              <a:pathLst>
                <a:path w="1087" h="430" extrusionOk="0">
                  <a:moveTo>
                    <a:pt x="286" y="1"/>
                  </a:moveTo>
                  <a:cubicBezTo>
                    <a:pt x="0" y="1"/>
                    <a:pt x="0" y="429"/>
                    <a:pt x="286" y="429"/>
                  </a:cubicBezTo>
                  <a:lnTo>
                    <a:pt x="801" y="429"/>
                  </a:lnTo>
                  <a:cubicBezTo>
                    <a:pt x="1087" y="429"/>
                    <a:pt x="1087"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2"/>
            <p:cNvSpPr/>
            <p:nvPr/>
          </p:nvSpPr>
          <p:spPr>
            <a:xfrm>
              <a:off x="5046866" y="2623250"/>
              <a:ext cx="27175" cy="10750"/>
            </a:xfrm>
            <a:custGeom>
              <a:avLst/>
              <a:gdLst/>
              <a:ahLst/>
              <a:cxnLst/>
              <a:rect l="l" t="t" r="r" b="b"/>
              <a:pathLst>
                <a:path w="1087" h="430" extrusionOk="0">
                  <a:moveTo>
                    <a:pt x="286" y="1"/>
                  </a:moveTo>
                  <a:cubicBezTo>
                    <a:pt x="0" y="1"/>
                    <a:pt x="0" y="429"/>
                    <a:pt x="286" y="429"/>
                  </a:cubicBezTo>
                  <a:lnTo>
                    <a:pt x="801" y="429"/>
                  </a:lnTo>
                  <a:cubicBezTo>
                    <a:pt x="1087" y="429"/>
                    <a:pt x="1087"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2"/>
            <p:cNvSpPr/>
            <p:nvPr/>
          </p:nvSpPr>
          <p:spPr>
            <a:xfrm>
              <a:off x="5318691" y="2604625"/>
              <a:ext cx="27200" cy="10750"/>
            </a:xfrm>
            <a:custGeom>
              <a:avLst/>
              <a:gdLst/>
              <a:ahLst/>
              <a:cxnLst/>
              <a:rect l="l" t="t" r="r" b="b"/>
              <a:pathLst>
                <a:path w="1088" h="430" extrusionOk="0">
                  <a:moveTo>
                    <a:pt x="286" y="1"/>
                  </a:moveTo>
                  <a:cubicBezTo>
                    <a:pt x="1" y="1"/>
                    <a:pt x="1" y="429"/>
                    <a:pt x="286" y="429"/>
                  </a:cubicBezTo>
                  <a:lnTo>
                    <a:pt x="802" y="429"/>
                  </a:lnTo>
                  <a:cubicBezTo>
                    <a:pt x="1087" y="429"/>
                    <a:pt x="1087"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2"/>
            <p:cNvSpPr/>
            <p:nvPr/>
          </p:nvSpPr>
          <p:spPr>
            <a:xfrm>
              <a:off x="5318691" y="2623250"/>
              <a:ext cx="27200" cy="10750"/>
            </a:xfrm>
            <a:custGeom>
              <a:avLst/>
              <a:gdLst/>
              <a:ahLst/>
              <a:cxnLst/>
              <a:rect l="l" t="t" r="r" b="b"/>
              <a:pathLst>
                <a:path w="1088" h="430" extrusionOk="0">
                  <a:moveTo>
                    <a:pt x="286" y="1"/>
                  </a:moveTo>
                  <a:cubicBezTo>
                    <a:pt x="1" y="1"/>
                    <a:pt x="1" y="429"/>
                    <a:pt x="286" y="429"/>
                  </a:cubicBezTo>
                  <a:lnTo>
                    <a:pt x="802" y="429"/>
                  </a:lnTo>
                  <a:cubicBezTo>
                    <a:pt x="1087" y="429"/>
                    <a:pt x="1087"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 name="Google Shape;881;p52"/>
          <p:cNvSpPr/>
          <p:nvPr/>
        </p:nvSpPr>
        <p:spPr>
          <a:xfrm>
            <a:off x="5014266" y="1915475"/>
            <a:ext cx="368425" cy="367650"/>
          </a:xfrm>
          <a:custGeom>
            <a:avLst/>
            <a:gdLst/>
            <a:ahLst/>
            <a:cxnLst/>
            <a:rect l="l" t="t" r="r" b="b"/>
            <a:pathLst>
              <a:path w="14737" h="14706" extrusionOk="0">
                <a:moveTo>
                  <a:pt x="14010" y="486"/>
                </a:moveTo>
                <a:lnTo>
                  <a:pt x="14233" y="710"/>
                </a:lnTo>
                <a:lnTo>
                  <a:pt x="13935" y="1181"/>
                </a:lnTo>
                <a:lnTo>
                  <a:pt x="13538" y="790"/>
                </a:lnTo>
                <a:lnTo>
                  <a:pt x="14010" y="486"/>
                </a:lnTo>
                <a:close/>
                <a:moveTo>
                  <a:pt x="13016" y="871"/>
                </a:moveTo>
                <a:lnTo>
                  <a:pt x="13041" y="902"/>
                </a:lnTo>
                <a:lnTo>
                  <a:pt x="13817" y="1678"/>
                </a:lnTo>
                <a:lnTo>
                  <a:pt x="13848" y="1709"/>
                </a:lnTo>
                <a:lnTo>
                  <a:pt x="13221" y="2336"/>
                </a:lnTo>
                <a:lnTo>
                  <a:pt x="13190" y="2305"/>
                </a:lnTo>
                <a:lnTo>
                  <a:pt x="12414" y="1529"/>
                </a:lnTo>
                <a:lnTo>
                  <a:pt x="12389" y="1498"/>
                </a:lnTo>
                <a:lnTo>
                  <a:pt x="13016" y="871"/>
                </a:lnTo>
                <a:close/>
                <a:moveTo>
                  <a:pt x="10795" y="3405"/>
                </a:moveTo>
                <a:cubicBezTo>
                  <a:pt x="10996" y="3405"/>
                  <a:pt x="11195" y="3521"/>
                  <a:pt x="11277" y="3740"/>
                </a:cubicBezTo>
                <a:cubicBezTo>
                  <a:pt x="11401" y="4069"/>
                  <a:pt x="11172" y="4417"/>
                  <a:pt x="10824" y="4442"/>
                </a:cubicBezTo>
                <a:cubicBezTo>
                  <a:pt x="10816" y="4442"/>
                  <a:pt x="10808" y="4442"/>
                  <a:pt x="10799" y="4442"/>
                </a:cubicBezTo>
                <a:cubicBezTo>
                  <a:pt x="10391" y="4442"/>
                  <a:pt x="10139" y="3988"/>
                  <a:pt x="10364" y="3641"/>
                </a:cubicBezTo>
                <a:cubicBezTo>
                  <a:pt x="10467" y="3482"/>
                  <a:pt x="10632" y="3405"/>
                  <a:pt x="10795" y="3405"/>
                </a:cubicBezTo>
                <a:close/>
                <a:moveTo>
                  <a:pt x="9936" y="4311"/>
                </a:moveTo>
                <a:cubicBezTo>
                  <a:pt x="10029" y="4522"/>
                  <a:pt x="10197" y="4690"/>
                  <a:pt x="10408" y="4783"/>
                </a:cubicBezTo>
                <a:lnTo>
                  <a:pt x="9719" y="5472"/>
                </a:lnTo>
                <a:cubicBezTo>
                  <a:pt x="9619" y="5261"/>
                  <a:pt x="9452" y="5094"/>
                  <a:pt x="9247" y="5000"/>
                </a:cubicBezTo>
                <a:lnTo>
                  <a:pt x="9936" y="4311"/>
                </a:lnTo>
                <a:close/>
                <a:moveTo>
                  <a:pt x="8850" y="5344"/>
                </a:moveTo>
                <a:cubicBezTo>
                  <a:pt x="9194" y="5344"/>
                  <a:pt x="9493" y="5707"/>
                  <a:pt x="9327" y="6081"/>
                </a:cubicBezTo>
                <a:cubicBezTo>
                  <a:pt x="9265" y="6205"/>
                  <a:pt x="9166" y="6298"/>
                  <a:pt x="9035" y="6348"/>
                </a:cubicBezTo>
                <a:cubicBezTo>
                  <a:pt x="8986" y="6367"/>
                  <a:pt x="8936" y="6379"/>
                  <a:pt x="8886" y="6379"/>
                </a:cubicBezTo>
                <a:lnTo>
                  <a:pt x="8880" y="6379"/>
                </a:lnTo>
                <a:cubicBezTo>
                  <a:pt x="8869" y="6380"/>
                  <a:pt x="8857" y="6380"/>
                  <a:pt x="8846" y="6380"/>
                </a:cubicBezTo>
                <a:cubicBezTo>
                  <a:pt x="8349" y="6380"/>
                  <a:pt x="8145" y="5727"/>
                  <a:pt x="8564" y="5435"/>
                </a:cubicBezTo>
                <a:cubicBezTo>
                  <a:pt x="8657" y="5372"/>
                  <a:pt x="8755" y="5344"/>
                  <a:pt x="8850" y="5344"/>
                </a:cubicBezTo>
                <a:close/>
                <a:moveTo>
                  <a:pt x="7986" y="6261"/>
                </a:moveTo>
                <a:cubicBezTo>
                  <a:pt x="8079" y="6466"/>
                  <a:pt x="8247" y="6634"/>
                  <a:pt x="8458" y="6733"/>
                </a:cubicBezTo>
                <a:lnTo>
                  <a:pt x="7769" y="7422"/>
                </a:lnTo>
                <a:cubicBezTo>
                  <a:pt x="7676" y="7211"/>
                  <a:pt x="7508" y="7043"/>
                  <a:pt x="7297" y="6950"/>
                </a:cubicBezTo>
                <a:lnTo>
                  <a:pt x="7986" y="6261"/>
                </a:lnTo>
                <a:close/>
                <a:moveTo>
                  <a:pt x="6906" y="7293"/>
                </a:moveTo>
                <a:cubicBezTo>
                  <a:pt x="7133" y="7293"/>
                  <a:pt x="7338" y="7444"/>
                  <a:pt x="7402" y="7664"/>
                </a:cubicBezTo>
                <a:cubicBezTo>
                  <a:pt x="7477" y="7925"/>
                  <a:pt x="7340" y="8198"/>
                  <a:pt x="7092" y="8292"/>
                </a:cubicBezTo>
                <a:cubicBezTo>
                  <a:pt x="7042" y="8310"/>
                  <a:pt x="6992" y="8323"/>
                  <a:pt x="6943" y="8329"/>
                </a:cubicBezTo>
                <a:lnTo>
                  <a:pt x="6937" y="8329"/>
                </a:lnTo>
                <a:cubicBezTo>
                  <a:pt x="6926" y="8329"/>
                  <a:pt x="6916" y="8330"/>
                  <a:pt x="6905" y="8330"/>
                </a:cubicBezTo>
                <a:cubicBezTo>
                  <a:pt x="6293" y="8330"/>
                  <a:pt x="6189" y="7433"/>
                  <a:pt x="6800" y="7304"/>
                </a:cubicBezTo>
                <a:cubicBezTo>
                  <a:pt x="6836" y="7297"/>
                  <a:pt x="6871" y="7293"/>
                  <a:pt x="6906" y="7293"/>
                </a:cubicBezTo>
                <a:close/>
                <a:moveTo>
                  <a:pt x="3993" y="9794"/>
                </a:moveTo>
                <a:lnTo>
                  <a:pt x="4931" y="10732"/>
                </a:lnTo>
                <a:lnTo>
                  <a:pt x="4459" y="11204"/>
                </a:lnTo>
                <a:lnTo>
                  <a:pt x="3521" y="10266"/>
                </a:lnTo>
                <a:lnTo>
                  <a:pt x="3993" y="9794"/>
                </a:lnTo>
                <a:close/>
                <a:moveTo>
                  <a:pt x="14041" y="1"/>
                </a:moveTo>
                <a:cubicBezTo>
                  <a:pt x="14001" y="1"/>
                  <a:pt x="13959" y="12"/>
                  <a:pt x="13923" y="33"/>
                </a:cubicBezTo>
                <a:lnTo>
                  <a:pt x="13221" y="480"/>
                </a:lnTo>
                <a:lnTo>
                  <a:pt x="13165" y="418"/>
                </a:lnTo>
                <a:cubicBezTo>
                  <a:pt x="13122" y="377"/>
                  <a:pt x="13066" y="357"/>
                  <a:pt x="13011" y="357"/>
                </a:cubicBezTo>
                <a:cubicBezTo>
                  <a:pt x="12955" y="357"/>
                  <a:pt x="12901" y="377"/>
                  <a:pt x="12861" y="418"/>
                </a:cubicBezTo>
                <a:lnTo>
                  <a:pt x="11929" y="1349"/>
                </a:lnTo>
                <a:cubicBezTo>
                  <a:pt x="11842" y="1436"/>
                  <a:pt x="11842" y="1573"/>
                  <a:pt x="11929" y="1653"/>
                </a:cubicBezTo>
                <a:lnTo>
                  <a:pt x="11954" y="1684"/>
                </a:lnTo>
                <a:lnTo>
                  <a:pt x="10650" y="2988"/>
                </a:lnTo>
                <a:cubicBezTo>
                  <a:pt x="10246" y="3051"/>
                  <a:pt x="9923" y="3373"/>
                  <a:pt x="9861" y="3783"/>
                </a:cubicBezTo>
                <a:lnTo>
                  <a:pt x="8706" y="4932"/>
                </a:lnTo>
                <a:cubicBezTo>
                  <a:pt x="8638" y="4938"/>
                  <a:pt x="8576" y="4957"/>
                  <a:pt x="8514" y="4982"/>
                </a:cubicBezTo>
                <a:cubicBezTo>
                  <a:pt x="8278" y="5069"/>
                  <a:pt x="8085" y="5243"/>
                  <a:pt x="7986" y="5472"/>
                </a:cubicBezTo>
                <a:cubicBezTo>
                  <a:pt x="7949" y="5553"/>
                  <a:pt x="7924" y="5634"/>
                  <a:pt x="7912" y="5721"/>
                </a:cubicBezTo>
                <a:lnTo>
                  <a:pt x="6763" y="6870"/>
                </a:lnTo>
                <a:cubicBezTo>
                  <a:pt x="6353" y="6938"/>
                  <a:pt x="6036" y="7255"/>
                  <a:pt x="5974" y="7664"/>
                </a:cubicBezTo>
                <a:lnTo>
                  <a:pt x="5508" y="8130"/>
                </a:lnTo>
                <a:cubicBezTo>
                  <a:pt x="5351" y="8287"/>
                  <a:pt x="5493" y="8502"/>
                  <a:pt x="5660" y="8502"/>
                </a:cubicBezTo>
                <a:cubicBezTo>
                  <a:pt x="5711" y="8502"/>
                  <a:pt x="5765" y="8482"/>
                  <a:pt x="5813" y="8434"/>
                </a:cubicBezTo>
                <a:lnTo>
                  <a:pt x="6049" y="8198"/>
                </a:lnTo>
                <a:cubicBezTo>
                  <a:pt x="6142" y="8403"/>
                  <a:pt x="6309" y="8571"/>
                  <a:pt x="6521" y="8670"/>
                </a:cubicBezTo>
                <a:lnTo>
                  <a:pt x="4999" y="10192"/>
                </a:lnTo>
                <a:lnTo>
                  <a:pt x="4527" y="9720"/>
                </a:lnTo>
                <a:lnTo>
                  <a:pt x="5148" y="9099"/>
                </a:lnTo>
                <a:cubicBezTo>
                  <a:pt x="5305" y="8942"/>
                  <a:pt x="5163" y="8727"/>
                  <a:pt x="4996" y="8727"/>
                </a:cubicBezTo>
                <a:cubicBezTo>
                  <a:pt x="4945" y="8727"/>
                  <a:pt x="4892" y="8747"/>
                  <a:pt x="4844" y="8795"/>
                </a:cubicBezTo>
                <a:lnTo>
                  <a:pt x="4223" y="9416"/>
                </a:lnTo>
                <a:lnTo>
                  <a:pt x="4148" y="9341"/>
                </a:lnTo>
                <a:cubicBezTo>
                  <a:pt x="4105" y="9298"/>
                  <a:pt x="4049" y="9276"/>
                  <a:pt x="3994" y="9276"/>
                </a:cubicBezTo>
                <a:cubicBezTo>
                  <a:pt x="3939" y="9276"/>
                  <a:pt x="3884" y="9298"/>
                  <a:pt x="3844" y="9341"/>
                </a:cubicBezTo>
                <a:lnTo>
                  <a:pt x="3068" y="10117"/>
                </a:lnTo>
                <a:cubicBezTo>
                  <a:pt x="2981" y="10198"/>
                  <a:pt x="2981" y="10335"/>
                  <a:pt x="3068" y="10422"/>
                </a:cubicBezTo>
                <a:lnTo>
                  <a:pt x="3124" y="10477"/>
                </a:lnTo>
                <a:cubicBezTo>
                  <a:pt x="2151" y="11290"/>
                  <a:pt x="1289" y="11743"/>
                  <a:pt x="715" y="11743"/>
                </a:cubicBezTo>
                <a:cubicBezTo>
                  <a:pt x="622" y="11743"/>
                  <a:pt x="537" y="11731"/>
                  <a:pt x="460" y="11707"/>
                </a:cubicBezTo>
                <a:cubicBezTo>
                  <a:pt x="434" y="11699"/>
                  <a:pt x="410" y="11695"/>
                  <a:pt x="388" y="11695"/>
                </a:cubicBezTo>
                <a:cubicBezTo>
                  <a:pt x="215" y="11695"/>
                  <a:pt x="115" y="11906"/>
                  <a:pt x="44" y="12049"/>
                </a:cubicBezTo>
                <a:cubicBezTo>
                  <a:pt x="0" y="12129"/>
                  <a:pt x="19" y="12229"/>
                  <a:pt x="81" y="12297"/>
                </a:cubicBezTo>
                <a:lnTo>
                  <a:pt x="2434" y="14644"/>
                </a:lnTo>
                <a:cubicBezTo>
                  <a:pt x="2474" y="14683"/>
                  <a:pt x="2527" y="14705"/>
                  <a:pt x="2582" y="14705"/>
                </a:cubicBezTo>
                <a:cubicBezTo>
                  <a:pt x="2614" y="14705"/>
                  <a:pt x="2647" y="14698"/>
                  <a:pt x="2677" y="14681"/>
                </a:cubicBezTo>
                <a:cubicBezTo>
                  <a:pt x="2832" y="14607"/>
                  <a:pt x="3099" y="14483"/>
                  <a:pt x="3012" y="14253"/>
                </a:cubicBezTo>
                <a:cubicBezTo>
                  <a:pt x="2956" y="14098"/>
                  <a:pt x="2937" y="13930"/>
                  <a:pt x="2962" y="13762"/>
                </a:cubicBezTo>
                <a:cubicBezTo>
                  <a:pt x="2979" y="13607"/>
                  <a:pt x="2860" y="13522"/>
                  <a:pt x="2744" y="13522"/>
                </a:cubicBezTo>
                <a:cubicBezTo>
                  <a:pt x="2645" y="13522"/>
                  <a:pt x="2548" y="13582"/>
                  <a:pt x="2534" y="13713"/>
                </a:cubicBezTo>
                <a:cubicBezTo>
                  <a:pt x="2515" y="13856"/>
                  <a:pt x="2515" y="13998"/>
                  <a:pt x="2540" y="14135"/>
                </a:cubicBezTo>
                <a:lnTo>
                  <a:pt x="565" y="12160"/>
                </a:lnTo>
                <a:lnTo>
                  <a:pt x="565" y="12160"/>
                </a:lnTo>
                <a:cubicBezTo>
                  <a:pt x="615" y="12166"/>
                  <a:pt x="665" y="12168"/>
                  <a:pt x="716" y="12168"/>
                </a:cubicBezTo>
                <a:cubicBezTo>
                  <a:pt x="1612" y="12168"/>
                  <a:pt x="2723" y="11369"/>
                  <a:pt x="3422" y="10776"/>
                </a:cubicBezTo>
                <a:lnTo>
                  <a:pt x="3925" y="11272"/>
                </a:lnTo>
                <a:cubicBezTo>
                  <a:pt x="3503" y="11719"/>
                  <a:pt x="3142" y="12216"/>
                  <a:pt x="2851" y="12750"/>
                </a:cubicBezTo>
                <a:cubicBezTo>
                  <a:pt x="2763" y="12921"/>
                  <a:pt x="2908" y="13067"/>
                  <a:pt x="3052" y="13067"/>
                </a:cubicBezTo>
                <a:cubicBezTo>
                  <a:pt x="3123" y="13067"/>
                  <a:pt x="3193" y="13032"/>
                  <a:pt x="3236" y="12949"/>
                </a:cubicBezTo>
                <a:cubicBezTo>
                  <a:pt x="3509" y="12415"/>
                  <a:pt x="3931" y="11906"/>
                  <a:pt x="4229" y="11577"/>
                </a:cubicBezTo>
                <a:lnTo>
                  <a:pt x="4310" y="11657"/>
                </a:lnTo>
                <a:cubicBezTo>
                  <a:pt x="4350" y="11698"/>
                  <a:pt x="4405" y="11718"/>
                  <a:pt x="4460" y="11718"/>
                </a:cubicBezTo>
                <a:cubicBezTo>
                  <a:pt x="4515" y="11718"/>
                  <a:pt x="4571" y="11698"/>
                  <a:pt x="4614" y="11657"/>
                </a:cubicBezTo>
                <a:lnTo>
                  <a:pt x="5390" y="10881"/>
                </a:lnTo>
                <a:cubicBezTo>
                  <a:pt x="5471" y="10794"/>
                  <a:pt x="5471" y="10658"/>
                  <a:pt x="5390" y="10577"/>
                </a:cubicBezTo>
                <a:lnTo>
                  <a:pt x="5310" y="10496"/>
                </a:lnTo>
                <a:lnTo>
                  <a:pt x="7061" y="8751"/>
                </a:lnTo>
                <a:cubicBezTo>
                  <a:pt x="7464" y="8683"/>
                  <a:pt x="7787" y="8366"/>
                  <a:pt x="7849" y="7956"/>
                </a:cubicBezTo>
                <a:lnTo>
                  <a:pt x="9004" y="6808"/>
                </a:lnTo>
                <a:cubicBezTo>
                  <a:pt x="9067" y="6795"/>
                  <a:pt x="9129" y="6776"/>
                  <a:pt x="9191" y="6758"/>
                </a:cubicBezTo>
                <a:cubicBezTo>
                  <a:pt x="9427" y="6665"/>
                  <a:pt x="9619" y="6491"/>
                  <a:pt x="9719" y="6261"/>
                </a:cubicBezTo>
                <a:cubicBezTo>
                  <a:pt x="9756" y="6180"/>
                  <a:pt x="9781" y="6100"/>
                  <a:pt x="9793" y="6013"/>
                </a:cubicBezTo>
                <a:lnTo>
                  <a:pt x="10948" y="4864"/>
                </a:lnTo>
                <a:cubicBezTo>
                  <a:pt x="11352" y="4796"/>
                  <a:pt x="11668" y="4479"/>
                  <a:pt x="11731" y="4069"/>
                </a:cubicBezTo>
                <a:lnTo>
                  <a:pt x="12171" y="3628"/>
                </a:lnTo>
                <a:cubicBezTo>
                  <a:pt x="12325" y="3475"/>
                  <a:pt x="12179" y="3259"/>
                  <a:pt x="12013" y="3259"/>
                </a:cubicBezTo>
                <a:cubicBezTo>
                  <a:pt x="11964" y="3259"/>
                  <a:pt x="11913" y="3278"/>
                  <a:pt x="11867" y="3324"/>
                </a:cubicBezTo>
                <a:lnTo>
                  <a:pt x="11656" y="3535"/>
                </a:lnTo>
                <a:cubicBezTo>
                  <a:pt x="11557" y="3324"/>
                  <a:pt x="11389" y="3156"/>
                  <a:pt x="11184" y="3063"/>
                </a:cubicBezTo>
                <a:lnTo>
                  <a:pt x="12252" y="1989"/>
                </a:lnTo>
                <a:lnTo>
                  <a:pt x="12724" y="2461"/>
                </a:lnTo>
                <a:lnTo>
                  <a:pt x="12507" y="2678"/>
                </a:lnTo>
                <a:cubicBezTo>
                  <a:pt x="12354" y="2831"/>
                  <a:pt x="12499" y="3047"/>
                  <a:pt x="12665" y="3047"/>
                </a:cubicBezTo>
                <a:cubicBezTo>
                  <a:pt x="12714" y="3047"/>
                  <a:pt x="12765" y="3028"/>
                  <a:pt x="12811" y="2982"/>
                </a:cubicBezTo>
                <a:lnTo>
                  <a:pt x="13028" y="2765"/>
                </a:lnTo>
                <a:lnTo>
                  <a:pt x="13059" y="2790"/>
                </a:lnTo>
                <a:cubicBezTo>
                  <a:pt x="13103" y="2833"/>
                  <a:pt x="13157" y="2855"/>
                  <a:pt x="13212" y="2855"/>
                </a:cubicBezTo>
                <a:cubicBezTo>
                  <a:pt x="13266" y="2855"/>
                  <a:pt x="13320" y="2833"/>
                  <a:pt x="13364" y="2790"/>
                </a:cubicBezTo>
                <a:lnTo>
                  <a:pt x="14295" y="1858"/>
                </a:lnTo>
                <a:cubicBezTo>
                  <a:pt x="14382" y="1778"/>
                  <a:pt x="14382" y="1641"/>
                  <a:pt x="14295" y="1554"/>
                </a:cubicBezTo>
                <a:lnTo>
                  <a:pt x="14233" y="1498"/>
                </a:lnTo>
                <a:lnTo>
                  <a:pt x="14680" y="796"/>
                </a:lnTo>
                <a:cubicBezTo>
                  <a:pt x="14736" y="716"/>
                  <a:pt x="14724" y="604"/>
                  <a:pt x="14655" y="529"/>
                </a:cubicBezTo>
                <a:lnTo>
                  <a:pt x="14190" y="64"/>
                </a:lnTo>
                <a:cubicBezTo>
                  <a:pt x="14150" y="21"/>
                  <a:pt x="14097" y="1"/>
                  <a:pt x="14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2"/>
          <p:cNvSpPr/>
          <p:nvPr/>
        </p:nvSpPr>
        <p:spPr>
          <a:xfrm>
            <a:off x="4454141" y="1916100"/>
            <a:ext cx="262550" cy="367675"/>
          </a:xfrm>
          <a:custGeom>
            <a:avLst/>
            <a:gdLst/>
            <a:ahLst/>
            <a:cxnLst/>
            <a:rect l="l" t="t" r="r" b="b"/>
            <a:pathLst>
              <a:path w="10502" h="14707" extrusionOk="0">
                <a:moveTo>
                  <a:pt x="1727" y="511"/>
                </a:moveTo>
                <a:cubicBezTo>
                  <a:pt x="2074" y="653"/>
                  <a:pt x="2832" y="1001"/>
                  <a:pt x="4136" y="1722"/>
                </a:cubicBezTo>
                <a:cubicBezTo>
                  <a:pt x="4446" y="1895"/>
                  <a:pt x="5018" y="2479"/>
                  <a:pt x="5434" y="2901"/>
                </a:cubicBezTo>
                <a:cubicBezTo>
                  <a:pt x="5626" y="3113"/>
                  <a:pt x="5837" y="3317"/>
                  <a:pt x="6055" y="3510"/>
                </a:cubicBezTo>
                <a:cubicBezTo>
                  <a:pt x="6732" y="4032"/>
                  <a:pt x="7278" y="4448"/>
                  <a:pt x="9029" y="4622"/>
                </a:cubicBezTo>
                <a:cubicBezTo>
                  <a:pt x="8992" y="4895"/>
                  <a:pt x="8924" y="5168"/>
                  <a:pt x="8818" y="5423"/>
                </a:cubicBezTo>
                <a:cubicBezTo>
                  <a:pt x="8017" y="5336"/>
                  <a:pt x="7409" y="5193"/>
                  <a:pt x="6912" y="4975"/>
                </a:cubicBezTo>
                <a:cubicBezTo>
                  <a:pt x="6446" y="4777"/>
                  <a:pt x="6123" y="4528"/>
                  <a:pt x="5751" y="4236"/>
                </a:cubicBezTo>
                <a:lnTo>
                  <a:pt x="5738" y="4230"/>
                </a:lnTo>
                <a:lnTo>
                  <a:pt x="5602" y="4125"/>
                </a:lnTo>
                <a:cubicBezTo>
                  <a:pt x="5285" y="3876"/>
                  <a:pt x="4943" y="3653"/>
                  <a:pt x="4589" y="3460"/>
                </a:cubicBezTo>
                <a:cubicBezTo>
                  <a:pt x="4478" y="3398"/>
                  <a:pt x="4366" y="3336"/>
                  <a:pt x="4248" y="3286"/>
                </a:cubicBezTo>
                <a:lnTo>
                  <a:pt x="4242" y="3286"/>
                </a:lnTo>
                <a:cubicBezTo>
                  <a:pt x="3794" y="3081"/>
                  <a:pt x="3323" y="2939"/>
                  <a:pt x="2832" y="2864"/>
                </a:cubicBezTo>
                <a:cubicBezTo>
                  <a:pt x="2570" y="2824"/>
                  <a:pt x="2304" y="2806"/>
                  <a:pt x="2040" y="2806"/>
                </a:cubicBezTo>
                <a:cubicBezTo>
                  <a:pt x="1935" y="2806"/>
                  <a:pt x="1831" y="2809"/>
                  <a:pt x="1727" y="2814"/>
                </a:cubicBezTo>
                <a:lnTo>
                  <a:pt x="1727" y="511"/>
                </a:lnTo>
                <a:close/>
                <a:moveTo>
                  <a:pt x="5688" y="4733"/>
                </a:moveTo>
                <a:cubicBezTo>
                  <a:pt x="5974" y="4957"/>
                  <a:pt x="6285" y="5156"/>
                  <a:pt x="6614" y="5317"/>
                </a:cubicBezTo>
                <a:lnTo>
                  <a:pt x="6614" y="5975"/>
                </a:lnTo>
                <a:cubicBezTo>
                  <a:pt x="6614" y="6118"/>
                  <a:pt x="6721" y="6189"/>
                  <a:pt x="6828" y="6189"/>
                </a:cubicBezTo>
                <a:cubicBezTo>
                  <a:pt x="6935" y="6189"/>
                  <a:pt x="7042" y="6118"/>
                  <a:pt x="7042" y="5975"/>
                </a:cubicBezTo>
                <a:lnTo>
                  <a:pt x="7042" y="5491"/>
                </a:lnTo>
                <a:cubicBezTo>
                  <a:pt x="7551" y="5659"/>
                  <a:pt x="8079" y="5777"/>
                  <a:pt x="8619" y="5832"/>
                </a:cubicBezTo>
                <a:cubicBezTo>
                  <a:pt x="8340" y="6342"/>
                  <a:pt x="7862" y="6969"/>
                  <a:pt x="7048" y="7770"/>
                </a:cubicBezTo>
                <a:lnTo>
                  <a:pt x="7042" y="7770"/>
                </a:lnTo>
                <a:lnTo>
                  <a:pt x="7042" y="6894"/>
                </a:lnTo>
                <a:cubicBezTo>
                  <a:pt x="7042" y="6748"/>
                  <a:pt x="6935" y="6675"/>
                  <a:pt x="6828" y="6675"/>
                </a:cubicBezTo>
                <a:cubicBezTo>
                  <a:pt x="6721" y="6675"/>
                  <a:pt x="6614" y="6748"/>
                  <a:pt x="6614" y="6894"/>
                </a:cubicBezTo>
                <a:lnTo>
                  <a:pt x="6614" y="8180"/>
                </a:lnTo>
                <a:cubicBezTo>
                  <a:pt x="6508" y="8273"/>
                  <a:pt x="6403" y="8366"/>
                  <a:pt x="6285" y="8472"/>
                </a:cubicBezTo>
                <a:cubicBezTo>
                  <a:pt x="6080" y="8658"/>
                  <a:pt x="5881" y="8844"/>
                  <a:pt x="5688" y="9043"/>
                </a:cubicBezTo>
                <a:lnTo>
                  <a:pt x="5688" y="4733"/>
                </a:lnTo>
                <a:close/>
                <a:moveTo>
                  <a:pt x="4378" y="3827"/>
                </a:moveTo>
                <a:lnTo>
                  <a:pt x="4384" y="3833"/>
                </a:lnTo>
                <a:cubicBezTo>
                  <a:pt x="4689" y="4001"/>
                  <a:pt x="4981" y="4193"/>
                  <a:pt x="5254" y="4404"/>
                </a:cubicBezTo>
                <a:lnTo>
                  <a:pt x="5260" y="9515"/>
                </a:lnTo>
                <a:cubicBezTo>
                  <a:pt x="4931" y="9887"/>
                  <a:pt x="4639" y="10291"/>
                  <a:pt x="4378" y="10713"/>
                </a:cubicBezTo>
                <a:lnTo>
                  <a:pt x="4378" y="3827"/>
                </a:lnTo>
                <a:close/>
                <a:moveTo>
                  <a:pt x="2034" y="3233"/>
                </a:moveTo>
                <a:cubicBezTo>
                  <a:pt x="2217" y="3233"/>
                  <a:pt x="2400" y="3244"/>
                  <a:pt x="2584" y="3268"/>
                </a:cubicBezTo>
                <a:lnTo>
                  <a:pt x="2584" y="12949"/>
                </a:lnTo>
                <a:lnTo>
                  <a:pt x="1727" y="12949"/>
                </a:lnTo>
                <a:lnTo>
                  <a:pt x="1727" y="3243"/>
                </a:lnTo>
                <a:cubicBezTo>
                  <a:pt x="1829" y="3236"/>
                  <a:pt x="1932" y="3233"/>
                  <a:pt x="2034" y="3233"/>
                </a:cubicBezTo>
                <a:close/>
                <a:moveTo>
                  <a:pt x="3012" y="3336"/>
                </a:moveTo>
                <a:cubicBezTo>
                  <a:pt x="3335" y="3398"/>
                  <a:pt x="3645" y="3498"/>
                  <a:pt x="3944" y="3622"/>
                </a:cubicBezTo>
                <a:lnTo>
                  <a:pt x="3944" y="11490"/>
                </a:lnTo>
                <a:cubicBezTo>
                  <a:pt x="3714" y="11955"/>
                  <a:pt x="3527" y="12446"/>
                  <a:pt x="3403" y="12955"/>
                </a:cubicBezTo>
                <a:lnTo>
                  <a:pt x="3012" y="12955"/>
                </a:lnTo>
                <a:lnTo>
                  <a:pt x="3012" y="3336"/>
                </a:lnTo>
                <a:close/>
                <a:moveTo>
                  <a:pt x="4881" y="13383"/>
                </a:moveTo>
                <a:lnTo>
                  <a:pt x="4881" y="14271"/>
                </a:lnTo>
                <a:lnTo>
                  <a:pt x="435" y="14271"/>
                </a:lnTo>
                <a:lnTo>
                  <a:pt x="435" y="13383"/>
                </a:lnTo>
                <a:close/>
                <a:moveTo>
                  <a:pt x="1510" y="1"/>
                </a:moveTo>
                <a:cubicBezTo>
                  <a:pt x="1503" y="1"/>
                  <a:pt x="1497" y="1"/>
                  <a:pt x="1491" y="1"/>
                </a:cubicBezTo>
                <a:lnTo>
                  <a:pt x="646" y="1"/>
                </a:lnTo>
                <a:cubicBezTo>
                  <a:pt x="528" y="1"/>
                  <a:pt x="435" y="101"/>
                  <a:pt x="435" y="219"/>
                </a:cubicBezTo>
                <a:lnTo>
                  <a:pt x="435" y="1833"/>
                </a:lnTo>
                <a:cubicBezTo>
                  <a:pt x="435" y="1976"/>
                  <a:pt x="542" y="2048"/>
                  <a:pt x="649" y="2048"/>
                </a:cubicBezTo>
                <a:cubicBezTo>
                  <a:pt x="756" y="2048"/>
                  <a:pt x="863" y="1976"/>
                  <a:pt x="863" y="1833"/>
                </a:cubicBezTo>
                <a:lnTo>
                  <a:pt x="863" y="436"/>
                </a:lnTo>
                <a:lnTo>
                  <a:pt x="1292" y="436"/>
                </a:lnTo>
                <a:lnTo>
                  <a:pt x="1292" y="12930"/>
                </a:lnTo>
                <a:lnTo>
                  <a:pt x="863" y="12930"/>
                </a:lnTo>
                <a:lnTo>
                  <a:pt x="863" y="2765"/>
                </a:lnTo>
                <a:cubicBezTo>
                  <a:pt x="863" y="2619"/>
                  <a:pt x="756" y="2546"/>
                  <a:pt x="649" y="2546"/>
                </a:cubicBezTo>
                <a:cubicBezTo>
                  <a:pt x="542" y="2546"/>
                  <a:pt x="435" y="2619"/>
                  <a:pt x="435" y="2765"/>
                </a:cubicBezTo>
                <a:lnTo>
                  <a:pt x="435" y="12949"/>
                </a:lnTo>
                <a:lnTo>
                  <a:pt x="392" y="12949"/>
                </a:lnTo>
                <a:cubicBezTo>
                  <a:pt x="174" y="12949"/>
                  <a:pt x="0" y="13123"/>
                  <a:pt x="0" y="13340"/>
                </a:cubicBezTo>
                <a:lnTo>
                  <a:pt x="0" y="14489"/>
                </a:lnTo>
                <a:cubicBezTo>
                  <a:pt x="0" y="14607"/>
                  <a:pt x="100" y="14706"/>
                  <a:pt x="218" y="14706"/>
                </a:cubicBezTo>
                <a:lnTo>
                  <a:pt x="5099" y="14706"/>
                </a:lnTo>
                <a:cubicBezTo>
                  <a:pt x="5217" y="14706"/>
                  <a:pt x="5316" y="14607"/>
                  <a:pt x="5316" y="14489"/>
                </a:cubicBezTo>
                <a:lnTo>
                  <a:pt x="5316" y="13340"/>
                </a:lnTo>
                <a:cubicBezTo>
                  <a:pt x="5316" y="13123"/>
                  <a:pt x="5142" y="12949"/>
                  <a:pt x="4925" y="12949"/>
                </a:cubicBezTo>
                <a:lnTo>
                  <a:pt x="4745" y="12949"/>
                </a:lnTo>
                <a:cubicBezTo>
                  <a:pt x="4776" y="12849"/>
                  <a:pt x="4813" y="12731"/>
                  <a:pt x="4863" y="12607"/>
                </a:cubicBezTo>
                <a:cubicBezTo>
                  <a:pt x="4930" y="12438"/>
                  <a:pt x="4791" y="12313"/>
                  <a:pt x="4655" y="12313"/>
                </a:cubicBezTo>
                <a:cubicBezTo>
                  <a:pt x="4576" y="12313"/>
                  <a:pt x="4497" y="12355"/>
                  <a:pt x="4459" y="12452"/>
                </a:cubicBezTo>
                <a:cubicBezTo>
                  <a:pt x="4397" y="12620"/>
                  <a:pt x="4341" y="12787"/>
                  <a:pt x="4291" y="12949"/>
                </a:cubicBezTo>
                <a:lnTo>
                  <a:pt x="3850" y="12949"/>
                </a:lnTo>
                <a:cubicBezTo>
                  <a:pt x="3968" y="12495"/>
                  <a:pt x="4142" y="12055"/>
                  <a:pt x="4353" y="11632"/>
                </a:cubicBezTo>
                <a:cubicBezTo>
                  <a:pt x="4695" y="10943"/>
                  <a:pt x="5130" y="10303"/>
                  <a:pt x="5633" y="9732"/>
                </a:cubicBezTo>
                <a:cubicBezTo>
                  <a:pt x="5924" y="9397"/>
                  <a:pt x="6241" y="9086"/>
                  <a:pt x="6570" y="8794"/>
                </a:cubicBezTo>
                <a:cubicBezTo>
                  <a:pt x="6719" y="8664"/>
                  <a:pt x="6850" y="8546"/>
                  <a:pt x="6974" y="8428"/>
                </a:cubicBezTo>
                <a:cubicBezTo>
                  <a:pt x="7974" y="7497"/>
                  <a:pt x="8651" y="6689"/>
                  <a:pt x="9042" y="5950"/>
                </a:cubicBezTo>
                <a:cubicBezTo>
                  <a:pt x="9079" y="5882"/>
                  <a:pt x="9110" y="5814"/>
                  <a:pt x="9141" y="5752"/>
                </a:cubicBezTo>
                <a:cubicBezTo>
                  <a:pt x="9327" y="5354"/>
                  <a:pt x="9445" y="4932"/>
                  <a:pt x="9483" y="4497"/>
                </a:cubicBezTo>
                <a:lnTo>
                  <a:pt x="9483" y="4479"/>
                </a:lnTo>
                <a:cubicBezTo>
                  <a:pt x="9557" y="4398"/>
                  <a:pt x="9837" y="4268"/>
                  <a:pt x="10029" y="4224"/>
                </a:cubicBezTo>
                <a:lnTo>
                  <a:pt x="10029" y="4224"/>
                </a:lnTo>
                <a:cubicBezTo>
                  <a:pt x="9911" y="5019"/>
                  <a:pt x="9514" y="6770"/>
                  <a:pt x="6850" y="9117"/>
                </a:cubicBezTo>
                <a:cubicBezTo>
                  <a:pt x="6049" y="9819"/>
                  <a:pt x="5372" y="10651"/>
                  <a:pt x="4863" y="11583"/>
                </a:cubicBezTo>
                <a:cubicBezTo>
                  <a:pt x="4770" y="11751"/>
                  <a:pt x="4915" y="11903"/>
                  <a:pt x="5060" y="11903"/>
                </a:cubicBezTo>
                <a:cubicBezTo>
                  <a:pt x="5129" y="11903"/>
                  <a:pt x="5198" y="11869"/>
                  <a:pt x="5241" y="11788"/>
                </a:cubicBezTo>
                <a:cubicBezTo>
                  <a:pt x="5732" y="10900"/>
                  <a:pt x="6372" y="10105"/>
                  <a:pt x="7135" y="9440"/>
                </a:cubicBezTo>
                <a:cubicBezTo>
                  <a:pt x="10141" y="6789"/>
                  <a:pt x="10389" y="4833"/>
                  <a:pt x="10476" y="4100"/>
                </a:cubicBezTo>
                <a:cubicBezTo>
                  <a:pt x="10501" y="3932"/>
                  <a:pt x="10377" y="3789"/>
                  <a:pt x="10209" y="3783"/>
                </a:cubicBezTo>
                <a:cubicBezTo>
                  <a:pt x="10192" y="3781"/>
                  <a:pt x="10173" y="3780"/>
                  <a:pt x="10153" y="3780"/>
                </a:cubicBezTo>
                <a:cubicBezTo>
                  <a:pt x="9899" y="3780"/>
                  <a:pt x="9378" y="3952"/>
                  <a:pt x="9160" y="4199"/>
                </a:cubicBezTo>
                <a:cubicBezTo>
                  <a:pt x="7464" y="4044"/>
                  <a:pt x="6980" y="3671"/>
                  <a:pt x="6316" y="3162"/>
                </a:cubicBezTo>
                <a:cubicBezTo>
                  <a:pt x="6210" y="3081"/>
                  <a:pt x="5980" y="2846"/>
                  <a:pt x="5738" y="2597"/>
                </a:cubicBezTo>
                <a:cubicBezTo>
                  <a:pt x="5260" y="2107"/>
                  <a:pt x="4714" y="1548"/>
                  <a:pt x="4347" y="1343"/>
                </a:cubicBezTo>
                <a:cubicBezTo>
                  <a:pt x="3354" y="796"/>
                  <a:pt x="2695" y="473"/>
                  <a:pt x="2317" y="299"/>
                </a:cubicBezTo>
                <a:cubicBezTo>
                  <a:pt x="1750" y="39"/>
                  <a:pt x="1587" y="1"/>
                  <a:pt x="15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52"/>
          <p:cNvGrpSpPr/>
          <p:nvPr/>
        </p:nvGrpSpPr>
        <p:grpSpPr>
          <a:xfrm>
            <a:off x="6227341" y="1940875"/>
            <a:ext cx="392325" cy="317650"/>
            <a:chOff x="6227341" y="1940875"/>
            <a:chExt cx="392325" cy="317650"/>
          </a:xfrm>
        </p:grpSpPr>
        <p:sp>
          <p:nvSpPr>
            <p:cNvPr id="884" name="Google Shape;884;p52"/>
            <p:cNvSpPr/>
            <p:nvPr/>
          </p:nvSpPr>
          <p:spPr>
            <a:xfrm>
              <a:off x="6227341" y="1940875"/>
              <a:ext cx="392325" cy="317650"/>
            </a:xfrm>
            <a:custGeom>
              <a:avLst/>
              <a:gdLst/>
              <a:ahLst/>
              <a:cxnLst/>
              <a:rect l="l" t="t" r="r" b="b"/>
              <a:pathLst>
                <a:path w="15693" h="12706" extrusionOk="0">
                  <a:moveTo>
                    <a:pt x="6142" y="2656"/>
                  </a:moveTo>
                  <a:cubicBezTo>
                    <a:pt x="6198" y="2656"/>
                    <a:pt x="6254" y="2656"/>
                    <a:pt x="6316" y="2662"/>
                  </a:cubicBezTo>
                  <a:cubicBezTo>
                    <a:pt x="4913" y="3717"/>
                    <a:pt x="4087" y="5369"/>
                    <a:pt x="4087" y="7120"/>
                  </a:cubicBezTo>
                  <a:lnTo>
                    <a:pt x="4093" y="7120"/>
                  </a:lnTo>
                  <a:cubicBezTo>
                    <a:pt x="4093" y="7307"/>
                    <a:pt x="4099" y="7487"/>
                    <a:pt x="4118" y="7667"/>
                  </a:cubicBezTo>
                  <a:cubicBezTo>
                    <a:pt x="3261" y="6841"/>
                    <a:pt x="2994" y="5580"/>
                    <a:pt x="3441" y="4475"/>
                  </a:cubicBezTo>
                  <a:cubicBezTo>
                    <a:pt x="3882" y="3376"/>
                    <a:pt x="4956" y="2656"/>
                    <a:pt x="6142" y="2656"/>
                  </a:cubicBezTo>
                  <a:close/>
                  <a:moveTo>
                    <a:pt x="6157" y="1"/>
                  </a:moveTo>
                  <a:cubicBezTo>
                    <a:pt x="4751" y="1"/>
                    <a:pt x="3345" y="529"/>
                    <a:pt x="2261" y="1581"/>
                  </a:cubicBezTo>
                  <a:cubicBezTo>
                    <a:pt x="112" y="3680"/>
                    <a:pt x="1" y="7102"/>
                    <a:pt x="2019" y="9331"/>
                  </a:cubicBezTo>
                  <a:cubicBezTo>
                    <a:pt x="2066" y="9383"/>
                    <a:pt x="2120" y="9404"/>
                    <a:pt x="2173" y="9404"/>
                  </a:cubicBezTo>
                  <a:cubicBezTo>
                    <a:pt x="2336" y="9404"/>
                    <a:pt x="2481" y="9199"/>
                    <a:pt x="2335" y="9039"/>
                  </a:cubicBezTo>
                  <a:cubicBezTo>
                    <a:pt x="522" y="7052"/>
                    <a:pt x="541" y="4009"/>
                    <a:pt x="2379" y="2041"/>
                  </a:cubicBezTo>
                  <a:cubicBezTo>
                    <a:pt x="3388" y="964"/>
                    <a:pt x="4760" y="412"/>
                    <a:pt x="6139" y="412"/>
                  </a:cubicBezTo>
                  <a:cubicBezTo>
                    <a:pt x="7273" y="412"/>
                    <a:pt x="8412" y="785"/>
                    <a:pt x="9359" y="1544"/>
                  </a:cubicBezTo>
                  <a:cubicBezTo>
                    <a:pt x="8477" y="1594"/>
                    <a:pt x="7614" y="1855"/>
                    <a:pt x="6850" y="2302"/>
                  </a:cubicBezTo>
                  <a:cubicBezTo>
                    <a:pt x="6610" y="2249"/>
                    <a:pt x="6369" y="2223"/>
                    <a:pt x="6132" y="2223"/>
                  </a:cubicBezTo>
                  <a:cubicBezTo>
                    <a:pt x="4831" y="2223"/>
                    <a:pt x="3615" y="2987"/>
                    <a:pt x="3074" y="4220"/>
                  </a:cubicBezTo>
                  <a:cubicBezTo>
                    <a:pt x="2435" y="5680"/>
                    <a:pt x="2913" y="7387"/>
                    <a:pt x="4211" y="8306"/>
                  </a:cubicBezTo>
                  <a:cubicBezTo>
                    <a:pt x="4403" y="9170"/>
                    <a:pt x="4795" y="9983"/>
                    <a:pt x="5360" y="10666"/>
                  </a:cubicBezTo>
                  <a:cubicBezTo>
                    <a:pt x="4490" y="10536"/>
                    <a:pt x="3677" y="10182"/>
                    <a:pt x="2981" y="9642"/>
                  </a:cubicBezTo>
                  <a:cubicBezTo>
                    <a:pt x="2938" y="9608"/>
                    <a:pt x="2892" y="9593"/>
                    <a:pt x="2849" y="9593"/>
                  </a:cubicBezTo>
                  <a:cubicBezTo>
                    <a:pt x="2672" y="9593"/>
                    <a:pt x="2536" y="9838"/>
                    <a:pt x="2720" y="9983"/>
                  </a:cubicBezTo>
                  <a:cubicBezTo>
                    <a:pt x="3602" y="10672"/>
                    <a:pt x="4683" y="11082"/>
                    <a:pt x="5807" y="11144"/>
                  </a:cubicBezTo>
                  <a:cubicBezTo>
                    <a:pt x="6873" y="12174"/>
                    <a:pt x="8267" y="12705"/>
                    <a:pt x="9674" y="12705"/>
                  </a:cubicBezTo>
                  <a:cubicBezTo>
                    <a:pt x="10693" y="12705"/>
                    <a:pt x="11719" y="12427"/>
                    <a:pt x="12631" y="11858"/>
                  </a:cubicBezTo>
                  <a:cubicBezTo>
                    <a:pt x="12834" y="11734"/>
                    <a:pt x="12706" y="11457"/>
                    <a:pt x="12517" y="11457"/>
                  </a:cubicBezTo>
                  <a:cubicBezTo>
                    <a:pt x="12480" y="11457"/>
                    <a:pt x="12441" y="11468"/>
                    <a:pt x="12402" y="11492"/>
                  </a:cubicBezTo>
                  <a:cubicBezTo>
                    <a:pt x="11551" y="12026"/>
                    <a:pt x="10602" y="12281"/>
                    <a:pt x="9663" y="12281"/>
                  </a:cubicBezTo>
                  <a:cubicBezTo>
                    <a:pt x="8013" y="12281"/>
                    <a:pt x="6394" y="11492"/>
                    <a:pt x="5397" y="10039"/>
                  </a:cubicBezTo>
                  <a:cubicBezTo>
                    <a:pt x="3832" y="7754"/>
                    <a:pt x="4347" y="4643"/>
                    <a:pt x="6558" y="2978"/>
                  </a:cubicBezTo>
                  <a:cubicBezTo>
                    <a:pt x="7488" y="2283"/>
                    <a:pt x="8579" y="1945"/>
                    <a:pt x="9661" y="1945"/>
                  </a:cubicBezTo>
                  <a:cubicBezTo>
                    <a:pt x="11159" y="1945"/>
                    <a:pt x="12639" y="2592"/>
                    <a:pt x="13656" y="3835"/>
                  </a:cubicBezTo>
                  <a:cubicBezTo>
                    <a:pt x="15413" y="5978"/>
                    <a:pt x="15171" y="9120"/>
                    <a:pt x="13103" y="10964"/>
                  </a:cubicBezTo>
                  <a:cubicBezTo>
                    <a:pt x="12938" y="11115"/>
                    <a:pt x="13078" y="11346"/>
                    <a:pt x="13250" y="11346"/>
                  </a:cubicBezTo>
                  <a:cubicBezTo>
                    <a:pt x="13298" y="11346"/>
                    <a:pt x="13348" y="11329"/>
                    <a:pt x="13395" y="11287"/>
                  </a:cubicBezTo>
                  <a:cubicBezTo>
                    <a:pt x="15078" y="9784"/>
                    <a:pt x="15693" y="7418"/>
                    <a:pt x="14954" y="5289"/>
                  </a:cubicBezTo>
                  <a:cubicBezTo>
                    <a:pt x="14215" y="3159"/>
                    <a:pt x="12265" y="1687"/>
                    <a:pt x="10017" y="1550"/>
                  </a:cubicBezTo>
                  <a:cubicBezTo>
                    <a:pt x="8937" y="516"/>
                    <a:pt x="7547" y="1"/>
                    <a:pt x="6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2"/>
            <p:cNvSpPr/>
            <p:nvPr/>
          </p:nvSpPr>
          <p:spPr>
            <a:xfrm>
              <a:off x="6385541" y="2035350"/>
              <a:ext cx="173900" cy="167300"/>
            </a:xfrm>
            <a:custGeom>
              <a:avLst/>
              <a:gdLst/>
              <a:ahLst/>
              <a:cxnLst/>
              <a:rect l="l" t="t" r="r" b="b"/>
              <a:pathLst>
                <a:path w="6956" h="6692" extrusionOk="0">
                  <a:moveTo>
                    <a:pt x="3347" y="1"/>
                  </a:moveTo>
                  <a:cubicBezTo>
                    <a:pt x="2658" y="1"/>
                    <a:pt x="1981" y="212"/>
                    <a:pt x="1422" y="609"/>
                  </a:cubicBezTo>
                  <a:cubicBezTo>
                    <a:pt x="1230" y="746"/>
                    <a:pt x="1360" y="1007"/>
                    <a:pt x="1543" y="1007"/>
                  </a:cubicBezTo>
                  <a:cubicBezTo>
                    <a:pt x="1584" y="1007"/>
                    <a:pt x="1627" y="994"/>
                    <a:pt x="1671" y="963"/>
                  </a:cubicBezTo>
                  <a:cubicBezTo>
                    <a:pt x="2179" y="604"/>
                    <a:pt x="2766" y="430"/>
                    <a:pt x="3348" y="430"/>
                  </a:cubicBezTo>
                  <a:cubicBezTo>
                    <a:pt x="4196" y="430"/>
                    <a:pt x="5034" y="798"/>
                    <a:pt x="5608" y="1497"/>
                  </a:cubicBezTo>
                  <a:cubicBezTo>
                    <a:pt x="6577" y="2683"/>
                    <a:pt x="6465" y="4409"/>
                    <a:pt x="5359" y="5465"/>
                  </a:cubicBezTo>
                  <a:cubicBezTo>
                    <a:pt x="4795" y="5998"/>
                    <a:pt x="4071" y="6265"/>
                    <a:pt x="3347" y="6265"/>
                  </a:cubicBezTo>
                  <a:cubicBezTo>
                    <a:pt x="2645" y="6265"/>
                    <a:pt x="1942" y="6013"/>
                    <a:pt x="1385" y="5509"/>
                  </a:cubicBezTo>
                  <a:cubicBezTo>
                    <a:pt x="255" y="4478"/>
                    <a:pt x="106" y="2751"/>
                    <a:pt x="1050" y="1547"/>
                  </a:cubicBezTo>
                  <a:cubicBezTo>
                    <a:pt x="1182" y="1383"/>
                    <a:pt x="1033" y="1195"/>
                    <a:pt x="876" y="1195"/>
                  </a:cubicBezTo>
                  <a:cubicBezTo>
                    <a:pt x="819" y="1195"/>
                    <a:pt x="761" y="1220"/>
                    <a:pt x="714" y="1280"/>
                  </a:cubicBezTo>
                  <a:cubicBezTo>
                    <a:pt x="249" y="1870"/>
                    <a:pt x="0" y="2596"/>
                    <a:pt x="0" y="3348"/>
                  </a:cubicBezTo>
                  <a:cubicBezTo>
                    <a:pt x="0" y="4695"/>
                    <a:pt x="814" y="5918"/>
                    <a:pt x="2068" y="6434"/>
                  </a:cubicBezTo>
                  <a:cubicBezTo>
                    <a:pt x="2483" y="6607"/>
                    <a:pt x="2918" y="6691"/>
                    <a:pt x="3350" y="6691"/>
                  </a:cubicBezTo>
                  <a:cubicBezTo>
                    <a:pt x="4220" y="6691"/>
                    <a:pt x="5075" y="6350"/>
                    <a:pt x="5713" y="5707"/>
                  </a:cubicBezTo>
                  <a:cubicBezTo>
                    <a:pt x="6670" y="4751"/>
                    <a:pt x="6955" y="3317"/>
                    <a:pt x="6434" y="2062"/>
                  </a:cubicBezTo>
                  <a:cubicBezTo>
                    <a:pt x="5918" y="814"/>
                    <a:pt x="4701" y="1"/>
                    <a:pt x="3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2"/>
            <p:cNvSpPr/>
            <p:nvPr/>
          </p:nvSpPr>
          <p:spPr>
            <a:xfrm>
              <a:off x="6456341" y="2070275"/>
              <a:ext cx="32300" cy="104050"/>
            </a:xfrm>
            <a:custGeom>
              <a:avLst/>
              <a:gdLst/>
              <a:ahLst/>
              <a:cxnLst/>
              <a:rect l="l" t="t" r="r" b="b"/>
              <a:pathLst>
                <a:path w="1292" h="4162" extrusionOk="0">
                  <a:moveTo>
                    <a:pt x="643" y="432"/>
                  </a:moveTo>
                  <a:cubicBezTo>
                    <a:pt x="750" y="432"/>
                    <a:pt x="857" y="504"/>
                    <a:pt x="857" y="647"/>
                  </a:cubicBezTo>
                  <a:lnTo>
                    <a:pt x="857" y="3515"/>
                  </a:lnTo>
                  <a:cubicBezTo>
                    <a:pt x="857" y="3661"/>
                    <a:pt x="750" y="3734"/>
                    <a:pt x="643" y="3734"/>
                  </a:cubicBezTo>
                  <a:cubicBezTo>
                    <a:pt x="536" y="3734"/>
                    <a:pt x="429" y="3661"/>
                    <a:pt x="429" y="3515"/>
                  </a:cubicBezTo>
                  <a:lnTo>
                    <a:pt x="429" y="647"/>
                  </a:lnTo>
                  <a:cubicBezTo>
                    <a:pt x="429" y="504"/>
                    <a:pt x="536" y="432"/>
                    <a:pt x="643" y="432"/>
                  </a:cubicBezTo>
                  <a:close/>
                  <a:moveTo>
                    <a:pt x="646" y="1"/>
                  </a:moveTo>
                  <a:cubicBezTo>
                    <a:pt x="286" y="1"/>
                    <a:pt x="0" y="286"/>
                    <a:pt x="0" y="647"/>
                  </a:cubicBezTo>
                  <a:lnTo>
                    <a:pt x="0" y="3515"/>
                  </a:lnTo>
                  <a:cubicBezTo>
                    <a:pt x="0" y="3876"/>
                    <a:pt x="286" y="4161"/>
                    <a:pt x="646" y="4161"/>
                  </a:cubicBezTo>
                  <a:cubicBezTo>
                    <a:pt x="1000" y="4161"/>
                    <a:pt x="1292" y="3876"/>
                    <a:pt x="1292" y="3515"/>
                  </a:cubicBezTo>
                  <a:lnTo>
                    <a:pt x="1292" y="647"/>
                  </a:lnTo>
                  <a:cubicBezTo>
                    <a:pt x="1292" y="286"/>
                    <a:pt x="1000"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887;p52"/>
          <p:cNvGrpSpPr/>
          <p:nvPr/>
        </p:nvGrpSpPr>
        <p:grpSpPr>
          <a:xfrm>
            <a:off x="3174766" y="2010850"/>
            <a:ext cx="368100" cy="177450"/>
            <a:chOff x="3174766" y="2010850"/>
            <a:chExt cx="368100" cy="177450"/>
          </a:xfrm>
        </p:grpSpPr>
        <p:sp>
          <p:nvSpPr>
            <p:cNvPr id="888" name="Google Shape;888;p52"/>
            <p:cNvSpPr/>
            <p:nvPr/>
          </p:nvSpPr>
          <p:spPr>
            <a:xfrm>
              <a:off x="3174766" y="2010850"/>
              <a:ext cx="368100" cy="149975"/>
            </a:xfrm>
            <a:custGeom>
              <a:avLst/>
              <a:gdLst/>
              <a:ahLst/>
              <a:cxnLst/>
              <a:rect l="l" t="t" r="r" b="b"/>
              <a:pathLst>
                <a:path w="14724" h="5999" extrusionOk="0">
                  <a:moveTo>
                    <a:pt x="5012" y="1409"/>
                  </a:moveTo>
                  <a:lnTo>
                    <a:pt x="5012" y="1552"/>
                  </a:lnTo>
                  <a:lnTo>
                    <a:pt x="4583" y="1552"/>
                  </a:lnTo>
                  <a:lnTo>
                    <a:pt x="4583" y="1409"/>
                  </a:lnTo>
                  <a:close/>
                  <a:moveTo>
                    <a:pt x="6508" y="1409"/>
                  </a:moveTo>
                  <a:lnTo>
                    <a:pt x="6508" y="1552"/>
                  </a:lnTo>
                  <a:lnTo>
                    <a:pt x="6080" y="1552"/>
                  </a:lnTo>
                  <a:lnTo>
                    <a:pt x="6080" y="1409"/>
                  </a:lnTo>
                  <a:close/>
                  <a:moveTo>
                    <a:pt x="7999" y="1409"/>
                  </a:moveTo>
                  <a:lnTo>
                    <a:pt x="7999" y="1552"/>
                  </a:lnTo>
                  <a:lnTo>
                    <a:pt x="7570" y="1552"/>
                  </a:lnTo>
                  <a:lnTo>
                    <a:pt x="7570" y="1409"/>
                  </a:lnTo>
                  <a:close/>
                  <a:moveTo>
                    <a:pt x="1925" y="1987"/>
                  </a:moveTo>
                  <a:cubicBezTo>
                    <a:pt x="1845" y="2111"/>
                    <a:pt x="1795" y="2260"/>
                    <a:pt x="1789" y="2415"/>
                  </a:cubicBezTo>
                  <a:lnTo>
                    <a:pt x="1298" y="2415"/>
                  </a:lnTo>
                  <a:lnTo>
                    <a:pt x="1298" y="1987"/>
                  </a:lnTo>
                  <a:close/>
                  <a:moveTo>
                    <a:pt x="864" y="1707"/>
                  </a:moveTo>
                  <a:lnTo>
                    <a:pt x="864" y="1769"/>
                  </a:lnTo>
                  <a:lnTo>
                    <a:pt x="864" y="2657"/>
                  </a:lnTo>
                  <a:lnTo>
                    <a:pt x="435" y="2657"/>
                  </a:lnTo>
                  <a:lnTo>
                    <a:pt x="435" y="1707"/>
                  </a:lnTo>
                  <a:close/>
                  <a:moveTo>
                    <a:pt x="14411" y="0"/>
                  </a:moveTo>
                  <a:cubicBezTo>
                    <a:pt x="14312" y="0"/>
                    <a:pt x="14221" y="59"/>
                    <a:pt x="14184" y="148"/>
                  </a:cubicBezTo>
                  <a:cubicBezTo>
                    <a:pt x="13948" y="658"/>
                    <a:pt x="13078" y="1055"/>
                    <a:pt x="11662" y="1310"/>
                  </a:cubicBezTo>
                  <a:cubicBezTo>
                    <a:pt x="10830" y="1452"/>
                    <a:pt x="9998" y="1533"/>
                    <a:pt x="9160" y="1558"/>
                  </a:cubicBezTo>
                  <a:lnTo>
                    <a:pt x="8433" y="1558"/>
                  </a:lnTo>
                  <a:lnTo>
                    <a:pt x="8433" y="1198"/>
                  </a:lnTo>
                  <a:cubicBezTo>
                    <a:pt x="8433" y="1080"/>
                    <a:pt x="8334" y="981"/>
                    <a:pt x="8216" y="981"/>
                  </a:cubicBezTo>
                  <a:lnTo>
                    <a:pt x="7999" y="981"/>
                  </a:lnTo>
                  <a:lnTo>
                    <a:pt x="7999" y="633"/>
                  </a:lnTo>
                  <a:lnTo>
                    <a:pt x="8216" y="633"/>
                  </a:lnTo>
                  <a:cubicBezTo>
                    <a:pt x="8502" y="633"/>
                    <a:pt x="8502" y="204"/>
                    <a:pt x="8216" y="204"/>
                  </a:cubicBezTo>
                  <a:lnTo>
                    <a:pt x="7353" y="204"/>
                  </a:lnTo>
                  <a:cubicBezTo>
                    <a:pt x="7067" y="204"/>
                    <a:pt x="7067" y="633"/>
                    <a:pt x="7353" y="633"/>
                  </a:cubicBezTo>
                  <a:lnTo>
                    <a:pt x="7570" y="633"/>
                  </a:lnTo>
                  <a:lnTo>
                    <a:pt x="7570" y="981"/>
                  </a:lnTo>
                  <a:lnTo>
                    <a:pt x="7353" y="981"/>
                  </a:lnTo>
                  <a:cubicBezTo>
                    <a:pt x="7235" y="981"/>
                    <a:pt x="7135" y="1074"/>
                    <a:pt x="7135" y="1192"/>
                  </a:cubicBezTo>
                  <a:lnTo>
                    <a:pt x="7135" y="1552"/>
                  </a:lnTo>
                  <a:lnTo>
                    <a:pt x="6937" y="1552"/>
                  </a:lnTo>
                  <a:lnTo>
                    <a:pt x="6937" y="1192"/>
                  </a:lnTo>
                  <a:cubicBezTo>
                    <a:pt x="6937" y="1074"/>
                    <a:pt x="6837" y="981"/>
                    <a:pt x="6719" y="981"/>
                  </a:cubicBezTo>
                  <a:lnTo>
                    <a:pt x="6508" y="981"/>
                  </a:lnTo>
                  <a:lnTo>
                    <a:pt x="6508" y="633"/>
                  </a:lnTo>
                  <a:lnTo>
                    <a:pt x="6719" y="633"/>
                  </a:lnTo>
                  <a:cubicBezTo>
                    <a:pt x="7005" y="633"/>
                    <a:pt x="7005" y="204"/>
                    <a:pt x="6719" y="204"/>
                  </a:cubicBezTo>
                  <a:lnTo>
                    <a:pt x="5862" y="204"/>
                  </a:lnTo>
                  <a:cubicBezTo>
                    <a:pt x="5571" y="204"/>
                    <a:pt x="5571" y="633"/>
                    <a:pt x="5862" y="633"/>
                  </a:cubicBezTo>
                  <a:lnTo>
                    <a:pt x="6074" y="633"/>
                  </a:lnTo>
                  <a:lnTo>
                    <a:pt x="6074" y="981"/>
                  </a:lnTo>
                  <a:lnTo>
                    <a:pt x="5862" y="981"/>
                  </a:lnTo>
                  <a:cubicBezTo>
                    <a:pt x="5738" y="981"/>
                    <a:pt x="5645" y="1074"/>
                    <a:pt x="5645" y="1192"/>
                  </a:cubicBezTo>
                  <a:lnTo>
                    <a:pt x="5645" y="1552"/>
                  </a:lnTo>
                  <a:lnTo>
                    <a:pt x="5446" y="1552"/>
                  </a:lnTo>
                  <a:lnTo>
                    <a:pt x="5446" y="1192"/>
                  </a:lnTo>
                  <a:cubicBezTo>
                    <a:pt x="5446" y="1074"/>
                    <a:pt x="5347" y="981"/>
                    <a:pt x="5229" y="981"/>
                  </a:cubicBezTo>
                  <a:lnTo>
                    <a:pt x="5012" y="981"/>
                  </a:lnTo>
                  <a:lnTo>
                    <a:pt x="5012" y="633"/>
                  </a:lnTo>
                  <a:lnTo>
                    <a:pt x="5229" y="633"/>
                  </a:lnTo>
                  <a:cubicBezTo>
                    <a:pt x="5515" y="633"/>
                    <a:pt x="5515" y="204"/>
                    <a:pt x="5229" y="204"/>
                  </a:cubicBezTo>
                  <a:lnTo>
                    <a:pt x="4366" y="204"/>
                  </a:lnTo>
                  <a:cubicBezTo>
                    <a:pt x="4080" y="204"/>
                    <a:pt x="4080" y="633"/>
                    <a:pt x="4366" y="633"/>
                  </a:cubicBezTo>
                  <a:lnTo>
                    <a:pt x="4583" y="633"/>
                  </a:lnTo>
                  <a:lnTo>
                    <a:pt x="4583" y="981"/>
                  </a:lnTo>
                  <a:lnTo>
                    <a:pt x="4366" y="981"/>
                  </a:lnTo>
                  <a:cubicBezTo>
                    <a:pt x="4248" y="981"/>
                    <a:pt x="4155" y="1074"/>
                    <a:pt x="4155" y="1192"/>
                  </a:cubicBezTo>
                  <a:lnTo>
                    <a:pt x="4155" y="1552"/>
                  </a:lnTo>
                  <a:lnTo>
                    <a:pt x="1292" y="1552"/>
                  </a:lnTo>
                  <a:lnTo>
                    <a:pt x="1292" y="1490"/>
                  </a:lnTo>
                  <a:cubicBezTo>
                    <a:pt x="1292" y="1372"/>
                    <a:pt x="1199" y="1279"/>
                    <a:pt x="1081" y="1279"/>
                  </a:cubicBezTo>
                  <a:lnTo>
                    <a:pt x="218" y="1279"/>
                  </a:lnTo>
                  <a:cubicBezTo>
                    <a:pt x="100" y="1279"/>
                    <a:pt x="0" y="1372"/>
                    <a:pt x="0" y="1490"/>
                  </a:cubicBezTo>
                  <a:lnTo>
                    <a:pt x="0" y="2868"/>
                  </a:lnTo>
                  <a:cubicBezTo>
                    <a:pt x="0" y="2986"/>
                    <a:pt x="100" y="3086"/>
                    <a:pt x="218" y="3086"/>
                  </a:cubicBezTo>
                  <a:lnTo>
                    <a:pt x="1081" y="3086"/>
                  </a:lnTo>
                  <a:cubicBezTo>
                    <a:pt x="1199" y="3086"/>
                    <a:pt x="1292" y="2986"/>
                    <a:pt x="1292" y="2868"/>
                  </a:cubicBezTo>
                  <a:lnTo>
                    <a:pt x="1292" y="2843"/>
                  </a:lnTo>
                  <a:lnTo>
                    <a:pt x="1789" y="2843"/>
                  </a:lnTo>
                  <a:lnTo>
                    <a:pt x="1789" y="2955"/>
                  </a:lnTo>
                  <a:cubicBezTo>
                    <a:pt x="1789" y="3098"/>
                    <a:pt x="1896" y="3169"/>
                    <a:pt x="2003" y="3169"/>
                  </a:cubicBezTo>
                  <a:cubicBezTo>
                    <a:pt x="2110" y="3169"/>
                    <a:pt x="2217" y="3098"/>
                    <a:pt x="2217" y="2955"/>
                  </a:cubicBezTo>
                  <a:lnTo>
                    <a:pt x="2217" y="2632"/>
                  </a:lnTo>
                  <a:lnTo>
                    <a:pt x="2217" y="2458"/>
                  </a:lnTo>
                  <a:cubicBezTo>
                    <a:pt x="2217" y="2198"/>
                    <a:pt x="2435" y="1987"/>
                    <a:pt x="2695" y="1987"/>
                  </a:cubicBezTo>
                  <a:lnTo>
                    <a:pt x="9930" y="1987"/>
                  </a:lnTo>
                  <a:cubicBezTo>
                    <a:pt x="10191" y="1987"/>
                    <a:pt x="10402" y="2198"/>
                    <a:pt x="10402" y="2458"/>
                  </a:cubicBezTo>
                  <a:lnTo>
                    <a:pt x="10402" y="5098"/>
                  </a:lnTo>
                  <a:cubicBezTo>
                    <a:pt x="10402" y="5358"/>
                    <a:pt x="10191" y="5570"/>
                    <a:pt x="9930" y="5570"/>
                  </a:cubicBezTo>
                  <a:lnTo>
                    <a:pt x="9551" y="5570"/>
                  </a:lnTo>
                  <a:cubicBezTo>
                    <a:pt x="9265" y="5570"/>
                    <a:pt x="9265" y="5998"/>
                    <a:pt x="9551" y="5998"/>
                  </a:cubicBezTo>
                  <a:lnTo>
                    <a:pt x="9930" y="5998"/>
                  </a:lnTo>
                  <a:cubicBezTo>
                    <a:pt x="10433" y="5998"/>
                    <a:pt x="10836" y="5594"/>
                    <a:pt x="10836" y="5098"/>
                  </a:cubicBezTo>
                  <a:lnTo>
                    <a:pt x="10836" y="2924"/>
                  </a:lnTo>
                  <a:cubicBezTo>
                    <a:pt x="11221" y="2961"/>
                    <a:pt x="11588" y="3011"/>
                    <a:pt x="11917" y="3079"/>
                  </a:cubicBezTo>
                  <a:cubicBezTo>
                    <a:pt x="11934" y="3083"/>
                    <a:pt x="11950" y="3084"/>
                    <a:pt x="11966" y="3084"/>
                  </a:cubicBezTo>
                  <a:cubicBezTo>
                    <a:pt x="12206" y="3084"/>
                    <a:pt x="12266" y="2704"/>
                    <a:pt x="11998" y="2657"/>
                  </a:cubicBezTo>
                  <a:cubicBezTo>
                    <a:pt x="11644" y="2589"/>
                    <a:pt x="11259" y="2533"/>
                    <a:pt x="10836" y="2490"/>
                  </a:cubicBezTo>
                  <a:lnTo>
                    <a:pt x="10836" y="2452"/>
                  </a:lnTo>
                  <a:cubicBezTo>
                    <a:pt x="10836" y="2241"/>
                    <a:pt x="10762" y="2042"/>
                    <a:pt x="10632" y="1881"/>
                  </a:cubicBezTo>
                  <a:cubicBezTo>
                    <a:pt x="10979" y="1844"/>
                    <a:pt x="11358" y="1794"/>
                    <a:pt x="11737" y="1726"/>
                  </a:cubicBezTo>
                  <a:cubicBezTo>
                    <a:pt x="12960" y="1508"/>
                    <a:pt x="13811" y="1179"/>
                    <a:pt x="14270" y="738"/>
                  </a:cubicBezTo>
                  <a:lnTo>
                    <a:pt x="14270" y="738"/>
                  </a:lnTo>
                  <a:cubicBezTo>
                    <a:pt x="14277" y="1459"/>
                    <a:pt x="14283" y="2769"/>
                    <a:pt x="14258" y="3657"/>
                  </a:cubicBezTo>
                  <a:cubicBezTo>
                    <a:pt x="13954" y="3340"/>
                    <a:pt x="13507" y="3086"/>
                    <a:pt x="12917" y="2887"/>
                  </a:cubicBezTo>
                  <a:cubicBezTo>
                    <a:pt x="12891" y="2879"/>
                    <a:pt x="12866" y="2875"/>
                    <a:pt x="12843" y="2875"/>
                  </a:cubicBezTo>
                  <a:cubicBezTo>
                    <a:pt x="12621" y="2875"/>
                    <a:pt x="12533" y="3218"/>
                    <a:pt x="12780" y="3297"/>
                  </a:cubicBezTo>
                  <a:cubicBezTo>
                    <a:pt x="13494" y="3533"/>
                    <a:pt x="13960" y="3856"/>
                    <a:pt x="14165" y="4259"/>
                  </a:cubicBezTo>
                  <a:cubicBezTo>
                    <a:pt x="14208" y="4340"/>
                    <a:pt x="14295" y="4390"/>
                    <a:pt x="14382" y="4390"/>
                  </a:cubicBezTo>
                  <a:cubicBezTo>
                    <a:pt x="14401" y="4390"/>
                    <a:pt x="14419" y="4390"/>
                    <a:pt x="14438" y="4383"/>
                  </a:cubicBezTo>
                  <a:cubicBezTo>
                    <a:pt x="14569" y="4352"/>
                    <a:pt x="14662" y="4247"/>
                    <a:pt x="14668" y="4116"/>
                  </a:cubicBezTo>
                  <a:cubicBezTo>
                    <a:pt x="14724" y="3104"/>
                    <a:pt x="14699" y="931"/>
                    <a:pt x="14693" y="291"/>
                  </a:cubicBezTo>
                  <a:cubicBezTo>
                    <a:pt x="14687" y="155"/>
                    <a:pt x="14593" y="37"/>
                    <a:pt x="14463" y="6"/>
                  </a:cubicBezTo>
                  <a:cubicBezTo>
                    <a:pt x="14445" y="2"/>
                    <a:pt x="14428" y="0"/>
                    <a:pt x="14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2"/>
            <p:cNvSpPr/>
            <p:nvPr/>
          </p:nvSpPr>
          <p:spPr>
            <a:xfrm>
              <a:off x="3219466" y="2102800"/>
              <a:ext cx="177950" cy="85500"/>
            </a:xfrm>
            <a:custGeom>
              <a:avLst/>
              <a:gdLst/>
              <a:ahLst/>
              <a:cxnLst/>
              <a:rect l="l" t="t" r="r" b="b"/>
              <a:pathLst>
                <a:path w="7118" h="3420" extrusionOk="0">
                  <a:moveTo>
                    <a:pt x="3224" y="2326"/>
                  </a:moveTo>
                  <a:lnTo>
                    <a:pt x="3224" y="2984"/>
                  </a:lnTo>
                  <a:lnTo>
                    <a:pt x="2795" y="2984"/>
                  </a:lnTo>
                  <a:lnTo>
                    <a:pt x="2795" y="2326"/>
                  </a:lnTo>
                  <a:close/>
                  <a:moveTo>
                    <a:pt x="4720" y="2326"/>
                  </a:moveTo>
                  <a:lnTo>
                    <a:pt x="4720" y="2984"/>
                  </a:lnTo>
                  <a:lnTo>
                    <a:pt x="4286" y="2984"/>
                  </a:lnTo>
                  <a:lnTo>
                    <a:pt x="4286" y="2326"/>
                  </a:lnTo>
                  <a:close/>
                  <a:moveTo>
                    <a:pt x="6211" y="2326"/>
                  </a:moveTo>
                  <a:lnTo>
                    <a:pt x="6211" y="2984"/>
                  </a:lnTo>
                  <a:lnTo>
                    <a:pt x="5782" y="2984"/>
                  </a:lnTo>
                  <a:lnTo>
                    <a:pt x="5782" y="2326"/>
                  </a:lnTo>
                  <a:close/>
                  <a:moveTo>
                    <a:pt x="215" y="1"/>
                  </a:moveTo>
                  <a:cubicBezTo>
                    <a:pt x="108" y="1"/>
                    <a:pt x="1" y="72"/>
                    <a:pt x="1" y="215"/>
                  </a:cubicBezTo>
                  <a:lnTo>
                    <a:pt x="1" y="1426"/>
                  </a:lnTo>
                  <a:cubicBezTo>
                    <a:pt x="1" y="1923"/>
                    <a:pt x="404" y="2326"/>
                    <a:pt x="901" y="2326"/>
                  </a:cubicBezTo>
                  <a:lnTo>
                    <a:pt x="2367" y="2326"/>
                  </a:lnTo>
                  <a:lnTo>
                    <a:pt x="2367" y="3202"/>
                  </a:lnTo>
                  <a:cubicBezTo>
                    <a:pt x="2367" y="3320"/>
                    <a:pt x="2460" y="3419"/>
                    <a:pt x="2578" y="3419"/>
                  </a:cubicBezTo>
                  <a:lnTo>
                    <a:pt x="3441" y="3419"/>
                  </a:lnTo>
                  <a:cubicBezTo>
                    <a:pt x="3559" y="3419"/>
                    <a:pt x="3658" y="3320"/>
                    <a:pt x="3658" y="3202"/>
                  </a:cubicBezTo>
                  <a:lnTo>
                    <a:pt x="3658" y="2326"/>
                  </a:lnTo>
                  <a:lnTo>
                    <a:pt x="3857" y="2326"/>
                  </a:lnTo>
                  <a:lnTo>
                    <a:pt x="3857" y="3202"/>
                  </a:lnTo>
                  <a:cubicBezTo>
                    <a:pt x="3857" y="3320"/>
                    <a:pt x="3950" y="3413"/>
                    <a:pt x="4068" y="3413"/>
                  </a:cubicBezTo>
                  <a:lnTo>
                    <a:pt x="4931" y="3413"/>
                  </a:lnTo>
                  <a:cubicBezTo>
                    <a:pt x="5049" y="3413"/>
                    <a:pt x="5149" y="3320"/>
                    <a:pt x="5149" y="3202"/>
                  </a:cubicBezTo>
                  <a:lnTo>
                    <a:pt x="5149" y="2326"/>
                  </a:lnTo>
                  <a:lnTo>
                    <a:pt x="5347" y="2326"/>
                  </a:lnTo>
                  <a:lnTo>
                    <a:pt x="5347" y="3202"/>
                  </a:lnTo>
                  <a:cubicBezTo>
                    <a:pt x="5347" y="3320"/>
                    <a:pt x="5447" y="3413"/>
                    <a:pt x="5565" y="3413"/>
                  </a:cubicBezTo>
                  <a:lnTo>
                    <a:pt x="6428" y="3413"/>
                  </a:lnTo>
                  <a:cubicBezTo>
                    <a:pt x="6546" y="3413"/>
                    <a:pt x="6639" y="3320"/>
                    <a:pt x="6639" y="3202"/>
                  </a:cubicBezTo>
                  <a:lnTo>
                    <a:pt x="6639" y="2326"/>
                  </a:lnTo>
                  <a:lnTo>
                    <a:pt x="6832" y="2326"/>
                  </a:lnTo>
                  <a:cubicBezTo>
                    <a:pt x="7117" y="2326"/>
                    <a:pt x="7117" y="1898"/>
                    <a:pt x="6832" y="1898"/>
                  </a:cubicBezTo>
                  <a:lnTo>
                    <a:pt x="901" y="1898"/>
                  </a:lnTo>
                  <a:cubicBezTo>
                    <a:pt x="640" y="1892"/>
                    <a:pt x="429" y="1680"/>
                    <a:pt x="429" y="1420"/>
                  </a:cubicBezTo>
                  <a:lnTo>
                    <a:pt x="429" y="215"/>
                  </a:lnTo>
                  <a:cubicBezTo>
                    <a:pt x="429" y="72"/>
                    <a:pt x="322"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2"/>
            <p:cNvSpPr/>
            <p:nvPr/>
          </p:nvSpPr>
          <p:spPr>
            <a:xfrm>
              <a:off x="3241041" y="2071200"/>
              <a:ext cx="183075" cy="68200"/>
            </a:xfrm>
            <a:custGeom>
              <a:avLst/>
              <a:gdLst/>
              <a:ahLst/>
              <a:cxnLst/>
              <a:rect l="l" t="t" r="r" b="b"/>
              <a:pathLst>
                <a:path w="7323" h="2728" extrusionOk="0">
                  <a:moveTo>
                    <a:pt x="1504" y="429"/>
                  </a:moveTo>
                  <a:lnTo>
                    <a:pt x="1504" y="2292"/>
                  </a:lnTo>
                  <a:lnTo>
                    <a:pt x="429" y="2292"/>
                  </a:lnTo>
                  <a:lnTo>
                    <a:pt x="429" y="429"/>
                  </a:lnTo>
                  <a:close/>
                  <a:moveTo>
                    <a:pt x="2361" y="429"/>
                  </a:moveTo>
                  <a:lnTo>
                    <a:pt x="2361" y="2292"/>
                  </a:lnTo>
                  <a:lnTo>
                    <a:pt x="1932" y="2292"/>
                  </a:lnTo>
                  <a:lnTo>
                    <a:pt x="1932" y="429"/>
                  </a:lnTo>
                  <a:close/>
                  <a:moveTo>
                    <a:pt x="2994" y="429"/>
                  </a:moveTo>
                  <a:lnTo>
                    <a:pt x="2994" y="2292"/>
                  </a:lnTo>
                  <a:lnTo>
                    <a:pt x="2795" y="2292"/>
                  </a:lnTo>
                  <a:lnTo>
                    <a:pt x="2795" y="429"/>
                  </a:lnTo>
                  <a:close/>
                  <a:moveTo>
                    <a:pt x="3857" y="429"/>
                  </a:moveTo>
                  <a:lnTo>
                    <a:pt x="3857" y="2292"/>
                  </a:lnTo>
                  <a:lnTo>
                    <a:pt x="3423" y="2292"/>
                  </a:lnTo>
                  <a:lnTo>
                    <a:pt x="3423" y="429"/>
                  </a:lnTo>
                  <a:close/>
                  <a:moveTo>
                    <a:pt x="4491" y="429"/>
                  </a:moveTo>
                  <a:lnTo>
                    <a:pt x="4491" y="2292"/>
                  </a:lnTo>
                  <a:lnTo>
                    <a:pt x="4286" y="2292"/>
                  </a:lnTo>
                  <a:lnTo>
                    <a:pt x="4286" y="429"/>
                  </a:lnTo>
                  <a:close/>
                  <a:moveTo>
                    <a:pt x="5348" y="429"/>
                  </a:moveTo>
                  <a:lnTo>
                    <a:pt x="5348" y="2292"/>
                  </a:lnTo>
                  <a:lnTo>
                    <a:pt x="4919" y="2292"/>
                  </a:lnTo>
                  <a:lnTo>
                    <a:pt x="4919" y="429"/>
                  </a:lnTo>
                  <a:close/>
                  <a:moveTo>
                    <a:pt x="6888" y="429"/>
                  </a:moveTo>
                  <a:lnTo>
                    <a:pt x="6888" y="2292"/>
                  </a:lnTo>
                  <a:lnTo>
                    <a:pt x="5782" y="2292"/>
                  </a:lnTo>
                  <a:lnTo>
                    <a:pt x="5782" y="429"/>
                  </a:lnTo>
                  <a:close/>
                  <a:moveTo>
                    <a:pt x="212" y="1"/>
                  </a:moveTo>
                  <a:cubicBezTo>
                    <a:pt x="94" y="1"/>
                    <a:pt x="1" y="94"/>
                    <a:pt x="1" y="212"/>
                  </a:cubicBezTo>
                  <a:lnTo>
                    <a:pt x="1" y="2510"/>
                  </a:lnTo>
                  <a:cubicBezTo>
                    <a:pt x="1" y="2628"/>
                    <a:pt x="94" y="2727"/>
                    <a:pt x="212" y="2727"/>
                  </a:cubicBezTo>
                  <a:lnTo>
                    <a:pt x="7105" y="2727"/>
                  </a:lnTo>
                  <a:cubicBezTo>
                    <a:pt x="7223" y="2727"/>
                    <a:pt x="7322" y="2628"/>
                    <a:pt x="7322" y="2510"/>
                  </a:cubicBezTo>
                  <a:lnTo>
                    <a:pt x="7322" y="212"/>
                  </a:lnTo>
                  <a:cubicBezTo>
                    <a:pt x="7322" y="94"/>
                    <a:pt x="7223" y="1"/>
                    <a:pt x="7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52"/>
          <p:cNvGrpSpPr/>
          <p:nvPr/>
        </p:nvGrpSpPr>
        <p:grpSpPr>
          <a:xfrm>
            <a:off x="2555491" y="2559300"/>
            <a:ext cx="367650" cy="240600"/>
            <a:chOff x="2555491" y="2559300"/>
            <a:chExt cx="367650" cy="240600"/>
          </a:xfrm>
        </p:grpSpPr>
        <p:sp>
          <p:nvSpPr>
            <p:cNvPr id="892" name="Google Shape;892;p52"/>
            <p:cNvSpPr/>
            <p:nvPr/>
          </p:nvSpPr>
          <p:spPr>
            <a:xfrm>
              <a:off x="2555491" y="2559300"/>
              <a:ext cx="367650" cy="240600"/>
            </a:xfrm>
            <a:custGeom>
              <a:avLst/>
              <a:gdLst/>
              <a:ahLst/>
              <a:cxnLst/>
              <a:rect l="l" t="t" r="r" b="b"/>
              <a:pathLst>
                <a:path w="14706" h="9624" extrusionOk="0">
                  <a:moveTo>
                    <a:pt x="12892" y="1665"/>
                  </a:moveTo>
                  <a:lnTo>
                    <a:pt x="12892" y="4329"/>
                  </a:lnTo>
                  <a:cubicBezTo>
                    <a:pt x="12826" y="3897"/>
                    <a:pt x="12457" y="3622"/>
                    <a:pt x="12069" y="3622"/>
                  </a:cubicBezTo>
                  <a:cubicBezTo>
                    <a:pt x="11910" y="3622"/>
                    <a:pt x="11747" y="3669"/>
                    <a:pt x="11600" y="3770"/>
                  </a:cubicBezTo>
                  <a:lnTo>
                    <a:pt x="11600" y="1665"/>
                  </a:lnTo>
                  <a:close/>
                  <a:moveTo>
                    <a:pt x="12069" y="4054"/>
                  </a:moveTo>
                  <a:cubicBezTo>
                    <a:pt x="12274" y="4054"/>
                    <a:pt x="12470" y="4214"/>
                    <a:pt x="12470" y="4453"/>
                  </a:cubicBezTo>
                  <a:cubicBezTo>
                    <a:pt x="12470" y="4697"/>
                    <a:pt x="12274" y="4855"/>
                    <a:pt x="12068" y="4855"/>
                  </a:cubicBezTo>
                  <a:cubicBezTo>
                    <a:pt x="11969" y="4855"/>
                    <a:pt x="11869" y="4819"/>
                    <a:pt x="11787" y="4739"/>
                  </a:cubicBezTo>
                  <a:cubicBezTo>
                    <a:pt x="11631" y="4583"/>
                    <a:pt x="11631" y="4329"/>
                    <a:pt x="11787" y="4173"/>
                  </a:cubicBezTo>
                  <a:cubicBezTo>
                    <a:pt x="11869" y="4091"/>
                    <a:pt x="11970" y="4054"/>
                    <a:pt x="12069" y="4054"/>
                  </a:cubicBezTo>
                  <a:close/>
                  <a:moveTo>
                    <a:pt x="10806" y="2565"/>
                  </a:moveTo>
                  <a:lnTo>
                    <a:pt x="11166" y="2615"/>
                  </a:lnTo>
                  <a:lnTo>
                    <a:pt x="11166" y="4527"/>
                  </a:lnTo>
                  <a:lnTo>
                    <a:pt x="10806" y="4888"/>
                  </a:lnTo>
                  <a:lnTo>
                    <a:pt x="10806" y="2565"/>
                  </a:lnTo>
                  <a:close/>
                  <a:moveTo>
                    <a:pt x="8291" y="2230"/>
                  </a:moveTo>
                  <a:lnTo>
                    <a:pt x="8651" y="2273"/>
                  </a:lnTo>
                  <a:lnTo>
                    <a:pt x="8651" y="4944"/>
                  </a:lnTo>
                  <a:cubicBezTo>
                    <a:pt x="8564" y="4807"/>
                    <a:pt x="8440" y="4695"/>
                    <a:pt x="8291" y="4627"/>
                  </a:cubicBezTo>
                  <a:lnTo>
                    <a:pt x="8291" y="2230"/>
                  </a:lnTo>
                  <a:close/>
                  <a:moveTo>
                    <a:pt x="13327" y="2894"/>
                  </a:moveTo>
                  <a:lnTo>
                    <a:pt x="13960" y="2981"/>
                  </a:lnTo>
                  <a:cubicBezTo>
                    <a:pt x="14140" y="3006"/>
                    <a:pt x="14271" y="3161"/>
                    <a:pt x="14271" y="3335"/>
                  </a:cubicBezTo>
                  <a:lnTo>
                    <a:pt x="14271" y="4782"/>
                  </a:lnTo>
                  <a:cubicBezTo>
                    <a:pt x="14271" y="4962"/>
                    <a:pt x="14140" y="5117"/>
                    <a:pt x="13960" y="5142"/>
                  </a:cubicBezTo>
                  <a:lnTo>
                    <a:pt x="13327" y="5223"/>
                  </a:lnTo>
                  <a:lnTo>
                    <a:pt x="13327" y="2894"/>
                  </a:lnTo>
                  <a:close/>
                  <a:moveTo>
                    <a:pt x="7949" y="4986"/>
                  </a:moveTo>
                  <a:cubicBezTo>
                    <a:pt x="8048" y="4986"/>
                    <a:pt x="8148" y="5022"/>
                    <a:pt x="8228" y="5105"/>
                  </a:cubicBezTo>
                  <a:cubicBezTo>
                    <a:pt x="8384" y="5260"/>
                    <a:pt x="8384" y="5509"/>
                    <a:pt x="8228" y="5670"/>
                  </a:cubicBezTo>
                  <a:cubicBezTo>
                    <a:pt x="8148" y="5750"/>
                    <a:pt x="8048" y="5787"/>
                    <a:pt x="7950" y="5787"/>
                  </a:cubicBezTo>
                  <a:cubicBezTo>
                    <a:pt x="7744" y="5787"/>
                    <a:pt x="7545" y="5628"/>
                    <a:pt x="7545" y="5384"/>
                  </a:cubicBezTo>
                  <a:cubicBezTo>
                    <a:pt x="7545" y="5145"/>
                    <a:pt x="7744" y="4986"/>
                    <a:pt x="7949" y="4986"/>
                  </a:cubicBezTo>
                  <a:close/>
                  <a:moveTo>
                    <a:pt x="10371" y="1398"/>
                  </a:moveTo>
                  <a:lnTo>
                    <a:pt x="10371" y="5322"/>
                  </a:lnTo>
                  <a:lnTo>
                    <a:pt x="9955" y="5732"/>
                  </a:lnTo>
                  <a:cubicBezTo>
                    <a:pt x="9921" y="5714"/>
                    <a:pt x="9888" y="5706"/>
                    <a:pt x="9855" y="5706"/>
                  </a:cubicBezTo>
                  <a:cubicBezTo>
                    <a:pt x="9711" y="5706"/>
                    <a:pt x="9594" y="5865"/>
                    <a:pt x="9675" y="6012"/>
                  </a:cubicBezTo>
                  <a:lnTo>
                    <a:pt x="9539" y="6148"/>
                  </a:lnTo>
                  <a:lnTo>
                    <a:pt x="9073" y="5682"/>
                  </a:lnTo>
                  <a:lnTo>
                    <a:pt x="9079" y="1398"/>
                  </a:lnTo>
                  <a:close/>
                  <a:moveTo>
                    <a:pt x="12892" y="4583"/>
                  </a:moveTo>
                  <a:lnTo>
                    <a:pt x="12892" y="6465"/>
                  </a:lnTo>
                  <a:lnTo>
                    <a:pt x="11600" y="6465"/>
                  </a:lnTo>
                  <a:lnTo>
                    <a:pt x="11600" y="5757"/>
                  </a:lnTo>
                  <a:lnTo>
                    <a:pt x="12072" y="5285"/>
                  </a:lnTo>
                  <a:cubicBezTo>
                    <a:pt x="12482" y="5285"/>
                    <a:pt x="12830" y="4987"/>
                    <a:pt x="12892" y="4583"/>
                  </a:cubicBezTo>
                  <a:close/>
                  <a:moveTo>
                    <a:pt x="3254" y="1553"/>
                  </a:moveTo>
                  <a:lnTo>
                    <a:pt x="3615" y="1603"/>
                  </a:lnTo>
                  <a:lnTo>
                    <a:pt x="3615" y="6527"/>
                  </a:lnTo>
                  <a:lnTo>
                    <a:pt x="3254" y="6577"/>
                  </a:lnTo>
                  <a:lnTo>
                    <a:pt x="3254" y="1553"/>
                  </a:lnTo>
                  <a:close/>
                  <a:moveTo>
                    <a:pt x="8638" y="5850"/>
                  </a:moveTo>
                  <a:lnTo>
                    <a:pt x="9241" y="6452"/>
                  </a:lnTo>
                  <a:lnTo>
                    <a:pt x="9017" y="6676"/>
                  </a:lnTo>
                  <a:lnTo>
                    <a:pt x="8415" y="6074"/>
                  </a:lnTo>
                  <a:cubicBezTo>
                    <a:pt x="8502" y="6012"/>
                    <a:pt x="8576" y="5937"/>
                    <a:pt x="8638" y="5850"/>
                  </a:cubicBezTo>
                  <a:close/>
                  <a:moveTo>
                    <a:pt x="7856" y="1106"/>
                  </a:moveTo>
                  <a:lnTo>
                    <a:pt x="7856" y="4559"/>
                  </a:lnTo>
                  <a:cubicBezTo>
                    <a:pt x="7434" y="4602"/>
                    <a:pt x="7117" y="4962"/>
                    <a:pt x="7117" y="5384"/>
                  </a:cubicBezTo>
                  <a:cubicBezTo>
                    <a:pt x="7117" y="5807"/>
                    <a:pt x="7434" y="6167"/>
                    <a:pt x="7856" y="6210"/>
                  </a:cubicBezTo>
                  <a:lnTo>
                    <a:pt x="7856" y="7024"/>
                  </a:lnTo>
                  <a:lnTo>
                    <a:pt x="6564" y="7024"/>
                  </a:lnTo>
                  <a:lnTo>
                    <a:pt x="6564" y="1106"/>
                  </a:lnTo>
                  <a:close/>
                  <a:moveTo>
                    <a:pt x="5341" y="789"/>
                  </a:moveTo>
                  <a:lnTo>
                    <a:pt x="5341" y="4981"/>
                  </a:lnTo>
                  <a:cubicBezTo>
                    <a:pt x="5341" y="5124"/>
                    <a:pt x="5450" y="5195"/>
                    <a:pt x="5558" y="5195"/>
                  </a:cubicBezTo>
                  <a:cubicBezTo>
                    <a:pt x="5667" y="5195"/>
                    <a:pt x="5776" y="5124"/>
                    <a:pt x="5776" y="4981"/>
                  </a:cubicBezTo>
                  <a:lnTo>
                    <a:pt x="5776" y="1888"/>
                  </a:lnTo>
                  <a:lnTo>
                    <a:pt x="6136" y="1938"/>
                  </a:lnTo>
                  <a:lnTo>
                    <a:pt x="6136" y="6192"/>
                  </a:lnTo>
                  <a:lnTo>
                    <a:pt x="5769" y="6241"/>
                  </a:lnTo>
                  <a:lnTo>
                    <a:pt x="5769" y="5912"/>
                  </a:lnTo>
                  <a:cubicBezTo>
                    <a:pt x="5769" y="5769"/>
                    <a:pt x="5662" y="5698"/>
                    <a:pt x="5555" y="5698"/>
                  </a:cubicBezTo>
                  <a:cubicBezTo>
                    <a:pt x="5448" y="5698"/>
                    <a:pt x="5341" y="5769"/>
                    <a:pt x="5341" y="5912"/>
                  </a:cubicBezTo>
                  <a:lnTo>
                    <a:pt x="5341" y="7340"/>
                  </a:lnTo>
                  <a:lnTo>
                    <a:pt x="4049" y="7340"/>
                  </a:lnTo>
                  <a:lnTo>
                    <a:pt x="4049" y="789"/>
                  </a:lnTo>
                  <a:close/>
                  <a:moveTo>
                    <a:pt x="2820" y="429"/>
                  </a:moveTo>
                  <a:lnTo>
                    <a:pt x="2820" y="7701"/>
                  </a:lnTo>
                  <a:lnTo>
                    <a:pt x="1528" y="7701"/>
                  </a:lnTo>
                  <a:lnTo>
                    <a:pt x="1528" y="3155"/>
                  </a:lnTo>
                  <a:cubicBezTo>
                    <a:pt x="1528" y="3012"/>
                    <a:pt x="1421" y="2941"/>
                    <a:pt x="1314" y="2941"/>
                  </a:cubicBezTo>
                  <a:cubicBezTo>
                    <a:pt x="1207" y="2941"/>
                    <a:pt x="1100" y="3012"/>
                    <a:pt x="1100" y="3155"/>
                  </a:cubicBezTo>
                  <a:lnTo>
                    <a:pt x="1100" y="6869"/>
                  </a:lnTo>
                  <a:lnTo>
                    <a:pt x="839" y="6900"/>
                  </a:lnTo>
                  <a:cubicBezTo>
                    <a:pt x="821" y="6902"/>
                    <a:pt x="804" y="6903"/>
                    <a:pt x="787" y="6903"/>
                  </a:cubicBezTo>
                  <a:cubicBezTo>
                    <a:pt x="592" y="6903"/>
                    <a:pt x="429" y="6745"/>
                    <a:pt x="429" y="6546"/>
                  </a:cubicBezTo>
                  <a:lnTo>
                    <a:pt x="429" y="1584"/>
                  </a:lnTo>
                  <a:cubicBezTo>
                    <a:pt x="429" y="1384"/>
                    <a:pt x="592" y="1226"/>
                    <a:pt x="787" y="1226"/>
                  </a:cubicBezTo>
                  <a:cubicBezTo>
                    <a:pt x="804" y="1226"/>
                    <a:pt x="821" y="1228"/>
                    <a:pt x="839" y="1230"/>
                  </a:cubicBezTo>
                  <a:lnTo>
                    <a:pt x="1100" y="1261"/>
                  </a:lnTo>
                  <a:lnTo>
                    <a:pt x="1100" y="2242"/>
                  </a:lnTo>
                  <a:cubicBezTo>
                    <a:pt x="1100" y="2385"/>
                    <a:pt x="1207" y="2456"/>
                    <a:pt x="1314" y="2456"/>
                  </a:cubicBezTo>
                  <a:cubicBezTo>
                    <a:pt x="1421" y="2456"/>
                    <a:pt x="1528" y="2385"/>
                    <a:pt x="1528" y="2242"/>
                  </a:cubicBezTo>
                  <a:lnTo>
                    <a:pt x="1528" y="429"/>
                  </a:lnTo>
                  <a:close/>
                  <a:moveTo>
                    <a:pt x="11383" y="4919"/>
                  </a:moveTo>
                  <a:cubicBezTo>
                    <a:pt x="11439" y="5006"/>
                    <a:pt x="11520" y="5086"/>
                    <a:pt x="11607" y="5142"/>
                  </a:cubicBezTo>
                  <a:lnTo>
                    <a:pt x="8533" y="8216"/>
                  </a:lnTo>
                  <a:cubicBezTo>
                    <a:pt x="8498" y="8251"/>
                    <a:pt x="8459" y="8265"/>
                    <a:pt x="8422" y="8265"/>
                  </a:cubicBezTo>
                  <a:cubicBezTo>
                    <a:pt x="8300" y="8265"/>
                    <a:pt x="8195" y="8107"/>
                    <a:pt x="8309" y="7993"/>
                  </a:cubicBezTo>
                  <a:lnTo>
                    <a:pt x="11383" y="4919"/>
                  </a:lnTo>
                  <a:close/>
                  <a:moveTo>
                    <a:pt x="1317" y="1"/>
                  </a:moveTo>
                  <a:cubicBezTo>
                    <a:pt x="1199" y="1"/>
                    <a:pt x="1100" y="100"/>
                    <a:pt x="1100" y="218"/>
                  </a:cubicBezTo>
                  <a:lnTo>
                    <a:pt x="1100" y="833"/>
                  </a:lnTo>
                  <a:lnTo>
                    <a:pt x="895" y="802"/>
                  </a:lnTo>
                  <a:cubicBezTo>
                    <a:pt x="860" y="797"/>
                    <a:pt x="825" y="795"/>
                    <a:pt x="790" y="795"/>
                  </a:cubicBezTo>
                  <a:cubicBezTo>
                    <a:pt x="362" y="795"/>
                    <a:pt x="0" y="1141"/>
                    <a:pt x="0" y="1584"/>
                  </a:cubicBezTo>
                  <a:lnTo>
                    <a:pt x="0" y="6546"/>
                  </a:lnTo>
                  <a:cubicBezTo>
                    <a:pt x="0" y="6988"/>
                    <a:pt x="362" y="7335"/>
                    <a:pt x="790" y="7335"/>
                  </a:cubicBezTo>
                  <a:cubicBezTo>
                    <a:pt x="825" y="7335"/>
                    <a:pt x="860" y="7333"/>
                    <a:pt x="895" y="7328"/>
                  </a:cubicBezTo>
                  <a:lnTo>
                    <a:pt x="1100" y="7303"/>
                  </a:lnTo>
                  <a:lnTo>
                    <a:pt x="1100" y="7912"/>
                  </a:lnTo>
                  <a:cubicBezTo>
                    <a:pt x="1100" y="8030"/>
                    <a:pt x="1199" y="8129"/>
                    <a:pt x="1317" y="8129"/>
                  </a:cubicBezTo>
                  <a:lnTo>
                    <a:pt x="3043" y="8129"/>
                  </a:lnTo>
                  <a:cubicBezTo>
                    <a:pt x="3161" y="8129"/>
                    <a:pt x="3254" y="8030"/>
                    <a:pt x="3254" y="7912"/>
                  </a:cubicBezTo>
                  <a:lnTo>
                    <a:pt x="3254" y="7011"/>
                  </a:lnTo>
                  <a:lnTo>
                    <a:pt x="3621" y="6962"/>
                  </a:lnTo>
                  <a:lnTo>
                    <a:pt x="3621" y="7558"/>
                  </a:lnTo>
                  <a:cubicBezTo>
                    <a:pt x="3621" y="7676"/>
                    <a:pt x="3714" y="7775"/>
                    <a:pt x="3832" y="7775"/>
                  </a:cubicBezTo>
                  <a:lnTo>
                    <a:pt x="5558" y="7775"/>
                  </a:lnTo>
                  <a:cubicBezTo>
                    <a:pt x="5676" y="7775"/>
                    <a:pt x="5776" y="7676"/>
                    <a:pt x="5776" y="7558"/>
                  </a:cubicBezTo>
                  <a:lnTo>
                    <a:pt x="5776" y="6676"/>
                  </a:lnTo>
                  <a:lnTo>
                    <a:pt x="6136" y="6626"/>
                  </a:lnTo>
                  <a:lnTo>
                    <a:pt x="6136" y="7235"/>
                  </a:lnTo>
                  <a:cubicBezTo>
                    <a:pt x="6136" y="7353"/>
                    <a:pt x="6235" y="7452"/>
                    <a:pt x="6353" y="7452"/>
                  </a:cubicBezTo>
                  <a:lnTo>
                    <a:pt x="8073" y="7452"/>
                  </a:lnTo>
                  <a:cubicBezTo>
                    <a:pt x="8191" y="7452"/>
                    <a:pt x="8291" y="7353"/>
                    <a:pt x="8291" y="7235"/>
                  </a:cubicBezTo>
                  <a:lnTo>
                    <a:pt x="8291" y="6564"/>
                  </a:lnTo>
                  <a:lnTo>
                    <a:pt x="8657" y="6924"/>
                  </a:lnTo>
                  <a:lnTo>
                    <a:pt x="8657" y="6949"/>
                  </a:lnTo>
                  <a:cubicBezTo>
                    <a:pt x="8657" y="6974"/>
                    <a:pt x="8657" y="7005"/>
                    <a:pt x="8669" y="7030"/>
                  </a:cubicBezTo>
                  <a:lnTo>
                    <a:pt x="8011" y="7688"/>
                  </a:lnTo>
                  <a:cubicBezTo>
                    <a:pt x="7775" y="7918"/>
                    <a:pt x="7781" y="8291"/>
                    <a:pt x="8011" y="8520"/>
                  </a:cubicBezTo>
                  <a:cubicBezTo>
                    <a:pt x="8126" y="8635"/>
                    <a:pt x="8277" y="8693"/>
                    <a:pt x="8427" y="8693"/>
                  </a:cubicBezTo>
                  <a:cubicBezTo>
                    <a:pt x="8578" y="8693"/>
                    <a:pt x="8728" y="8635"/>
                    <a:pt x="8843" y="8520"/>
                  </a:cubicBezTo>
                  <a:lnTo>
                    <a:pt x="9545" y="7812"/>
                  </a:lnTo>
                  <a:lnTo>
                    <a:pt x="10048" y="8322"/>
                  </a:lnTo>
                  <a:cubicBezTo>
                    <a:pt x="10095" y="8367"/>
                    <a:pt x="10147" y="8386"/>
                    <a:pt x="10197" y="8386"/>
                  </a:cubicBezTo>
                  <a:cubicBezTo>
                    <a:pt x="10366" y="8386"/>
                    <a:pt x="10510" y="8170"/>
                    <a:pt x="10352" y="8017"/>
                  </a:cubicBezTo>
                  <a:lnTo>
                    <a:pt x="9849" y="7508"/>
                  </a:lnTo>
                  <a:lnTo>
                    <a:pt x="10073" y="7285"/>
                  </a:lnTo>
                  <a:lnTo>
                    <a:pt x="11706" y="8924"/>
                  </a:lnTo>
                  <a:cubicBezTo>
                    <a:pt x="11821" y="9039"/>
                    <a:pt x="11714" y="9194"/>
                    <a:pt x="11591" y="9194"/>
                  </a:cubicBezTo>
                  <a:cubicBezTo>
                    <a:pt x="11555" y="9194"/>
                    <a:pt x="11517" y="9180"/>
                    <a:pt x="11482" y="9148"/>
                  </a:cubicBezTo>
                  <a:lnTo>
                    <a:pt x="11004" y="8663"/>
                  </a:lnTo>
                  <a:cubicBezTo>
                    <a:pt x="10956" y="8615"/>
                    <a:pt x="10903" y="8595"/>
                    <a:pt x="10852" y="8595"/>
                  </a:cubicBezTo>
                  <a:cubicBezTo>
                    <a:pt x="10685" y="8595"/>
                    <a:pt x="10543" y="8810"/>
                    <a:pt x="10700" y="8967"/>
                  </a:cubicBezTo>
                  <a:lnTo>
                    <a:pt x="11178" y="9452"/>
                  </a:lnTo>
                  <a:cubicBezTo>
                    <a:pt x="11292" y="9566"/>
                    <a:pt x="11442" y="9623"/>
                    <a:pt x="11591" y="9623"/>
                  </a:cubicBezTo>
                  <a:cubicBezTo>
                    <a:pt x="11743" y="9623"/>
                    <a:pt x="11895" y="9564"/>
                    <a:pt x="12010" y="9446"/>
                  </a:cubicBezTo>
                  <a:cubicBezTo>
                    <a:pt x="12240" y="9216"/>
                    <a:pt x="12240" y="8849"/>
                    <a:pt x="12010" y="8613"/>
                  </a:cubicBezTo>
                  <a:lnTo>
                    <a:pt x="10557" y="7160"/>
                  </a:lnTo>
                  <a:lnTo>
                    <a:pt x="10588" y="7160"/>
                  </a:lnTo>
                  <a:cubicBezTo>
                    <a:pt x="10706" y="7160"/>
                    <a:pt x="10806" y="7061"/>
                    <a:pt x="10806" y="6943"/>
                  </a:cubicBezTo>
                  <a:lnTo>
                    <a:pt x="10806" y="6558"/>
                  </a:lnTo>
                  <a:lnTo>
                    <a:pt x="11172" y="6192"/>
                  </a:lnTo>
                  <a:lnTo>
                    <a:pt x="11172" y="6682"/>
                  </a:lnTo>
                  <a:cubicBezTo>
                    <a:pt x="11172" y="6800"/>
                    <a:pt x="11265" y="6900"/>
                    <a:pt x="11383" y="6900"/>
                  </a:cubicBezTo>
                  <a:lnTo>
                    <a:pt x="13109" y="6900"/>
                  </a:lnTo>
                  <a:cubicBezTo>
                    <a:pt x="13227" y="6900"/>
                    <a:pt x="13320" y="6800"/>
                    <a:pt x="13320" y="6682"/>
                  </a:cubicBezTo>
                  <a:lnTo>
                    <a:pt x="13320" y="5664"/>
                  </a:lnTo>
                  <a:lnTo>
                    <a:pt x="14022" y="5571"/>
                  </a:lnTo>
                  <a:cubicBezTo>
                    <a:pt x="14413" y="5515"/>
                    <a:pt x="14705" y="5179"/>
                    <a:pt x="14705" y="4788"/>
                  </a:cubicBezTo>
                  <a:lnTo>
                    <a:pt x="14705" y="3341"/>
                  </a:lnTo>
                  <a:cubicBezTo>
                    <a:pt x="14705" y="2950"/>
                    <a:pt x="14413" y="2615"/>
                    <a:pt x="14016" y="2559"/>
                  </a:cubicBezTo>
                  <a:lnTo>
                    <a:pt x="13320" y="2466"/>
                  </a:lnTo>
                  <a:lnTo>
                    <a:pt x="13320" y="1447"/>
                  </a:lnTo>
                  <a:cubicBezTo>
                    <a:pt x="13320" y="1329"/>
                    <a:pt x="13221" y="1236"/>
                    <a:pt x="13103" y="1236"/>
                  </a:cubicBezTo>
                  <a:lnTo>
                    <a:pt x="11383" y="1236"/>
                  </a:lnTo>
                  <a:cubicBezTo>
                    <a:pt x="11265" y="1236"/>
                    <a:pt x="11166" y="1329"/>
                    <a:pt x="11166" y="1447"/>
                  </a:cubicBezTo>
                  <a:lnTo>
                    <a:pt x="11166" y="2180"/>
                  </a:lnTo>
                  <a:lnTo>
                    <a:pt x="10806" y="2130"/>
                  </a:lnTo>
                  <a:lnTo>
                    <a:pt x="10806" y="1187"/>
                  </a:lnTo>
                  <a:cubicBezTo>
                    <a:pt x="10806" y="1069"/>
                    <a:pt x="10706" y="969"/>
                    <a:pt x="10588" y="969"/>
                  </a:cubicBezTo>
                  <a:lnTo>
                    <a:pt x="8862" y="969"/>
                  </a:lnTo>
                  <a:cubicBezTo>
                    <a:pt x="8744" y="969"/>
                    <a:pt x="8651" y="1069"/>
                    <a:pt x="8651" y="1187"/>
                  </a:cubicBezTo>
                  <a:lnTo>
                    <a:pt x="8651" y="1845"/>
                  </a:lnTo>
                  <a:lnTo>
                    <a:pt x="8284" y="1795"/>
                  </a:lnTo>
                  <a:lnTo>
                    <a:pt x="8284" y="895"/>
                  </a:lnTo>
                  <a:cubicBezTo>
                    <a:pt x="8284" y="777"/>
                    <a:pt x="8191" y="677"/>
                    <a:pt x="8073" y="677"/>
                  </a:cubicBezTo>
                  <a:lnTo>
                    <a:pt x="6347" y="677"/>
                  </a:lnTo>
                  <a:cubicBezTo>
                    <a:pt x="6229" y="677"/>
                    <a:pt x="6130" y="777"/>
                    <a:pt x="6130" y="895"/>
                  </a:cubicBezTo>
                  <a:lnTo>
                    <a:pt x="6130" y="1503"/>
                  </a:lnTo>
                  <a:lnTo>
                    <a:pt x="5769" y="1460"/>
                  </a:lnTo>
                  <a:lnTo>
                    <a:pt x="5769" y="572"/>
                  </a:lnTo>
                  <a:cubicBezTo>
                    <a:pt x="5769" y="454"/>
                    <a:pt x="5670" y="354"/>
                    <a:pt x="5552" y="354"/>
                  </a:cubicBezTo>
                  <a:lnTo>
                    <a:pt x="3832" y="354"/>
                  </a:lnTo>
                  <a:cubicBezTo>
                    <a:pt x="3714" y="354"/>
                    <a:pt x="3615" y="454"/>
                    <a:pt x="3615" y="572"/>
                  </a:cubicBezTo>
                  <a:lnTo>
                    <a:pt x="3615" y="1168"/>
                  </a:lnTo>
                  <a:lnTo>
                    <a:pt x="3254" y="1118"/>
                  </a:lnTo>
                  <a:lnTo>
                    <a:pt x="3254" y="218"/>
                  </a:lnTo>
                  <a:cubicBezTo>
                    <a:pt x="3254" y="100"/>
                    <a:pt x="3155" y="1"/>
                    <a:pt x="30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2"/>
            <p:cNvSpPr/>
            <p:nvPr/>
          </p:nvSpPr>
          <p:spPr>
            <a:xfrm>
              <a:off x="2605016" y="2583525"/>
              <a:ext cx="10900" cy="10725"/>
            </a:xfrm>
            <a:custGeom>
              <a:avLst/>
              <a:gdLst/>
              <a:ahLst/>
              <a:cxnLst/>
              <a:rect l="l" t="t" r="r" b="b"/>
              <a:pathLst>
                <a:path w="436" h="429" extrusionOk="0">
                  <a:moveTo>
                    <a:pt x="218" y="0"/>
                  </a:moveTo>
                  <a:cubicBezTo>
                    <a:pt x="100" y="0"/>
                    <a:pt x="0" y="100"/>
                    <a:pt x="0" y="218"/>
                  </a:cubicBezTo>
                  <a:cubicBezTo>
                    <a:pt x="0" y="336"/>
                    <a:pt x="100" y="429"/>
                    <a:pt x="218" y="429"/>
                  </a:cubicBezTo>
                  <a:cubicBezTo>
                    <a:pt x="336" y="429"/>
                    <a:pt x="435" y="336"/>
                    <a:pt x="435" y="218"/>
                  </a:cubicBezTo>
                  <a:cubicBezTo>
                    <a:pt x="435" y="100"/>
                    <a:pt x="336"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2"/>
            <p:cNvSpPr/>
            <p:nvPr/>
          </p:nvSpPr>
          <p:spPr>
            <a:xfrm>
              <a:off x="2605016" y="2727575"/>
              <a:ext cx="10900" cy="10750"/>
            </a:xfrm>
            <a:custGeom>
              <a:avLst/>
              <a:gdLst/>
              <a:ahLst/>
              <a:cxnLst/>
              <a:rect l="l" t="t" r="r" b="b"/>
              <a:pathLst>
                <a:path w="436" h="430" extrusionOk="0">
                  <a:moveTo>
                    <a:pt x="218" y="1"/>
                  </a:moveTo>
                  <a:cubicBezTo>
                    <a:pt x="100" y="1"/>
                    <a:pt x="0" y="94"/>
                    <a:pt x="0" y="212"/>
                  </a:cubicBezTo>
                  <a:cubicBezTo>
                    <a:pt x="0" y="330"/>
                    <a:pt x="100" y="429"/>
                    <a:pt x="218" y="429"/>
                  </a:cubicBezTo>
                  <a:cubicBezTo>
                    <a:pt x="336" y="429"/>
                    <a:pt x="435" y="330"/>
                    <a:pt x="435" y="212"/>
                  </a:cubicBezTo>
                  <a:cubicBezTo>
                    <a:pt x="435" y="94"/>
                    <a:pt x="336"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2"/>
            <p:cNvSpPr/>
            <p:nvPr/>
          </p:nvSpPr>
          <p:spPr>
            <a:xfrm>
              <a:off x="2667416" y="2592375"/>
              <a:ext cx="10750" cy="10725"/>
            </a:xfrm>
            <a:custGeom>
              <a:avLst/>
              <a:gdLst/>
              <a:ahLst/>
              <a:cxnLst/>
              <a:rect l="l" t="t" r="r" b="b"/>
              <a:pathLst>
                <a:path w="430" h="429" extrusionOk="0">
                  <a:moveTo>
                    <a:pt x="218" y="0"/>
                  </a:moveTo>
                  <a:cubicBezTo>
                    <a:pt x="100" y="0"/>
                    <a:pt x="1" y="93"/>
                    <a:pt x="1" y="211"/>
                  </a:cubicBezTo>
                  <a:cubicBezTo>
                    <a:pt x="1" y="329"/>
                    <a:pt x="100" y="429"/>
                    <a:pt x="218" y="429"/>
                  </a:cubicBezTo>
                  <a:cubicBezTo>
                    <a:pt x="336" y="429"/>
                    <a:pt x="429" y="329"/>
                    <a:pt x="429" y="211"/>
                  </a:cubicBezTo>
                  <a:cubicBezTo>
                    <a:pt x="429" y="93"/>
                    <a:pt x="336"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2"/>
            <p:cNvSpPr/>
            <p:nvPr/>
          </p:nvSpPr>
          <p:spPr>
            <a:xfrm>
              <a:off x="2667416" y="2718425"/>
              <a:ext cx="10750" cy="10750"/>
            </a:xfrm>
            <a:custGeom>
              <a:avLst/>
              <a:gdLst/>
              <a:ahLst/>
              <a:cxnLst/>
              <a:rect l="l" t="t" r="r" b="b"/>
              <a:pathLst>
                <a:path w="430" h="430" extrusionOk="0">
                  <a:moveTo>
                    <a:pt x="218" y="1"/>
                  </a:moveTo>
                  <a:cubicBezTo>
                    <a:pt x="100" y="1"/>
                    <a:pt x="1" y="94"/>
                    <a:pt x="1" y="212"/>
                  </a:cubicBezTo>
                  <a:cubicBezTo>
                    <a:pt x="1" y="330"/>
                    <a:pt x="100" y="429"/>
                    <a:pt x="218" y="429"/>
                  </a:cubicBezTo>
                  <a:cubicBezTo>
                    <a:pt x="336" y="429"/>
                    <a:pt x="429" y="330"/>
                    <a:pt x="429" y="212"/>
                  </a:cubicBezTo>
                  <a:cubicBezTo>
                    <a:pt x="429" y="94"/>
                    <a:pt x="336"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2"/>
            <p:cNvSpPr/>
            <p:nvPr/>
          </p:nvSpPr>
          <p:spPr>
            <a:xfrm>
              <a:off x="2730291" y="2600900"/>
              <a:ext cx="10900" cy="10900"/>
            </a:xfrm>
            <a:custGeom>
              <a:avLst/>
              <a:gdLst/>
              <a:ahLst/>
              <a:cxnLst/>
              <a:rect l="l" t="t" r="r" b="b"/>
              <a:pathLst>
                <a:path w="436" h="436" extrusionOk="0">
                  <a:moveTo>
                    <a:pt x="218" y="1"/>
                  </a:moveTo>
                  <a:cubicBezTo>
                    <a:pt x="100" y="1"/>
                    <a:pt x="1" y="100"/>
                    <a:pt x="1" y="218"/>
                  </a:cubicBezTo>
                  <a:cubicBezTo>
                    <a:pt x="1" y="336"/>
                    <a:pt x="100" y="435"/>
                    <a:pt x="218" y="435"/>
                  </a:cubicBezTo>
                  <a:cubicBezTo>
                    <a:pt x="336" y="435"/>
                    <a:pt x="435" y="336"/>
                    <a:pt x="435" y="218"/>
                  </a:cubicBezTo>
                  <a:cubicBezTo>
                    <a:pt x="435" y="100"/>
                    <a:pt x="336"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2"/>
            <p:cNvSpPr/>
            <p:nvPr/>
          </p:nvSpPr>
          <p:spPr>
            <a:xfrm>
              <a:off x="2730291" y="2709425"/>
              <a:ext cx="10900" cy="10725"/>
            </a:xfrm>
            <a:custGeom>
              <a:avLst/>
              <a:gdLst/>
              <a:ahLst/>
              <a:cxnLst/>
              <a:rect l="l" t="t" r="r" b="b"/>
              <a:pathLst>
                <a:path w="436" h="429" extrusionOk="0">
                  <a:moveTo>
                    <a:pt x="218" y="0"/>
                  </a:moveTo>
                  <a:cubicBezTo>
                    <a:pt x="100" y="0"/>
                    <a:pt x="1" y="94"/>
                    <a:pt x="1" y="212"/>
                  </a:cubicBezTo>
                  <a:cubicBezTo>
                    <a:pt x="1" y="329"/>
                    <a:pt x="100" y="429"/>
                    <a:pt x="218" y="429"/>
                  </a:cubicBezTo>
                  <a:cubicBezTo>
                    <a:pt x="336" y="429"/>
                    <a:pt x="435" y="329"/>
                    <a:pt x="435" y="212"/>
                  </a:cubicBezTo>
                  <a:cubicBezTo>
                    <a:pt x="435" y="94"/>
                    <a:pt x="336"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2"/>
            <p:cNvSpPr/>
            <p:nvPr/>
          </p:nvSpPr>
          <p:spPr>
            <a:xfrm>
              <a:off x="2793316" y="2609900"/>
              <a:ext cx="10750" cy="10750"/>
            </a:xfrm>
            <a:custGeom>
              <a:avLst/>
              <a:gdLst/>
              <a:ahLst/>
              <a:cxnLst/>
              <a:rect l="l" t="t" r="r" b="b"/>
              <a:pathLst>
                <a:path w="430" h="430" extrusionOk="0">
                  <a:moveTo>
                    <a:pt x="212" y="1"/>
                  </a:moveTo>
                  <a:cubicBezTo>
                    <a:pt x="94" y="1"/>
                    <a:pt x="1" y="100"/>
                    <a:pt x="1" y="218"/>
                  </a:cubicBezTo>
                  <a:cubicBezTo>
                    <a:pt x="1" y="336"/>
                    <a:pt x="94" y="429"/>
                    <a:pt x="212" y="429"/>
                  </a:cubicBezTo>
                  <a:cubicBezTo>
                    <a:pt x="336" y="429"/>
                    <a:pt x="429" y="336"/>
                    <a:pt x="429" y="218"/>
                  </a:cubicBezTo>
                  <a:cubicBezTo>
                    <a:pt x="429" y="100"/>
                    <a:pt x="33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2"/>
            <p:cNvSpPr/>
            <p:nvPr/>
          </p:nvSpPr>
          <p:spPr>
            <a:xfrm>
              <a:off x="2856816" y="2621700"/>
              <a:ext cx="10275" cy="10275"/>
            </a:xfrm>
            <a:custGeom>
              <a:avLst/>
              <a:gdLst/>
              <a:ahLst/>
              <a:cxnLst/>
              <a:rect l="l" t="t" r="r" b="b"/>
              <a:pathLst>
                <a:path w="411" h="411" extrusionOk="0">
                  <a:moveTo>
                    <a:pt x="206" y="1"/>
                  </a:moveTo>
                  <a:cubicBezTo>
                    <a:pt x="88" y="1"/>
                    <a:pt x="1" y="88"/>
                    <a:pt x="1" y="206"/>
                  </a:cubicBezTo>
                  <a:cubicBezTo>
                    <a:pt x="1" y="318"/>
                    <a:pt x="88" y="411"/>
                    <a:pt x="206" y="411"/>
                  </a:cubicBezTo>
                  <a:cubicBezTo>
                    <a:pt x="317" y="411"/>
                    <a:pt x="411" y="318"/>
                    <a:pt x="411" y="206"/>
                  </a:cubicBezTo>
                  <a:cubicBezTo>
                    <a:pt x="411" y="88"/>
                    <a:pt x="317"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2"/>
            <p:cNvSpPr/>
            <p:nvPr/>
          </p:nvSpPr>
          <p:spPr>
            <a:xfrm>
              <a:off x="2856816" y="2694525"/>
              <a:ext cx="10275" cy="10275"/>
            </a:xfrm>
            <a:custGeom>
              <a:avLst/>
              <a:gdLst/>
              <a:ahLst/>
              <a:cxnLst/>
              <a:rect l="l" t="t" r="r" b="b"/>
              <a:pathLst>
                <a:path w="411" h="411" extrusionOk="0">
                  <a:moveTo>
                    <a:pt x="206" y="0"/>
                  </a:moveTo>
                  <a:cubicBezTo>
                    <a:pt x="88" y="0"/>
                    <a:pt x="1" y="87"/>
                    <a:pt x="1" y="205"/>
                  </a:cubicBezTo>
                  <a:cubicBezTo>
                    <a:pt x="1" y="317"/>
                    <a:pt x="88" y="410"/>
                    <a:pt x="206" y="410"/>
                  </a:cubicBezTo>
                  <a:cubicBezTo>
                    <a:pt x="317" y="410"/>
                    <a:pt x="411" y="317"/>
                    <a:pt x="411" y="205"/>
                  </a:cubicBezTo>
                  <a:cubicBezTo>
                    <a:pt x="411" y="87"/>
                    <a:pt x="317"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 name="Google Shape;902;p52"/>
          <p:cNvGrpSpPr/>
          <p:nvPr/>
        </p:nvGrpSpPr>
        <p:grpSpPr>
          <a:xfrm>
            <a:off x="3788141" y="2013775"/>
            <a:ext cx="367475" cy="171575"/>
            <a:chOff x="3788141" y="2013775"/>
            <a:chExt cx="367475" cy="171575"/>
          </a:xfrm>
        </p:grpSpPr>
        <p:sp>
          <p:nvSpPr>
            <p:cNvPr id="903" name="Google Shape;903;p52"/>
            <p:cNvSpPr/>
            <p:nvPr/>
          </p:nvSpPr>
          <p:spPr>
            <a:xfrm>
              <a:off x="3815291" y="2156750"/>
              <a:ext cx="41800" cy="10750"/>
            </a:xfrm>
            <a:custGeom>
              <a:avLst/>
              <a:gdLst/>
              <a:ahLst/>
              <a:cxnLst/>
              <a:rect l="l" t="t" r="r" b="b"/>
              <a:pathLst>
                <a:path w="1672" h="430" extrusionOk="0">
                  <a:moveTo>
                    <a:pt x="293" y="1"/>
                  </a:moveTo>
                  <a:cubicBezTo>
                    <a:pt x="1" y="1"/>
                    <a:pt x="1" y="429"/>
                    <a:pt x="293" y="429"/>
                  </a:cubicBezTo>
                  <a:lnTo>
                    <a:pt x="1380" y="429"/>
                  </a:lnTo>
                  <a:cubicBezTo>
                    <a:pt x="1671" y="429"/>
                    <a:pt x="1671" y="1"/>
                    <a:pt x="1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2"/>
            <p:cNvSpPr/>
            <p:nvPr/>
          </p:nvSpPr>
          <p:spPr>
            <a:xfrm>
              <a:off x="3860641" y="2156750"/>
              <a:ext cx="41625" cy="10750"/>
            </a:xfrm>
            <a:custGeom>
              <a:avLst/>
              <a:gdLst/>
              <a:ahLst/>
              <a:cxnLst/>
              <a:rect l="l" t="t" r="r" b="b"/>
              <a:pathLst>
                <a:path w="1665" h="430" extrusionOk="0">
                  <a:moveTo>
                    <a:pt x="286" y="1"/>
                  </a:moveTo>
                  <a:cubicBezTo>
                    <a:pt x="0" y="1"/>
                    <a:pt x="0" y="429"/>
                    <a:pt x="286" y="429"/>
                  </a:cubicBezTo>
                  <a:lnTo>
                    <a:pt x="1379" y="429"/>
                  </a:lnTo>
                  <a:cubicBezTo>
                    <a:pt x="1664" y="429"/>
                    <a:pt x="166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2"/>
            <p:cNvSpPr/>
            <p:nvPr/>
          </p:nvSpPr>
          <p:spPr>
            <a:xfrm>
              <a:off x="3905816" y="2156750"/>
              <a:ext cx="41625" cy="10750"/>
            </a:xfrm>
            <a:custGeom>
              <a:avLst/>
              <a:gdLst/>
              <a:ahLst/>
              <a:cxnLst/>
              <a:rect l="l" t="t" r="r" b="b"/>
              <a:pathLst>
                <a:path w="1665" h="430" extrusionOk="0">
                  <a:moveTo>
                    <a:pt x="286" y="1"/>
                  </a:moveTo>
                  <a:cubicBezTo>
                    <a:pt x="0" y="1"/>
                    <a:pt x="0" y="429"/>
                    <a:pt x="286" y="429"/>
                  </a:cubicBezTo>
                  <a:lnTo>
                    <a:pt x="1379" y="429"/>
                  </a:lnTo>
                  <a:cubicBezTo>
                    <a:pt x="1665" y="429"/>
                    <a:pt x="1665"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2"/>
            <p:cNvSpPr/>
            <p:nvPr/>
          </p:nvSpPr>
          <p:spPr>
            <a:xfrm>
              <a:off x="3950991" y="2156750"/>
              <a:ext cx="41775" cy="10750"/>
            </a:xfrm>
            <a:custGeom>
              <a:avLst/>
              <a:gdLst/>
              <a:ahLst/>
              <a:cxnLst/>
              <a:rect l="l" t="t" r="r" b="b"/>
              <a:pathLst>
                <a:path w="1671" h="430" extrusionOk="0">
                  <a:moveTo>
                    <a:pt x="292" y="1"/>
                  </a:moveTo>
                  <a:cubicBezTo>
                    <a:pt x="0" y="1"/>
                    <a:pt x="0" y="429"/>
                    <a:pt x="292" y="429"/>
                  </a:cubicBezTo>
                  <a:lnTo>
                    <a:pt x="1379" y="429"/>
                  </a:lnTo>
                  <a:cubicBezTo>
                    <a:pt x="1671" y="429"/>
                    <a:pt x="1671"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2"/>
            <p:cNvSpPr/>
            <p:nvPr/>
          </p:nvSpPr>
          <p:spPr>
            <a:xfrm>
              <a:off x="3996316" y="2156750"/>
              <a:ext cx="41625" cy="10750"/>
            </a:xfrm>
            <a:custGeom>
              <a:avLst/>
              <a:gdLst/>
              <a:ahLst/>
              <a:cxnLst/>
              <a:rect l="l" t="t" r="r" b="b"/>
              <a:pathLst>
                <a:path w="1665" h="430" extrusionOk="0">
                  <a:moveTo>
                    <a:pt x="286" y="1"/>
                  </a:moveTo>
                  <a:cubicBezTo>
                    <a:pt x="1" y="1"/>
                    <a:pt x="1" y="429"/>
                    <a:pt x="286" y="429"/>
                  </a:cubicBezTo>
                  <a:lnTo>
                    <a:pt x="1379" y="429"/>
                  </a:lnTo>
                  <a:cubicBezTo>
                    <a:pt x="1665" y="429"/>
                    <a:pt x="1665"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2"/>
            <p:cNvSpPr/>
            <p:nvPr/>
          </p:nvSpPr>
          <p:spPr>
            <a:xfrm>
              <a:off x="4041491" y="2156750"/>
              <a:ext cx="41625" cy="10750"/>
            </a:xfrm>
            <a:custGeom>
              <a:avLst/>
              <a:gdLst/>
              <a:ahLst/>
              <a:cxnLst/>
              <a:rect l="l" t="t" r="r" b="b"/>
              <a:pathLst>
                <a:path w="1665" h="430" extrusionOk="0">
                  <a:moveTo>
                    <a:pt x="286" y="1"/>
                  </a:moveTo>
                  <a:cubicBezTo>
                    <a:pt x="1" y="1"/>
                    <a:pt x="1" y="429"/>
                    <a:pt x="286" y="429"/>
                  </a:cubicBezTo>
                  <a:lnTo>
                    <a:pt x="1379" y="429"/>
                  </a:lnTo>
                  <a:cubicBezTo>
                    <a:pt x="1665" y="429"/>
                    <a:pt x="1665"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2"/>
            <p:cNvSpPr/>
            <p:nvPr/>
          </p:nvSpPr>
          <p:spPr>
            <a:xfrm>
              <a:off x="4086666" y="2156750"/>
              <a:ext cx="41800" cy="10750"/>
            </a:xfrm>
            <a:custGeom>
              <a:avLst/>
              <a:gdLst/>
              <a:ahLst/>
              <a:cxnLst/>
              <a:rect l="l" t="t" r="r" b="b"/>
              <a:pathLst>
                <a:path w="1672" h="430" extrusionOk="0">
                  <a:moveTo>
                    <a:pt x="293" y="1"/>
                  </a:moveTo>
                  <a:cubicBezTo>
                    <a:pt x="1" y="1"/>
                    <a:pt x="1" y="429"/>
                    <a:pt x="293" y="429"/>
                  </a:cubicBezTo>
                  <a:lnTo>
                    <a:pt x="1379" y="429"/>
                  </a:lnTo>
                  <a:cubicBezTo>
                    <a:pt x="1671" y="429"/>
                    <a:pt x="1671"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2"/>
            <p:cNvSpPr/>
            <p:nvPr/>
          </p:nvSpPr>
          <p:spPr>
            <a:xfrm>
              <a:off x="3788141" y="2013775"/>
              <a:ext cx="367475" cy="171575"/>
            </a:xfrm>
            <a:custGeom>
              <a:avLst/>
              <a:gdLst/>
              <a:ahLst/>
              <a:cxnLst/>
              <a:rect l="l" t="t" r="r" b="b"/>
              <a:pathLst>
                <a:path w="14699" h="6863" extrusionOk="0">
                  <a:moveTo>
                    <a:pt x="13954" y="746"/>
                  </a:moveTo>
                  <a:lnTo>
                    <a:pt x="14270" y="1068"/>
                  </a:lnTo>
                  <a:lnTo>
                    <a:pt x="14270" y="4689"/>
                  </a:lnTo>
                  <a:lnTo>
                    <a:pt x="13954" y="4366"/>
                  </a:lnTo>
                  <a:lnTo>
                    <a:pt x="13954" y="746"/>
                  </a:lnTo>
                  <a:close/>
                  <a:moveTo>
                    <a:pt x="14270" y="5428"/>
                  </a:moveTo>
                  <a:lnTo>
                    <a:pt x="14270" y="6434"/>
                  </a:lnTo>
                  <a:lnTo>
                    <a:pt x="429" y="6434"/>
                  </a:lnTo>
                  <a:lnTo>
                    <a:pt x="429" y="5428"/>
                  </a:lnTo>
                  <a:close/>
                  <a:moveTo>
                    <a:pt x="950" y="0"/>
                  </a:moveTo>
                  <a:cubicBezTo>
                    <a:pt x="932" y="0"/>
                    <a:pt x="913" y="7"/>
                    <a:pt x="894" y="13"/>
                  </a:cubicBezTo>
                  <a:lnTo>
                    <a:pt x="888" y="13"/>
                  </a:lnTo>
                  <a:cubicBezTo>
                    <a:pt x="870" y="19"/>
                    <a:pt x="851" y="25"/>
                    <a:pt x="839" y="38"/>
                  </a:cubicBezTo>
                  <a:lnTo>
                    <a:pt x="832" y="38"/>
                  </a:lnTo>
                  <a:cubicBezTo>
                    <a:pt x="826" y="44"/>
                    <a:pt x="814" y="50"/>
                    <a:pt x="808" y="56"/>
                  </a:cubicBezTo>
                  <a:lnTo>
                    <a:pt x="62" y="820"/>
                  </a:lnTo>
                  <a:cubicBezTo>
                    <a:pt x="19" y="857"/>
                    <a:pt x="0" y="913"/>
                    <a:pt x="0" y="969"/>
                  </a:cubicBezTo>
                  <a:lnTo>
                    <a:pt x="0" y="3422"/>
                  </a:lnTo>
                  <a:cubicBezTo>
                    <a:pt x="0" y="3568"/>
                    <a:pt x="107" y="3641"/>
                    <a:pt x="214" y="3641"/>
                  </a:cubicBezTo>
                  <a:cubicBezTo>
                    <a:pt x="322" y="3641"/>
                    <a:pt x="429" y="3568"/>
                    <a:pt x="429" y="3422"/>
                  </a:cubicBezTo>
                  <a:lnTo>
                    <a:pt x="429" y="1056"/>
                  </a:lnTo>
                  <a:lnTo>
                    <a:pt x="745" y="733"/>
                  </a:lnTo>
                  <a:lnTo>
                    <a:pt x="745" y="4360"/>
                  </a:lnTo>
                  <a:lnTo>
                    <a:pt x="429" y="4683"/>
                  </a:lnTo>
                  <a:lnTo>
                    <a:pt x="429" y="4341"/>
                  </a:lnTo>
                  <a:cubicBezTo>
                    <a:pt x="429" y="4198"/>
                    <a:pt x="322" y="4127"/>
                    <a:pt x="214" y="4127"/>
                  </a:cubicBezTo>
                  <a:cubicBezTo>
                    <a:pt x="107" y="4127"/>
                    <a:pt x="0" y="4198"/>
                    <a:pt x="0" y="4341"/>
                  </a:cubicBezTo>
                  <a:lnTo>
                    <a:pt x="0" y="6651"/>
                  </a:lnTo>
                  <a:cubicBezTo>
                    <a:pt x="0" y="6769"/>
                    <a:pt x="93" y="6862"/>
                    <a:pt x="211" y="6862"/>
                  </a:cubicBezTo>
                  <a:lnTo>
                    <a:pt x="14488" y="6862"/>
                  </a:lnTo>
                  <a:cubicBezTo>
                    <a:pt x="14606" y="6862"/>
                    <a:pt x="14699" y="6769"/>
                    <a:pt x="14699" y="6651"/>
                  </a:cubicBezTo>
                  <a:lnTo>
                    <a:pt x="14699" y="975"/>
                  </a:lnTo>
                  <a:cubicBezTo>
                    <a:pt x="14699" y="919"/>
                    <a:pt x="14680" y="864"/>
                    <a:pt x="14637" y="826"/>
                  </a:cubicBezTo>
                  <a:lnTo>
                    <a:pt x="13892" y="69"/>
                  </a:lnTo>
                  <a:cubicBezTo>
                    <a:pt x="13885" y="56"/>
                    <a:pt x="13873" y="50"/>
                    <a:pt x="13867" y="50"/>
                  </a:cubicBezTo>
                  <a:lnTo>
                    <a:pt x="13861" y="44"/>
                  </a:lnTo>
                  <a:cubicBezTo>
                    <a:pt x="13854" y="38"/>
                    <a:pt x="13848" y="31"/>
                    <a:pt x="13836" y="25"/>
                  </a:cubicBezTo>
                  <a:cubicBezTo>
                    <a:pt x="13829" y="25"/>
                    <a:pt x="13823" y="19"/>
                    <a:pt x="13811" y="19"/>
                  </a:cubicBezTo>
                  <a:lnTo>
                    <a:pt x="13805" y="19"/>
                  </a:lnTo>
                  <a:cubicBezTo>
                    <a:pt x="13792" y="7"/>
                    <a:pt x="13774" y="7"/>
                    <a:pt x="13755" y="7"/>
                  </a:cubicBezTo>
                  <a:lnTo>
                    <a:pt x="2770" y="7"/>
                  </a:lnTo>
                  <a:cubicBezTo>
                    <a:pt x="2484" y="7"/>
                    <a:pt x="2484" y="435"/>
                    <a:pt x="2770" y="435"/>
                  </a:cubicBezTo>
                  <a:lnTo>
                    <a:pt x="13519" y="435"/>
                  </a:lnTo>
                  <a:lnTo>
                    <a:pt x="13519" y="4242"/>
                  </a:lnTo>
                  <a:lnTo>
                    <a:pt x="12886" y="4242"/>
                  </a:lnTo>
                  <a:cubicBezTo>
                    <a:pt x="12600" y="4242"/>
                    <a:pt x="12600" y="4670"/>
                    <a:pt x="12886" y="4670"/>
                  </a:cubicBezTo>
                  <a:lnTo>
                    <a:pt x="13643" y="4670"/>
                  </a:lnTo>
                  <a:lnTo>
                    <a:pt x="13972" y="5005"/>
                  </a:lnTo>
                  <a:lnTo>
                    <a:pt x="727" y="5005"/>
                  </a:lnTo>
                  <a:lnTo>
                    <a:pt x="1056" y="4670"/>
                  </a:lnTo>
                  <a:lnTo>
                    <a:pt x="11935" y="4670"/>
                  </a:lnTo>
                  <a:cubicBezTo>
                    <a:pt x="12221" y="4670"/>
                    <a:pt x="12221" y="4242"/>
                    <a:pt x="11935" y="4242"/>
                  </a:cubicBezTo>
                  <a:lnTo>
                    <a:pt x="1180" y="4242"/>
                  </a:lnTo>
                  <a:lnTo>
                    <a:pt x="1180" y="429"/>
                  </a:lnTo>
                  <a:lnTo>
                    <a:pt x="1838" y="429"/>
                  </a:lnTo>
                  <a:cubicBezTo>
                    <a:pt x="2124" y="429"/>
                    <a:pt x="2124" y="0"/>
                    <a:pt x="1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2"/>
            <p:cNvSpPr/>
            <p:nvPr/>
          </p:nvSpPr>
          <p:spPr>
            <a:xfrm>
              <a:off x="3923341" y="2050400"/>
              <a:ext cx="97075" cy="36675"/>
            </a:xfrm>
            <a:custGeom>
              <a:avLst/>
              <a:gdLst/>
              <a:ahLst/>
              <a:cxnLst/>
              <a:rect l="l" t="t" r="r" b="b"/>
              <a:pathLst>
                <a:path w="3883" h="1467" extrusionOk="0">
                  <a:moveTo>
                    <a:pt x="3447" y="429"/>
                  </a:moveTo>
                  <a:lnTo>
                    <a:pt x="3447" y="1038"/>
                  </a:lnTo>
                  <a:lnTo>
                    <a:pt x="436" y="1038"/>
                  </a:lnTo>
                  <a:lnTo>
                    <a:pt x="436" y="429"/>
                  </a:lnTo>
                  <a:close/>
                  <a:moveTo>
                    <a:pt x="336" y="1"/>
                  </a:moveTo>
                  <a:cubicBezTo>
                    <a:pt x="150" y="1"/>
                    <a:pt x="1" y="150"/>
                    <a:pt x="1" y="330"/>
                  </a:cubicBezTo>
                  <a:lnTo>
                    <a:pt x="1" y="1137"/>
                  </a:lnTo>
                  <a:cubicBezTo>
                    <a:pt x="1" y="1317"/>
                    <a:pt x="150" y="1466"/>
                    <a:pt x="336" y="1466"/>
                  </a:cubicBezTo>
                  <a:lnTo>
                    <a:pt x="3547" y="1466"/>
                  </a:lnTo>
                  <a:cubicBezTo>
                    <a:pt x="3733" y="1466"/>
                    <a:pt x="3876" y="1317"/>
                    <a:pt x="3882" y="1137"/>
                  </a:cubicBezTo>
                  <a:lnTo>
                    <a:pt x="3882" y="330"/>
                  </a:lnTo>
                  <a:cubicBezTo>
                    <a:pt x="3876" y="150"/>
                    <a:pt x="3733" y="1"/>
                    <a:pt x="3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 name="Google Shape;912;p52"/>
          <p:cNvSpPr/>
          <p:nvPr/>
        </p:nvSpPr>
        <p:spPr>
          <a:xfrm>
            <a:off x="1983866" y="1915450"/>
            <a:ext cx="295925" cy="367550"/>
          </a:xfrm>
          <a:custGeom>
            <a:avLst/>
            <a:gdLst/>
            <a:ahLst/>
            <a:cxnLst/>
            <a:rect l="l" t="t" r="r" b="b"/>
            <a:pathLst>
              <a:path w="11837" h="14702" extrusionOk="0">
                <a:moveTo>
                  <a:pt x="4204" y="431"/>
                </a:moveTo>
                <a:cubicBezTo>
                  <a:pt x="4399" y="431"/>
                  <a:pt x="4591" y="458"/>
                  <a:pt x="4776" y="512"/>
                </a:cubicBezTo>
                <a:cubicBezTo>
                  <a:pt x="5981" y="866"/>
                  <a:pt x="6714" y="2306"/>
                  <a:pt x="6577" y="4033"/>
                </a:cubicBezTo>
                <a:lnTo>
                  <a:pt x="6527" y="4064"/>
                </a:lnTo>
                <a:lnTo>
                  <a:pt x="1342" y="2542"/>
                </a:lnTo>
                <a:cubicBezTo>
                  <a:pt x="1758" y="1754"/>
                  <a:pt x="2342" y="1120"/>
                  <a:pt x="3007" y="760"/>
                </a:cubicBezTo>
                <a:cubicBezTo>
                  <a:pt x="3405" y="540"/>
                  <a:pt x="3811" y="431"/>
                  <a:pt x="4204" y="431"/>
                </a:cubicBezTo>
                <a:close/>
                <a:moveTo>
                  <a:pt x="1156" y="2934"/>
                </a:moveTo>
                <a:lnTo>
                  <a:pt x="6080" y="4380"/>
                </a:lnTo>
                <a:cubicBezTo>
                  <a:pt x="5956" y="4480"/>
                  <a:pt x="5838" y="4579"/>
                  <a:pt x="5726" y="4685"/>
                </a:cubicBezTo>
                <a:lnTo>
                  <a:pt x="5714" y="4691"/>
                </a:lnTo>
                <a:lnTo>
                  <a:pt x="5627" y="4772"/>
                </a:lnTo>
                <a:lnTo>
                  <a:pt x="5621" y="4778"/>
                </a:lnTo>
                <a:lnTo>
                  <a:pt x="5528" y="4871"/>
                </a:lnTo>
                <a:lnTo>
                  <a:pt x="5441" y="4964"/>
                </a:lnTo>
                <a:lnTo>
                  <a:pt x="5428" y="4970"/>
                </a:lnTo>
                <a:lnTo>
                  <a:pt x="5354" y="5057"/>
                </a:lnTo>
                <a:lnTo>
                  <a:pt x="5348" y="5064"/>
                </a:lnTo>
                <a:cubicBezTo>
                  <a:pt x="5236" y="5182"/>
                  <a:pt x="5136" y="5300"/>
                  <a:pt x="5043" y="5424"/>
                </a:cubicBezTo>
                <a:lnTo>
                  <a:pt x="790" y="4176"/>
                </a:lnTo>
                <a:cubicBezTo>
                  <a:pt x="790" y="4157"/>
                  <a:pt x="796" y="4138"/>
                  <a:pt x="796" y="4120"/>
                </a:cubicBezTo>
                <a:lnTo>
                  <a:pt x="802" y="4076"/>
                </a:lnTo>
                <a:cubicBezTo>
                  <a:pt x="808" y="4045"/>
                  <a:pt x="814" y="4014"/>
                  <a:pt x="827" y="3983"/>
                </a:cubicBezTo>
                <a:lnTo>
                  <a:pt x="839" y="3927"/>
                </a:lnTo>
                <a:lnTo>
                  <a:pt x="858" y="3846"/>
                </a:lnTo>
                <a:cubicBezTo>
                  <a:pt x="864" y="3822"/>
                  <a:pt x="870" y="3797"/>
                  <a:pt x="877" y="3772"/>
                </a:cubicBezTo>
                <a:cubicBezTo>
                  <a:pt x="883" y="3741"/>
                  <a:pt x="883" y="3728"/>
                  <a:pt x="889" y="3704"/>
                </a:cubicBezTo>
                <a:cubicBezTo>
                  <a:pt x="901" y="3660"/>
                  <a:pt x="914" y="3617"/>
                  <a:pt x="926" y="3573"/>
                </a:cubicBezTo>
                <a:lnTo>
                  <a:pt x="926" y="3567"/>
                </a:lnTo>
                <a:cubicBezTo>
                  <a:pt x="939" y="3517"/>
                  <a:pt x="957" y="3474"/>
                  <a:pt x="970" y="3424"/>
                </a:cubicBezTo>
                <a:lnTo>
                  <a:pt x="988" y="3374"/>
                </a:lnTo>
                <a:lnTo>
                  <a:pt x="1019" y="3288"/>
                </a:lnTo>
                <a:lnTo>
                  <a:pt x="1038" y="3232"/>
                </a:lnTo>
                <a:cubicBezTo>
                  <a:pt x="1050" y="3188"/>
                  <a:pt x="1069" y="3151"/>
                  <a:pt x="1081" y="3107"/>
                </a:cubicBezTo>
                <a:lnTo>
                  <a:pt x="1113" y="3027"/>
                </a:lnTo>
                <a:lnTo>
                  <a:pt x="1131" y="2983"/>
                </a:lnTo>
                <a:lnTo>
                  <a:pt x="1156" y="2934"/>
                </a:lnTo>
                <a:close/>
                <a:moveTo>
                  <a:pt x="3926" y="8758"/>
                </a:moveTo>
                <a:lnTo>
                  <a:pt x="3926" y="8758"/>
                </a:lnTo>
                <a:cubicBezTo>
                  <a:pt x="3845" y="9336"/>
                  <a:pt x="3615" y="9882"/>
                  <a:pt x="3243" y="10336"/>
                </a:cubicBezTo>
                <a:cubicBezTo>
                  <a:pt x="3075" y="10547"/>
                  <a:pt x="2895" y="10764"/>
                  <a:pt x="2702" y="10975"/>
                </a:cubicBezTo>
                <a:cubicBezTo>
                  <a:pt x="2826" y="10603"/>
                  <a:pt x="2957" y="10255"/>
                  <a:pt x="3093" y="9926"/>
                </a:cubicBezTo>
                <a:cubicBezTo>
                  <a:pt x="3280" y="9479"/>
                  <a:pt x="3565" y="9081"/>
                  <a:pt x="3926" y="8758"/>
                </a:cubicBezTo>
                <a:close/>
                <a:moveTo>
                  <a:pt x="6341" y="4722"/>
                </a:moveTo>
                <a:lnTo>
                  <a:pt x="10297" y="8690"/>
                </a:lnTo>
                <a:lnTo>
                  <a:pt x="10278" y="8709"/>
                </a:lnTo>
                <a:lnTo>
                  <a:pt x="10210" y="8796"/>
                </a:lnTo>
                <a:lnTo>
                  <a:pt x="10173" y="8839"/>
                </a:lnTo>
                <a:lnTo>
                  <a:pt x="10104" y="8914"/>
                </a:lnTo>
                <a:lnTo>
                  <a:pt x="10067" y="8957"/>
                </a:lnTo>
                <a:lnTo>
                  <a:pt x="9999" y="9038"/>
                </a:lnTo>
                <a:lnTo>
                  <a:pt x="9962" y="9075"/>
                </a:lnTo>
                <a:cubicBezTo>
                  <a:pt x="9924" y="9112"/>
                  <a:pt x="9893" y="9143"/>
                  <a:pt x="9862" y="9174"/>
                </a:cubicBezTo>
                <a:lnTo>
                  <a:pt x="9850" y="9193"/>
                </a:lnTo>
                <a:lnTo>
                  <a:pt x="9837" y="9199"/>
                </a:lnTo>
                <a:lnTo>
                  <a:pt x="9750" y="9286"/>
                </a:lnTo>
                <a:lnTo>
                  <a:pt x="9707" y="9323"/>
                </a:lnTo>
                <a:lnTo>
                  <a:pt x="9651" y="9379"/>
                </a:lnTo>
                <a:lnTo>
                  <a:pt x="9595" y="9429"/>
                </a:lnTo>
                <a:lnTo>
                  <a:pt x="9558" y="9460"/>
                </a:lnTo>
                <a:cubicBezTo>
                  <a:pt x="9502" y="9510"/>
                  <a:pt x="9446" y="9559"/>
                  <a:pt x="9384" y="9603"/>
                </a:cubicBezTo>
                <a:lnTo>
                  <a:pt x="6614" y="6821"/>
                </a:lnTo>
                <a:cubicBezTo>
                  <a:pt x="6567" y="6775"/>
                  <a:pt x="6515" y="6756"/>
                  <a:pt x="6465" y="6756"/>
                </a:cubicBezTo>
                <a:cubicBezTo>
                  <a:pt x="6297" y="6756"/>
                  <a:pt x="6152" y="6972"/>
                  <a:pt x="6310" y="7125"/>
                </a:cubicBezTo>
                <a:lnTo>
                  <a:pt x="9036" y="9864"/>
                </a:lnTo>
                <a:cubicBezTo>
                  <a:pt x="8285" y="10373"/>
                  <a:pt x="7453" y="10659"/>
                  <a:pt x="6683" y="10659"/>
                </a:cubicBezTo>
                <a:lnTo>
                  <a:pt x="6658" y="10659"/>
                </a:lnTo>
                <a:cubicBezTo>
                  <a:pt x="5844" y="10659"/>
                  <a:pt x="5056" y="10938"/>
                  <a:pt x="4429" y="11453"/>
                </a:cubicBezTo>
                <a:cubicBezTo>
                  <a:pt x="3621" y="12118"/>
                  <a:pt x="2864" y="12844"/>
                  <a:pt x="2168" y="13627"/>
                </a:cubicBezTo>
                <a:cubicBezTo>
                  <a:pt x="2094" y="13708"/>
                  <a:pt x="2025" y="13788"/>
                  <a:pt x="1951" y="13869"/>
                </a:cubicBezTo>
                <a:cubicBezTo>
                  <a:pt x="1690" y="14136"/>
                  <a:pt x="1442" y="14273"/>
                  <a:pt x="1237" y="14273"/>
                </a:cubicBezTo>
                <a:cubicBezTo>
                  <a:pt x="1113" y="14273"/>
                  <a:pt x="995" y="14217"/>
                  <a:pt x="914" y="14130"/>
                </a:cubicBezTo>
                <a:cubicBezTo>
                  <a:pt x="597" y="13807"/>
                  <a:pt x="877" y="13391"/>
                  <a:pt x="1175" y="13093"/>
                </a:cubicBezTo>
                <a:cubicBezTo>
                  <a:pt x="1249" y="13018"/>
                  <a:pt x="1336" y="12944"/>
                  <a:pt x="1417" y="12875"/>
                </a:cubicBezTo>
                <a:cubicBezTo>
                  <a:pt x="1752" y="12565"/>
                  <a:pt x="2075" y="12261"/>
                  <a:pt x="2373" y="11956"/>
                </a:cubicBezTo>
                <a:lnTo>
                  <a:pt x="2379" y="11950"/>
                </a:lnTo>
                <a:cubicBezTo>
                  <a:pt x="2802" y="11522"/>
                  <a:pt x="3205" y="11075"/>
                  <a:pt x="3584" y="10603"/>
                </a:cubicBezTo>
                <a:cubicBezTo>
                  <a:pt x="4093" y="9975"/>
                  <a:pt x="4373" y="9187"/>
                  <a:pt x="4373" y="8373"/>
                </a:cubicBezTo>
                <a:cubicBezTo>
                  <a:pt x="4366" y="7591"/>
                  <a:pt x="4652" y="6746"/>
                  <a:pt x="5168" y="5989"/>
                </a:cubicBezTo>
                <a:lnTo>
                  <a:pt x="5658" y="6479"/>
                </a:lnTo>
                <a:cubicBezTo>
                  <a:pt x="5706" y="6527"/>
                  <a:pt x="5759" y="6547"/>
                  <a:pt x="5811" y="6547"/>
                </a:cubicBezTo>
                <a:cubicBezTo>
                  <a:pt x="5978" y="6547"/>
                  <a:pt x="6121" y="6332"/>
                  <a:pt x="5969" y="6175"/>
                </a:cubicBezTo>
                <a:lnTo>
                  <a:pt x="5422" y="5635"/>
                </a:lnTo>
                <a:cubicBezTo>
                  <a:pt x="5472" y="5573"/>
                  <a:pt x="5515" y="5517"/>
                  <a:pt x="5565" y="5461"/>
                </a:cubicBezTo>
                <a:lnTo>
                  <a:pt x="5596" y="5424"/>
                </a:lnTo>
                <a:lnTo>
                  <a:pt x="5646" y="5368"/>
                </a:lnTo>
                <a:lnTo>
                  <a:pt x="5695" y="5312"/>
                </a:lnTo>
                <a:lnTo>
                  <a:pt x="5739" y="5268"/>
                </a:lnTo>
                <a:lnTo>
                  <a:pt x="5820" y="5188"/>
                </a:lnTo>
                <a:lnTo>
                  <a:pt x="5832" y="5169"/>
                </a:lnTo>
                <a:lnTo>
                  <a:pt x="5844" y="5163"/>
                </a:lnTo>
                <a:lnTo>
                  <a:pt x="5938" y="5070"/>
                </a:lnTo>
                <a:lnTo>
                  <a:pt x="5981" y="5033"/>
                </a:lnTo>
                <a:lnTo>
                  <a:pt x="6049" y="4964"/>
                </a:lnTo>
                <a:lnTo>
                  <a:pt x="6093" y="4927"/>
                </a:lnTo>
                <a:lnTo>
                  <a:pt x="6186" y="4846"/>
                </a:lnTo>
                <a:lnTo>
                  <a:pt x="6260" y="4784"/>
                </a:lnTo>
                <a:lnTo>
                  <a:pt x="6298" y="4759"/>
                </a:lnTo>
                <a:lnTo>
                  <a:pt x="6341" y="4722"/>
                </a:lnTo>
                <a:close/>
                <a:moveTo>
                  <a:pt x="4197" y="0"/>
                </a:moveTo>
                <a:cubicBezTo>
                  <a:pt x="3735" y="0"/>
                  <a:pt x="3264" y="127"/>
                  <a:pt x="2802" y="381"/>
                </a:cubicBezTo>
                <a:cubicBezTo>
                  <a:pt x="2001" y="816"/>
                  <a:pt x="1311" y="1605"/>
                  <a:pt x="852" y="2567"/>
                </a:cubicBezTo>
                <a:cubicBezTo>
                  <a:pt x="852" y="2573"/>
                  <a:pt x="846" y="2580"/>
                  <a:pt x="846" y="2586"/>
                </a:cubicBezTo>
                <a:cubicBezTo>
                  <a:pt x="752" y="2778"/>
                  <a:pt x="672" y="2983"/>
                  <a:pt x="597" y="3188"/>
                </a:cubicBezTo>
                <a:lnTo>
                  <a:pt x="597" y="3201"/>
                </a:lnTo>
                <a:cubicBezTo>
                  <a:pt x="585" y="3238"/>
                  <a:pt x="572" y="3269"/>
                  <a:pt x="560" y="3306"/>
                </a:cubicBezTo>
                <a:lnTo>
                  <a:pt x="554" y="3325"/>
                </a:lnTo>
                <a:cubicBezTo>
                  <a:pt x="541" y="3368"/>
                  <a:pt x="529" y="3406"/>
                  <a:pt x="516" y="3449"/>
                </a:cubicBezTo>
                <a:cubicBezTo>
                  <a:pt x="504" y="3492"/>
                  <a:pt x="492" y="3536"/>
                  <a:pt x="479" y="3579"/>
                </a:cubicBezTo>
                <a:lnTo>
                  <a:pt x="473" y="3604"/>
                </a:lnTo>
                <a:cubicBezTo>
                  <a:pt x="461" y="3648"/>
                  <a:pt x="454" y="3685"/>
                  <a:pt x="442" y="3728"/>
                </a:cubicBezTo>
                <a:lnTo>
                  <a:pt x="442" y="3741"/>
                </a:lnTo>
                <a:cubicBezTo>
                  <a:pt x="398" y="3927"/>
                  <a:pt x="367" y="4113"/>
                  <a:pt x="336" y="4300"/>
                </a:cubicBezTo>
                <a:lnTo>
                  <a:pt x="336" y="4306"/>
                </a:lnTo>
                <a:cubicBezTo>
                  <a:pt x="268" y="4778"/>
                  <a:pt x="262" y="5262"/>
                  <a:pt x="318" y="5734"/>
                </a:cubicBezTo>
                <a:cubicBezTo>
                  <a:pt x="330" y="5840"/>
                  <a:pt x="417" y="5921"/>
                  <a:pt x="523" y="5927"/>
                </a:cubicBezTo>
                <a:lnTo>
                  <a:pt x="547" y="5927"/>
                </a:lnTo>
                <a:cubicBezTo>
                  <a:pt x="665" y="5908"/>
                  <a:pt x="752" y="5803"/>
                  <a:pt x="740" y="5685"/>
                </a:cubicBezTo>
                <a:cubicBezTo>
                  <a:pt x="696" y="5324"/>
                  <a:pt x="690" y="4964"/>
                  <a:pt x="728" y="4604"/>
                </a:cubicBezTo>
                <a:lnTo>
                  <a:pt x="728" y="4604"/>
                </a:lnTo>
                <a:lnTo>
                  <a:pt x="4776" y="5796"/>
                </a:lnTo>
                <a:cubicBezTo>
                  <a:pt x="4273" y="6554"/>
                  <a:pt x="3981" y="7392"/>
                  <a:pt x="3944" y="8187"/>
                </a:cubicBezTo>
                <a:cubicBezTo>
                  <a:pt x="3392" y="8584"/>
                  <a:pt x="2957" y="9125"/>
                  <a:pt x="2696" y="9758"/>
                </a:cubicBezTo>
                <a:cubicBezTo>
                  <a:pt x="2435" y="10392"/>
                  <a:pt x="2212" y="11031"/>
                  <a:pt x="2025" y="11689"/>
                </a:cubicBezTo>
                <a:cubicBezTo>
                  <a:pt x="1746" y="11975"/>
                  <a:pt x="1442" y="12267"/>
                  <a:pt x="1125" y="12553"/>
                </a:cubicBezTo>
                <a:cubicBezTo>
                  <a:pt x="1044" y="12627"/>
                  <a:pt x="964" y="12702"/>
                  <a:pt x="883" y="12770"/>
                </a:cubicBezTo>
                <a:lnTo>
                  <a:pt x="870" y="12782"/>
                </a:lnTo>
                <a:cubicBezTo>
                  <a:pt x="746" y="12900"/>
                  <a:pt x="634" y="13037"/>
                  <a:pt x="541" y="13186"/>
                </a:cubicBezTo>
                <a:cubicBezTo>
                  <a:pt x="554" y="13037"/>
                  <a:pt x="579" y="12894"/>
                  <a:pt x="622" y="12757"/>
                </a:cubicBezTo>
                <a:cubicBezTo>
                  <a:pt x="653" y="12664"/>
                  <a:pt x="690" y="12565"/>
                  <a:pt x="728" y="12453"/>
                </a:cubicBezTo>
                <a:cubicBezTo>
                  <a:pt x="1081" y="11466"/>
                  <a:pt x="1355" y="10447"/>
                  <a:pt x="1547" y="9417"/>
                </a:cubicBezTo>
                <a:cubicBezTo>
                  <a:pt x="1696" y="8616"/>
                  <a:pt x="1566" y="7790"/>
                  <a:pt x="1175" y="7082"/>
                </a:cubicBezTo>
                <a:cubicBezTo>
                  <a:pt x="1081" y="6908"/>
                  <a:pt x="995" y="6722"/>
                  <a:pt x="932" y="6535"/>
                </a:cubicBezTo>
                <a:cubicBezTo>
                  <a:pt x="897" y="6432"/>
                  <a:pt x="817" y="6388"/>
                  <a:pt x="736" y="6388"/>
                </a:cubicBezTo>
                <a:cubicBezTo>
                  <a:pt x="603" y="6388"/>
                  <a:pt x="467" y="6508"/>
                  <a:pt x="529" y="6678"/>
                </a:cubicBezTo>
                <a:cubicBezTo>
                  <a:pt x="597" y="6889"/>
                  <a:pt x="690" y="7094"/>
                  <a:pt x="802" y="7293"/>
                </a:cubicBezTo>
                <a:cubicBezTo>
                  <a:pt x="1137" y="7920"/>
                  <a:pt x="1255" y="8647"/>
                  <a:pt x="1125" y="9348"/>
                </a:cubicBezTo>
                <a:cubicBezTo>
                  <a:pt x="932" y="10354"/>
                  <a:pt x="665" y="11348"/>
                  <a:pt x="324" y="12310"/>
                </a:cubicBezTo>
                <a:cubicBezTo>
                  <a:pt x="287" y="12422"/>
                  <a:pt x="249" y="12521"/>
                  <a:pt x="218" y="12621"/>
                </a:cubicBezTo>
                <a:lnTo>
                  <a:pt x="212" y="12633"/>
                </a:lnTo>
                <a:cubicBezTo>
                  <a:pt x="1" y="13347"/>
                  <a:pt x="162" y="13745"/>
                  <a:pt x="355" y="13956"/>
                </a:cubicBezTo>
                <a:cubicBezTo>
                  <a:pt x="386" y="14136"/>
                  <a:pt x="479" y="14304"/>
                  <a:pt x="610" y="14434"/>
                </a:cubicBezTo>
                <a:cubicBezTo>
                  <a:pt x="771" y="14602"/>
                  <a:pt x="995" y="14701"/>
                  <a:pt x="1231" y="14701"/>
                </a:cubicBezTo>
                <a:cubicBezTo>
                  <a:pt x="1560" y="14701"/>
                  <a:pt x="1901" y="14521"/>
                  <a:pt x="2255" y="14173"/>
                </a:cubicBezTo>
                <a:lnTo>
                  <a:pt x="2268" y="14161"/>
                </a:lnTo>
                <a:cubicBezTo>
                  <a:pt x="2336" y="14080"/>
                  <a:pt x="2410" y="13993"/>
                  <a:pt x="2485" y="13919"/>
                </a:cubicBezTo>
                <a:cubicBezTo>
                  <a:pt x="3162" y="13155"/>
                  <a:pt x="3901" y="12441"/>
                  <a:pt x="4696" y="11795"/>
                </a:cubicBezTo>
                <a:cubicBezTo>
                  <a:pt x="5248" y="11342"/>
                  <a:pt x="5938" y="11093"/>
                  <a:pt x="6645" y="11093"/>
                </a:cubicBezTo>
                <a:lnTo>
                  <a:pt x="6683" y="11093"/>
                </a:lnTo>
                <a:cubicBezTo>
                  <a:pt x="7614" y="11093"/>
                  <a:pt x="8614" y="10727"/>
                  <a:pt x="9483" y="10081"/>
                </a:cubicBezTo>
                <a:lnTo>
                  <a:pt x="9496" y="10069"/>
                </a:lnTo>
                <a:cubicBezTo>
                  <a:pt x="9657" y="9951"/>
                  <a:pt x="9806" y="9820"/>
                  <a:pt x="9955" y="9684"/>
                </a:cubicBezTo>
                <a:lnTo>
                  <a:pt x="9962" y="9684"/>
                </a:lnTo>
                <a:lnTo>
                  <a:pt x="10048" y="9603"/>
                </a:lnTo>
                <a:lnTo>
                  <a:pt x="10061" y="9590"/>
                </a:lnTo>
                <a:lnTo>
                  <a:pt x="10148" y="9504"/>
                </a:lnTo>
                <a:cubicBezTo>
                  <a:pt x="10185" y="9466"/>
                  <a:pt x="10216" y="9435"/>
                  <a:pt x="10253" y="9398"/>
                </a:cubicBezTo>
                <a:lnTo>
                  <a:pt x="10272" y="9373"/>
                </a:lnTo>
                <a:lnTo>
                  <a:pt x="10353" y="9286"/>
                </a:lnTo>
                <a:lnTo>
                  <a:pt x="10371" y="9261"/>
                </a:lnTo>
                <a:cubicBezTo>
                  <a:pt x="10409" y="9224"/>
                  <a:pt x="10440" y="9193"/>
                  <a:pt x="10465" y="9156"/>
                </a:cubicBezTo>
                <a:lnTo>
                  <a:pt x="10489" y="9131"/>
                </a:lnTo>
                <a:lnTo>
                  <a:pt x="10558" y="9044"/>
                </a:lnTo>
                <a:lnTo>
                  <a:pt x="10589" y="9007"/>
                </a:lnTo>
                <a:lnTo>
                  <a:pt x="10645" y="8932"/>
                </a:lnTo>
                <a:lnTo>
                  <a:pt x="10682" y="8895"/>
                </a:lnTo>
                <a:lnTo>
                  <a:pt x="10750" y="8802"/>
                </a:lnTo>
                <a:cubicBezTo>
                  <a:pt x="11054" y="8386"/>
                  <a:pt x="11303" y="7926"/>
                  <a:pt x="11477" y="7436"/>
                </a:cubicBezTo>
                <a:cubicBezTo>
                  <a:pt x="11539" y="7264"/>
                  <a:pt x="11404" y="7144"/>
                  <a:pt x="11270" y="7144"/>
                </a:cubicBezTo>
                <a:cubicBezTo>
                  <a:pt x="11190" y="7144"/>
                  <a:pt x="11110" y="7187"/>
                  <a:pt x="11073" y="7287"/>
                </a:cubicBezTo>
                <a:cubicBezTo>
                  <a:pt x="10936" y="7659"/>
                  <a:pt x="10763" y="8013"/>
                  <a:pt x="10545" y="8342"/>
                </a:cubicBezTo>
                <a:lnTo>
                  <a:pt x="6689" y="4474"/>
                </a:lnTo>
                <a:cubicBezTo>
                  <a:pt x="7422" y="3983"/>
                  <a:pt x="8241" y="3710"/>
                  <a:pt x="8999" y="3710"/>
                </a:cubicBezTo>
                <a:cubicBezTo>
                  <a:pt x="9676" y="3710"/>
                  <a:pt x="10253" y="3927"/>
                  <a:pt x="10669" y="4343"/>
                </a:cubicBezTo>
                <a:cubicBezTo>
                  <a:pt x="11172" y="4846"/>
                  <a:pt x="11384" y="5585"/>
                  <a:pt x="11278" y="6442"/>
                </a:cubicBezTo>
                <a:cubicBezTo>
                  <a:pt x="11258" y="6599"/>
                  <a:pt x="11377" y="6686"/>
                  <a:pt x="11496" y="6686"/>
                </a:cubicBezTo>
                <a:cubicBezTo>
                  <a:pt x="11593" y="6686"/>
                  <a:pt x="11690" y="6627"/>
                  <a:pt x="11706" y="6498"/>
                </a:cubicBezTo>
                <a:cubicBezTo>
                  <a:pt x="11837" y="5504"/>
                  <a:pt x="11576" y="4635"/>
                  <a:pt x="10980" y="4039"/>
                </a:cubicBezTo>
                <a:cubicBezTo>
                  <a:pt x="10483" y="3536"/>
                  <a:pt x="9800" y="3275"/>
                  <a:pt x="8999" y="3275"/>
                </a:cubicBezTo>
                <a:cubicBezTo>
                  <a:pt x="8310" y="3288"/>
                  <a:pt x="7633" y="3461"/>
                  <a:pt x="7024" y="3784"/>
                </a:cubicBezTo>
                <a:cubicBezTo>
                  <a:pt x="7068" y="1977"/>
                  <a:pt x="6229" y="493"/>
                  <a:pt x="4901" y="102"/>
                </a:cubicBezTo>
                <a:cubicBezTo>
                  <a:pt x="4670" y="34"/>
                  <a:pt x="4435" y="0"/>
                  <a:pt x="4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2"/>
          <p:cNvSpPr/>
          <p:nvPr/>
        </p:nvSpPr>
        <p:spPr>
          <a:xfrm>
            <a:off x="1389141" y="1915350"/>
            <a:ext cx="259125" cy="367475"/>
          </a:xfrm>
          <a:custGeom>
            <a:avLst/>
            <a:gdLst/>
            <a:ahLst/>
            <a:cxnLst/>
            <a:rect l="l" t="t" r="r" b="b"/>
            <a:pathLst>
              <a:path w="10365" h="14699" extrusionOk="0">
                <a:moveTo>
                  <a:pt x="9868" y="435"/>
                </a:moveTo>
                <a:cubicBezTo>
                  <a:pt x="9905" y="435"/>
                  <a:pt x="9936" y="466"/>
                  <a:pt x="9936" y="503"/>
                </a:cubicBezTo>
                <a:lnTo>
                  <a:pt x="9936" y="1590"/>
                </a:lnTo>
                <a:cubicBezTo>
                  <a:pt x="9886" y="1559"/>
                  <a:pt x="9837" y="1528"/>
                  <a:pt x="9793" y="1485"/>
                </a:cubicBezTo>
                <a:cubicBezTo>
                  <a:pt x="9613" y="1320"/>
                  <a:pt x="9385" y="1238"/>
                  <a:pt x="9157" y="1238"/>
                </a:cubicBezTo>
                <a:cubicBezTo>
                  <a:pt x="8930" y="1238"/>
                  <a:pt x="8703" y="1320"/>
                  <a:pt x="8526" y="1485"/>
                </a:cubicBezTo>
                <a:cubicBezTo>
                  <a:pt x="8415" y="1578"/>
                  <a:pt x="8334" y="1640"/>
                  <a:pt x="8166" y="1640"/>
                </a:cubicBezTo>
                <a:cubicBezTo>
                  <a:pt x="7992" y="1640"/>
                  <a:pt x="7918" y="1584"/>
                  <a:pt x="7806" y="1485"/>
                </a:cubicBezTo>
                <a:cubicBezTo>
                  <a:pt x="7626" y="1320"/>
                  <a:pt x="7398" y="1238"/>
                  <a:pt x="7170" y="1238"/>
                </a:cubicBezTo>
                <a:cubicBezTo>
                  <a:pt x="6943" y="1238"/>
                  <a:pt x="6716" y="1320"/>
                  <a:pt x="6539" y="1485"/>
                </a:cubicBezTo>
                <a:cubicBezTo>
                  <a:pt x="6427" y="1578"/>
                  <a:pt x="6353" y="1640"/>
                  <a:pt x="6179" y="1640"/>
                </a:cubicBezTo>
                <a:cubicBezTo>
                  <a:pt x="6005" y="1640"/>
                  <a:pt x="5931" y="1584"/>
                  <a:pt x="5819" y="1485"/>
                </a:cubicBezTo>
                <a:cubicBezTo>
                  <a:pt x="5639" y="1320"/>
                  <a:pt x="5411" y="1238"/>
                  <a:pt x="5183" y="1238"/>
                </a:cubicBezTo>
                <a:cubicBezTo>
                  <a:pt x="4956" y="1238"/>
                  <a:pt x="4729" y="1320"/>
                  <a:pt x="4552" y="1485"/>
                </a:cubicBezTo>
                <a:cubicBezTo>
                  <a:pt x="4440" y="1578"/>
                  <a:pt x="4366" y="1640"/>
                  <a:pt x="4192" y="1640"/>
                </a:cubicBezTo>
                <a:cubicBezTo>
                  <a:pt x="4018" y="1640"/>
                  <a:pt x="3943" y="1584"/>
                  <a:pt x="3832" y="1485"/>
                </a:cubicBezTo>
                <a:cubicBezTo>
                  <a:pt x="3655" y="1320"/>
                  <a:pt x="3428" y="1238"/>
                  <a:pt x="3201" y="1238"/>
                </a:cubicBezTo>
                <a:cubicBezTo>
                  <a:pt x="2973" y="1238"/>
                  <a:pt x="2745" y="1320"/>
                  <a:pt x="2565" y="1485"/>
                </a:cubicBezTo>
                <a:cubicBezTo>
                  <a:pt x="2453" y="1578"/>
                  <a:pt x="2379" y="1640"/>
                  <a:pt x="2205" y="1640"/>
                </a:cubicBezTo>
                <a:cubicBezTo>
                  <a:pt x="2037" y="1640"/>
                  <a:pt x="1956" y="1584"/>
                  <a:pt x="1845" y="1485"/>
                </a:cubicBezTo>
                <a:cubicBezTo>
                  <a:pt x="1668" y="1320"/>
                  <a:pt x="1441" y="1238"/>
                  <a:pt x="1214" y="1238"/>
                </a:cubicBezTo>
                <a:cubicBezTo>
                  <a:pt x="986" y="1238"/>
                  <a:pt x="758" y="1320"/>
                  <a:pt x="578" y="1485"/>
                </a:cubicBezTo>
                <a:cubicBezTo>
                  <a:pt x="534" y="1528"/>
                  <a:pt x="485" y="1559"/>
                  <a:pt x="435" y="1590"/>
                </a:cubicBezTo>
                <a:lnTo>
                  <a:pt x="435" y="503"/>
                </a:lnTo>
                <a:cubicBezTo>
                  <a:pt x="435" y="466"/>
                  <a:pt x="466" y="435"/>
                  <a:pt x="503" y="435"/>
                </a:cubicBezTo>
                <a:close/>
                <a:moveTo>
                  <a:pt x="3198" y="1665"/>
                </a:moveTo>
                <a:cubicBezTo>
                  <a:pt x="3372" y="1665"/>
                  <a:pt x="3447" y="1727"/>
                  <a:pt x="3558" y="1820"/>
                </a:cubicBezTo>
                <a:cubicBezTo>
                  <a:pt x="3676" y="1932"/>
                  <a:pt x="3825" y="2006"/>
                  <a:pt x="3981" y="2050"/>
                </a:cubicBezTo>
                <a:cubicBezTo>
                  <a:pt x="3993" y="2627"/>
                  <a:pt x="4055" y="4440"/>
                  <a:pt x="4266" y="6452"/>
                </a:cubicBezTo>
                <a:lnTo>
                  <a:pt x="3527" y="6452"/>
                </a:lnTo>
                <a:cubicBezTo>
                  <a:pt x="2993" y="5030"/>
                  <a:pt x="2627" y="3552"/>
                  <a:pt x="2441" y="2043"/>
                </a:cubicBezTo>
                <a:cubicBezTo>
                  <a:pt x="2590" y="2000"/>
                  <a:pt x="2726" y="1925"/>
                  <a:pt x="2838" y="1820"/>
                </a:cubicBezTo>
                <a:cubicBezTo>
                  <a:pt x="2950" y="1727"/>
                  <a:pt x="3024" y="1665"/>
                  <a:pt x="3198" y="1665"/>
                </a:cubicBezTo>
                <a:close/>
                <a:moveTo>
                  <a:pt x="5185" y="1665"/>
                </a:moveTo>
                <a:cubicBezTo>
                  <a:pt x="5353" y="1665"/>
                  <a:pt x="5434" y="1727"/>
                  <a:pt x="5546" y="1820"/>
                </a:cubicBezTo>
                <a:cubicBezTo>
                  <a:pt x="5670" y="1938"/>
                  <a:pt x="5831" y="2019"/>
                  <a:pt x="5999" y="2056"/>
                </a:cubicBezTo>
                <a:cubicBezTo>
                  <a:pt x="5987" y="2646"/>
                  <a:pt x="5924" y="4459"/>
                  <a:pt x="5707" y="6452"/>
                </a:cubicBezTo>
                <a:lnTo>
                  <a:pt x="4701" y="6452"/>
                </a:lnTo>
                <a:cubicBezTo>
                  <a:pt x="4484" y="4453"/>
                  <a:pt x="4422" y="2627"/>
                  <a:pt x="4409" y="2050"/>
                </a:cubicBezTo>
                <a:cubicBezTo>
                  <a:pt x="4564" y="2006"/>
                  <a:pt x="4707" y="1932"/>
                  <a:pt x="4825" y="1820"/>
                </a:cubicBezTo>
                <a:cubicBezTo>
                  <a:pt x="4937" y="1727"/>
                  <a:pt x="5012" y="1665"/>
                  <a:pt x="5185" y="1665"/>
                </a:cubicBezTo>
                <a:close/>
                <a:moveTo>
                  <a:pt x="7173" y="1665"/>
                </a:moveTo>
                <a:cubicBezTo>
                  <a:pt x="7340" y="1665"/>
                  <a:pt x="7421" y="1727"/>
                  <a:pt x="7533" y="1820"/>
                </a:cubicBezTo>
                <a:cubicBezTo>
                  <a:pt x="7657" y="1938"/>
                  <a:pt x="7806" y="2019"/>
                  <a:pt x="7967" y="2056"/>
                </a:cubicBezTo>
                <a:cubicBezTo>
                  <a:pt x="7781" y="3559"/>
                  <a:pt x="7415" y="5037"/>
                  <a:pt x="6881" y="6452"/>
                </a:cubicBezTo>
                <a:lnTo>
                  <a:pt x="6142" y="6452"/>
                </a:lnTo>
                <a:cubicBezTo>
                  <a:pt x="6359" y="4434"/>
                  <a:pt x="6421" y="2602"/>
                  <a:pt x="6434" y="2037"/>
                </a:cubicBezTo>
                <a:cubicBezTo>
                  <a:pt x="6570" y="1994"/>
                  <a:pt x="6701" y="1919"/>
                  <a:pt x="6812" y="1820"/>
                </a:cubicBezTo>
                <a:cubicBezTo>
                  <a:pt x="6924" y="1727"/>
                  <a:pt x="6999" y="1665"/>
                  <a:pt x="7173" y="1665"/>
                </a:cubicBezTo>
                <a:close/>
                <a:moveTo>
                  <a:pt x="9154" y="1665"/>
                </a:moveTo>
                <a:cubicBezTo>
                  <a:pt x="9321" y="1665"/>
                  <a:pt x="9402" y="1727"/>
                  <a:pt x="9514" y="1820"/>
                </a:cubicBezTo>
                <a:cubicBezTo>
                  <a:pt x="9551" y="1851"/>
                  <a:pt x="9588" y="1882"/>
                  <a:pt x="9632" y="1913"/>
                </a:cubicBezTo>
                <a:cubicBezTo>
                  <a:pt x="9458" y="2708"/>
                  <a:pt x="9240" y="3496"/>
                  <a:pt x="8980" y="4273"/>
                </a:cubicBezTo>
                <a:cubicBezTo>
                  <a:pt x="8613" y="5341"/>
                  <a:pt x="8259" y="6111"/>
                  <a:pt x="7961" y="6452"/>
                </a:cubicBezTo>
                <a:lnTo>
                  <a:pt x="7340" y="6452"/>
                </a:lnTo>
                <a:cubicBezTo>
                  <a:pt x="7868" y="5030"/>
                  <a:pt x="8222" y="3546"/>
                  <a:pt x="8402" y="2037"/>
                </a:cubicBezTo>
                <a:cubicBezTo>
                  <a:pt x="8545" y="2000"/>
                  <a:pt x="8682" y="1925"/>
                  <a:pt x="8793" y="1820"/>
                </a:cubicBezTo>
                <a:cubicBezTo>
                  <a:pt x="8905" y="1727"/>
                  <a:pt x="8980" y="1665"/>
                  <a:pt x="9154" y="1665"/>
                </a:cubicBezTo>
                <a:close/>
                <a:moveTo>
                  <a:pt x="503" y="0"/>
                </a:moveTo>
                <a:cubicBezTo>
                  <a:pt x="224" y="0"/>
                  <a:pt x="0" y="230"/>
                  <a:pt x="0" y="503"/>
                </a:cubicBezTo>
                <a:lnTo>
                  <a:pt x="0" y="1857"/>
                </a:lnTo>
                <a:cubicBezTo>
                  <a:pt x="0" y="1975"/>
                  <a:pt x="100" y="2068"/>
                  <a:pt x="218" y="2068"/>
                </a:cubicBezTo>
                <a:cubicBezTo>
                  <a:pt x="255" y="2068"/>
                  <a:pt x="286" y="2068"/>
                  <a:pt x="323" y="2062"/>
                </a:cubicBezTo>
                <a:cubicBezTo>
                  <a:pt x="367" y="2286"/>
                  <a:pt x="435" y="2553"/>
                  <a:pt x="509" y="2838"/>
                </a:cubicBezTo>
                <a:cubicBezTo>
                  <a:pt x="537" y="2952"/>
                  <a:pt x="623" y="3001"/>
                  <a:pt x="710" y="3001"/>
                </a:cubicBezTo>
                <a:cubicBezTo>
                  <a:pt x="839" y="3001"/>
                  <a:pt x="970" y="2895"/>
                  <a:pt x="926" y="2733"/>
                </a:cubicBezTo>
                <a:cubicBezTo>
                  <a:pt x="845" y="2422"/>
                  <a:pt x="776" y="2137"/>
                  <a:pt x="733" y="1913"/>
                </a:cubicBezTo>
                <a:cubicBezTo>
                  <a:pt x="776" y="1882"/>
                  <a:pt x="808" y="1851"/>
                  <a:pt x="851" y="1820"/>
                </a:cubicBezTo>
                <a:cubicBezTo>
                  <a:pt x="963" y="1727"/>
                  <a:pt x="1037" y="1665"/>
                  <a:pt x="1211" y="1665"/>
                </a:cubicBezTo>
                <a:cubicBezTo>
                  <a:pt x="1385" y="1665"/>
                  <a:pt x="1460" y="1727"/>
                  <a:pt x="1571" y="1820"/>
                </a:cubicBezTo>
                <a:cubicBezTo>
                  <a:pt x="1696" y="1938"/>
                  <a:pt x="1845" y="2019"/>
                  <a:pt x="2006" y="2056"/>
                </a:cubicBezTo>
                <a:cubicBezTo>
                  <a:pt x="2186" y="3559"/>
                  <a:pt x="2540" y="5037"/>
                  <a:pt x="3068" y="6459"/>
                </a:cubicBezTo>
                <a:lnTo>
                  <a:pt x="2410" y="6459"/>
                </a:lnTo>
                <a:cubicBezTo>
                  <a:pt x="2049" y="6042"/>
                  <a:pt x="1596" y="4993"/>
                  <a:pt x="1174" y="3608"/>
                </a:cubicBezTo>
                <a:cubicBezTo>
                  <a:pt x="1142" y="3501"/>
                  <a:pt x="1059" y="3455"/>
                  <a:pt x="975" y="3455"/>
                </a:cubicBezTo>
                <a:cubicBezTo>
                  <a:pt x="844" y="3455"/>
                  <a:pt x="711" y="3566"/>
                  <a:pt x="764" y="3732"/>
                </a:cubicBezTo>
                <a:cubicBezTo>
                  <a:pt x="1006" y="4540"/>
                  <a:pt x="1466" y="5900"/>
                  <a:pt x="1969" y="6595"/>
                </a:cubicBezTo>
                <a:cubicBezTo>
                  <a:pt x="1956" y="6620"/>
                  <a:pt x="1956" y="6645"/>
                  <a:pt x="1950" y="6670"/>
                </a:cubicBezTo>
                <a:lnTo>
                  <a:pt x="1950" y="7992"/>
                </a:lnTo>
                <a:cubicBezTo>
                  <a:pt x="1950" y="8110"/>
                  <a:pt x="2049" y="8203"/>
                  <a:pt x="2167" y="8203"/>
                </a:cubicBezTo>
                <a:lnTo>
                  <a:pt x="2552" y="8203"/>
                </a:lnTo>
                <a:lnTo>
                  <a:pt x="1683" y="12817"/>
                </a:lnTo>
                <a:cubicBezTo>
                  <a:pt x="1655" y="12976"/>
                  <a:pt x="1779" y="13070"/>
                  <a:pt x="1901" y="13070"/>
                </a:cubicBezTo>
                <a:cubicBezTo>
                  <a:pt x="1995" y="13070"/>
                  <a:pt x="2087" y="13015"/>
                  <a:pt x="2112" y="12892"/>
                </a:cubicBezTo>
                <a:lnTo>
                  <a:pt x="2987" y="8203"/>
                </a:lnTo>
                <a:lnTo>
                  <a:pt x="6111" y="8203"/>
                </a:lnTo>
                <a:cubicBezTo>
                  <a:pt x="6396" y="8203"/>
                  <a:pt x="6396" y="7769"/>
                  <a:pt x="6111" y="7769"/>
                </a:cubicBezTo>
                <a:lnTo>
                  <a:pt x="2385" y="7769"/>
                </a:lnTo>
                <a:lnTo>
                  <a:pt x="2385" y="6881"/>
                </a:lnTo>
                <a:lnTo>
                  <a:pt x="7986" y="6881"/>
                </a:lnTo>
                <a:lnTo>
                  <a:pt x="7986" y="7775"/>
                </a:lnTo>
                <a:lnTo>
                  <a:pt x="7030" y="7775"/>
                </a:lnTo>
                <a:cubicBezTo>
                  <a:pt x="6744" y="7775"/>
                  <a:pt x="6744" y="8203"/>
                  <a:pt x="7030" y="8203"/>
                </a:cubicBezTo>
                <a:lnTo>
                  <a:pt x="7378" y="8203"/>
                </a:lnTo>
                <a:lnTo>
                  <a:pt x="8520" y="14277"/>
                </a:lnTo>
                <a:lnTo>
                  <a:pt x="1851" y="14277"/>
                </a:lnTo>
                <a:lnTo>
                  <a:pt x="1938" y="13799"/>
                </a:lnTo>
                <a:cubicBezTo>
                  <a:pt x="1966" y="13640"/>
                  <a:pt x="1842" y="13545"/>
                  <a:pt x="1721" y="13545"/>
                </a:cubicBezTo>
                <a:cubicBezTo>
                  <a:pt x="1628" y="13545"/>
                  <a:pt x="1537" y="13600"/>
                  <a:pt x="1515" y="13724"/>
                </a:cubicBezTo>
                <a:lnTo>
                  <a:pt x="1404" y="14314"/>
                </a:lnTo>
                <a:cubicBezTo>
                  <a:pt x="1366" y="14513"/>
                  <a:pt x="1522" y="14699"/>
                  <a:pt x="1727" y="14699"/>
                </a:cubicBezTo>
                <a:lnTo>
                  <a:pt x="8638" y="14699"/>
                </a:lnTo>
                <a:cubicBezTo>
                  <a:pt x="8843" y="14699"/>
                  <a:pt x="8998" y="14513"/>
                  <a:pt x="8961" y="14314"/>
                </a:cubicBezTo>
                <a:lnTo>
                  <a:pt x="7812" y="8203"/>
                </a:lnTo>
                <a:lnTo>
                  <a:pt x="8197" y="8203"/>
                </a:lnTo>
                <a:cubicBezTo>
                  <a:pt x="8315" y="8203"/>
                  <a:pt x="8415" y="8104"/>
                  <a:pt x="8415" y="7986"/>
                </a:cubicBezTo>
                <a:lnTo>
                  <a:pt x="8415" y="6670"/>
                </a:lnTo>
                <a:cubicBezTo>
                  <a:pt x="8408" y="6639"/>
                  <a:pt x="8408" y="6614"/>
                  <a:pt x="8396" y="6589"/>
                </a:cubicBezTo>
                <a:cubicBezTo>
                  <a:pt x="9122" y="5583"/>
                  <a:pt x="9824" y="3099"/>
                  <a:pt x="10042" y="2062"/>
                </a:cubicBezTo>
                <a:cubicBezTo>
                  <a:pt x="10079" y="2068"/>
                  <a:pt x="10110" y="2068"/>
                  <a:pt x="10147" y="2068"/>
                </a:cubicBezTo>
                <a:cubicBezTo>
                  <a:pt x="10265" y="2068"/>
                  <a:pt x="10364" y="1975"/>
                  <a:pt x="10364" y="1857"/>
                </a:cubicBezTo>
                <a:lnTo>
                  <a:pt x="10364" y="503"/>
                </a:lnTo>
                <a:cubicBezTo>
                  <a:pt x="10364" y="230"/>
                  <a:pt x="10141" y="7"/>
                  <a:pt x="9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2"/>
          <p:cNvSpPr/>
          <p:nvPr/>
        </p:nvSpPr>
        <p:spPr>
          <a:xfrm>
            <a:off x="7478141" y="1376650"/>
            <a:ext cx="367650" cy="341100"/>
          </a:xfrm>
          <a:custGeom>
            <a:avLst/>
            <a:gdLst/>
            <a:ahLst/>
            <a:cxnLst/>
            <a:rect l="l" t="t" r="r" b="b"/>
            <a:pathLst>
              <a:path w="14706" h="13644" extrusionOk="0">
                <a:moveTo>
                  <a:pt x="7353" y="429"/>
                </a:moveTo>
                <a:cubicBezTo>
                  <a:pt x="8353" y="429"/>
                  <a:pt x="8831" y="1044"/>
                  <a:pt x="9055" y="1553"/>
                </a:cubicBezTo>
                <a:lnTo>
                  <a:pt x="5652" y="1553"/>
                </a:lnTo>
                <a:cubicBezTo>
                  <a:pt x="5875" y="1044"/>
                  <a:pt x="6354" y="429"/>
                  <a:pt x="7353" y="429"/>
                </a:cubicBezTo>
                <a:close/>
                <a:moveTo>
                  <a:pt x="14271" y="3882"/>
                </a:moveTo>
                <a:lnTo>
                  <a:pt x="14271" y="10216"/>
                </a:lnTo>
                <a:lnTo>
                  <a:pt x="12979" y="10216"/>
                </a:lnTo>
                <a:lnTo>
                  <a:pt x="12979" y="3882"/>
                </a:lnTo>
                <a:close/>
                <a:moveTo>
                  <a:pt x="11185" y="3882"/>
                </a:moveTo>
                <a:lnTo>
                  <a:pt x="11185" y="10868"/>
                </a:lnTo>
                <a:lnTo>
                  <a:pt x="9893" y="10868"/>
                </a:lnTo>
                <a:lnTo>
                  <a:pt x="9893" y="3882"/>
                </a:lnTo>
                <a:close/>
                <a:moveTo>
                  <a:pt x="4814" y="3882"/>
                </a:moveTo>
                <a:lnTo>
                  <a:pt x="4814" y="12352"/>
                </a:lnTo>
                <a:lnTo>
                  <a:pt x="3522" y="12352"/>
                </a:lnTo>
                <a:lnTo>
                  <a:pt x="3522" y="3882"/>
                </a:lnTo>
                <a:close/>
                <a:moveTo>
                  <a:pt x="7353" y="0"/>
                </a:moveTo>
                <a:cubicBezTo>
                  <a:pt x="6701" y="0"/>
                  <a:pt x="6167" y="212"/>
                  <a:pt x="5751" y="628"/>
                </a:cubicBezTo>
                <a:cubicBezTo>
                  <a:pt x="5503" y="895"/>
                  <a:pt x="5304" y="1205"/>
                  <a:pt x="5186" y="1553"/>
                </a:cubicBezTo>
                <a:lnTo>
                  <a:pt x="2758" y="1553"/>
                </a:lnTo>
                <a:cubicBezTo>
                  <a:pt x="2472" y="1553"/>
                  <a:pt x="2472" y="1981"/>
                  <a:pt x="2758" y="1981"/>
                </a:cubicBezTo>
                <a:lnTo>
                  <a:pt x="14271" y="1981"/>
                </a:lnTo>
                <a:lnTo>
                  <a:pt x="14271" y="2410"/>
                </a:lnTo>
                <a:lnTo>
                  <a:pt x="429" y="2410"/>
                </a:lnTo>
                <a:lnTo>
                  <a:pt x="429" y="1981"/>
                </a:lnTo>
                <a:lnTo>
                  <a:pt x="1827" y="1981"/>
                </a:lnTo>
                <a:cubicBezTo>
                  <a:pt x="2118" y="1981"/>
                  <a:pt x="2118" y="1547"/>
                  <a:pt x="1827" y="1547"/>
                </a:cubicBezTo>
                <a:lnTo>
                  <a:pt x="218" y="1547"/>
                </a:lnTo>
                <a:cubicBezTo>
                  <a:pt x="100" y="1547"/>
                  <a:pt x="1" y="1646"/>
                  <a:pt x="1" y="1764"/>
                </a:cubicBezTo>
                <a:lnTo>
                  <a:pt x="1" y="2627"/>
                </a:lnTo>
                <a:cubicBezTo>
                  <a:pt x="1" y="2745"/>
                  <a:pt x="100" y="2845"/>
                  <a:pt x="218" y="2845"/>
                </a:cubicBezTo>
                <a:lnTo>
                  <a:pt x="864" y="2845"/>
                </a:lnTo>
                <a:lnTo>
                  <a:pt x="864" y="3447"/>
                </a:lnTo>
                <a:lnTo>
                  <a:pt x="218" y="3447"/>
                </a:lnTo>
                <a:cubicBezTo>
                  <a:pt x="100" y="3447"/>
                  <a:pt x="1" y="3540"/>
                  <a:pt x="1" y="3658"/>
                </a:cubicBezTo>
                <a:lnTo>
                  <a:pt x="1" y="13426"/>
                </a:lnTo>
                <a:cubicBezTo>
                  <a:pt x="1" y="13544"/>
                  <a:pt x="100" y="13643"/>
                  <a:pt x="218" y="13643"/>
                </a:cubicBezTo>
                <a:lnTo>
                  <a:pt x="1938" y="13643"/>
                </a:lnTo>
                <a:cubicBezTo>
                  <a:pt x="2056" y="13643"/>
                  <a:pt x="2156" y="13544"/>
                  <a:pt x="2156" y="13426"/>
                </a:cubicBezTo>
                <a:lnTo>
                  <a:pt x="2156" y="4974"/>
                </a:lnTo>
                <a:cubicBezTo>
                  <a:pt x="2156" y="4832"/>
                  <a:pt x="2047" y="4760"/>
                  <a:pt x="1938" y="4760"/>
                </a:cubicBezTo>
                <a:cubicBezTo>
                  <a:pt x="1830" y="4760"/>
                  <a:pt x="1721" y="4832"/>
                  <a:pt x="1721" y="4974"/>
                </a:cubicBezTo>
                <a:lnTo>
                  <a:pt x="1721" y="13209"/>
                </a:lnTo>
                <a:lnTo>
                  <a:pt x="429" y="13209"/>
                </a:lnTo>
                <a:lnTo>
                  <a:pt x="429" y="3882"/>
                </a:lnTo>
                <a:lnTo>
                  <a:pt x="1721" y="3882"/>
                </a:lnTo>
                <a:lnTo>
                  <a:pt x="1721" y="4055"/>
                </a:lnTo>
                <a:cubicBezTo>
                  <a:pt x="1721" y="4201"/>
                  <a:pt x="1830" y="4274"/>
                  <a:pt x="1938" y="4274"/>
                </a:cubicBezTo>
                <a:cubicBezTo>
                  <a:pt x="2047" y="4274"/>
                  <a:pt x="2156" y="4201"/>
                  <a:pt x="2156" y="4055"/>
                </a:cubicBezTo>
                <a:lnTo>
                  <a:pt x="2156" y="3664"/>
                </a:lnTo>
                <a:cubicBezTo>
                  <a:pt x="2156" y="3540"/>
                  <a:pt x="2056" y="3447"/>
                  <a:pt x="1938" y="3447"/>
                </a:cubicBezTo>
                <a:lnTo>
                  <a:pt x="1293" y="3447"/>
                </a:lnTo>
                <a:lnTo>
                  <a:pt x="1293" y="2845"/>
                </a:lnTo>
                <a:lnTo>
                  <a:pt x="3950" y="2845"/>
                </a:lnTo>
                <a:lnTo>
                  <a:pt x="3950" y="3447"/>
                </a:lnTo>
                <a:lnTo>
                  <a:pt x="3305" y="3447"/>
                </a:lnTo>
                <a:cubicBezTo>
                  <a:pt x="3187" y="3447"/>
                  <a:pt x="3087" y="3540"/>
                  <a:pt x="3087" y="3658"/>
                </a:cubicBezTo>
                <a:lnTo>
                  <a:pt x="3087" y="12575"/>
                </a:lnTo>
                <a:cubicBezTo>
                  <a:pt x="3087" y="12693"/>
                  <a:pt x="3187" y="12786"/>
                  <a:pt x="3305" y="12786"/>
                </a:cubicBezTo>
                <a:lnTo>
                  <a:pt x="5025" y="12786"/>
                </a:lnTo>
                <a:cubicBezTo>
                  <a:pt x="5143" y="12786"/>
                  <a:pt x="5242" y="12693"/>
                  <a:pt x="5242" y="12575"/>
                </a:cubicBezTo>
                <a:lnTo>
                  <a:pt x="5242" y="3664"/>
                </a:lnTo>
                <a:cubicBezTo>
                  <a:pt x="5242" y="3540"/>
                  <a:pt x="5143" y="3447"/>
                  <a:pt x="5025" y="3447"/>
                </a:cubicBezTo>
                <a:lnTo>
                  <a:pt x="4385" y="3447"/>
                </a:lnTo>
                <a:lnTo>
                  <a:pt x="4385" y="2845"/>
                </a:lnTo>
                <a:lnTo>
                  <a:pt x="7136" y="2845"/>
                </a:lnTo>
                <a:lnTo>
                  <a:pt x="7136" y="3447"/>
                </a:lnTo>
                <a:lnTo>
                  <a:pt x="6490" y="3447"/>
                </a:lnTo>
                <a:cubicBezTo>
                  <a:pt x="6372" y="3447"/>
                  <a:pt x="6279" y="3540"/>
                  <a:pt x="6279" y="3658"/>
                </a:cubicBezTo>
                <a:lnTo>
                  <a:pt x="6279" y="10489"/>
                </a:lnTo>
                <a:cubicBezTo>
                  <a:pt x="6279" y="10635"/>
                  <a:pt x="6386" y="10708"/>
                  <a:pt x="6493" y="10708"/>
                </a:cubicBezTo>
                <a:cubicBezTo>
                  <a:pt x="6600" y="10708"/>
                  <a:pt x="6707" y="10635"/>
                  <a:pt x="6707" y="10489"/>
                </a:cubicBezTo>
                <a:lnTo>
                  <a:pt x="6707" y="3882"/>
                </a:lnTo>
                <a:lnTo>
                  <a:pt x="7999" y="3882"/>
                </a:lnTo>
                <a:lnTo>
                  <a:pt x="7999" y="11575"/>
                </a:lnTo>
                <a:lnTo>
                  <a:pt x="6707" y="11575"/>
                </a:lnTo>
                <a:lnTo>
                  <a:pt x="6707" y="11408"/>
                </a:lnTo>
                <a:cubicBezTo>
                  <a:pt x="6707" y="11265"/>
                  <a:pt x="6600" y="11194"/>
                  <a:pt x="6493" y="11194"/>
                </a:cubicBezTo>
                <a:cubicBezTo>
                  <a:pt x="6386" y="11194"/>
                  <a:pt x="6279" y="11265"/>
                  <a:pt x="6279" y="11408"/>
                </a:cubicBezTo>
                <a:lnTo>
                  <a:pt x="6279" y="11787"/>
                </a:lnTo>
                <a:cubicBezTo>
                  <a:pt x="6279" y="11905"/>
                  <a:pt x="6372" y="12004"/>
                  <a:pt x="6490" y="12004"/>
                </a:cubicBezTo>
                <a:lnTo>
                  <a:pt x="8216" y="12004"/>
                </a:lnTo>
                <a:cubicBezTo>
                  <a:pt x="8334" y="12004"/>
                  <a:pt x="8434" y="11905"/>
                  <a:pt x="8434" y="11787"/>
                </a:cubicBezTo>
                <a:lnTo>
                  <a:pt x="8434" y="3664"/>
                </a:lnTo>
                <a:cubicBezTo>
                  <a:pt x="8434" y="3540"/>
                  <a:pt x="8334" y="3447"/>
                  <a:pt x="8216" y="3447"/>
                </a:cubicBezTo>
                <a:lnTo>
                  <a:pt x="7564" y="3447"/>
                </a:lnTo>
                <a:lnTo>
                  <a:pt x="7564" y="2845"/>
                </a:lnTo>
                <a:lnTo>
                  <a:pt x="10322" y="2845"/>
                </a:lnTo>
                <a:lnTo>
                  <a:pt x="10322" y="3447"/>
                </a:lnTo>
                <a:lnTo>
                  <a:pt x="9676" y="3447"/>
                </a:lnTo>
                <a:cubicBezTo>
                  <a:pt x="9558" y="3447"/>
                  <a:pt x="9458" y="3540"/>
                  <a:pt x="9458" y="3658"/>
                </a:cubicBezTo>
                <a:lnTo>
                  <a:pt x="9458" y="11079"/>
                </a:lnTo>
                <a:cubicBezTo>
                  <a:pt x="9458" y="11197"/>
                  <a:pt x="9558" y="11296"/>
                  <a:pt x="9676" y="11296"/>
                </a:cubicBezTo>
                <a:lnTo>
                  <a:pt x="11396" y="11296"/>
                </a:lnTo>
                <a:cubicBezTo>
                  <a:pt x="11514" y="11290"/>
                  <a:pt x="11613" y="11197"/>
                  <a:pt x="11613" y="11079"/>
                </a:cubicBezTo>
                <a:lnTo>
                  <a:pt x="11613" y="3664"/>
                </a:lnTo>
                <a:cubicBezTo>
                  <a:pt x="11613" y="3540"/>
                  <a:pt x="11514" y="3447"/>
                  <a:pt x="11396" y="3447"/>
                </a:cubicBezTo>
                <a:lnTo>
                  <a:pt x="10750" y="3447"/>
                </a:lnTo>
                <a:lnTo>
                  <a:pt x="10750" y="2845"/>
                </a:lnTo>
                <a:lnTo>
                  <a:pt x="13402" y="2845"/>
                </a:lnTo>
                <a:lnTo>
                  <a:pt x="13402" y="3447"/>
                </a:lnTo>
                <a:lnTo>
                  <a:pt x="12768" y="3447"/>
                </a:lnTo>
                <a:cubicBezTo>
                  <a:pt x="12644" y="3447"/>
                  <a:pt x="12551" y="3540"/>
                  <a:pt x="12551" y="3658"/>
                </a:cubicBezTo>
                <a:lnTo>
                  <a:pt x="12551" y="10427"/>
                </a:lnTo>
                <a:cubicBezTo>
                  <a:pt x="12551" y="10545"/>
                  <a:pt x="12644" y="10644"/>
                  <a:pt x="12768" y="10644"/>
                </a:cubicBezTo>
                <a:lnTo>
                  <a:pt x="14488" y="10644"/>
                </a:lnTo>
                <a:cubicBezTo>
                  <a:pt x="14606" y="10644"/>
                  <a:pt x="14706" y="10545"/>
                  <a:pt x="14706" y="10427"/>
                </a:cubicBezTo>
                <a:lnTo>
                  <a:pt x="14706" y="3664"/>
                </a:lnTo>
                <a:cubicBezTo>
                  <a:pt x="14706" y="3540"/>
                  <a:pt x="14606" y="3447"/>
                  <a:pt x="14488" y="3447"/>
                </a:cubicBezTo>
                <a:lnTo>
                  <a:pt x="13836" y="3447"/>
                </a:lnTo>
                <a:lnTo>
                  <a:pt x="13836" y="2845"/>
                </a:lnTo>
                <a:lnTo>
                  <a:pt x="14488" y="2845"/>
                </a:lnTo>
                <a:cubicBezTo>
                  <a:pt x="14606" y="2845"/>
                  <a:pt x="14706" y="2745"/>
                  <a:pt x="14706" y="2627"/>
                </a:cubicBezTo>
                <a:lnTo>
                  <a:pt x="14706" y="1764"/>
                </a:lnTo>
                <a:cubicBezTo>
                  <a:pt x="14706" y="1646"/>
                  <a:pt x="14606" y="1553"/>
                  <a:pt x="14488" y="1553"/>
                </a:cubicBezTo>
                <a:lnTo>
                  <a:pt x="9521" y="1553"/>
                </a:lnTo>
                <a:cubicBezTo>
                  <a:pt x="9396" y="1205"/>
                  <a:pt x="9204" y="895"/>
                  <a:pt x="8949" y="634"/>
                </a:cubicBezTo>
                <a:cubicBezTo>
                  <a:pt x="8539" y="212"/>
                  <a:pt x="7999" y="0"/>
                  <a:pt x="7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 name="Google Shape;915;p52"/>
          <p:cNvGrpSpPr/>
          <p:nvPr/>
        </p:nvGrpSpPr>
        <p:grpSpPr>
          <a:xfrm>
            <a:off x="1937616" y="1363750"/>
            <a:ext cx="368100" cy="367500"/>
            <a:chOff x="1937616" y="1363750"/>
            <a:chExt cx="368100" cy="367500"/>
          </a:xfrm>
        </p:grpSpPr>
        <p:sp>
          <p:nvSpPr>
            <p:cNvPr id="916" name="Google Shape;916;p52"/>
            <p:cNvSpPr/>
            <p:nvPr/>
          </p:nvSpPr>
          <p:spPr>
            <a:xfrm>
              <a:off x="2010341" y="1566775"/>
              <a:ext cx="58300" cy="31125"/>
            </a:xfrm>
            <a:custGeom>
              <a:avLst/>
              <a:gdLst/>
              <a:ahLst/>
              <a:cxnLst/>
              <a:rect l="l" t="t" r="r" b="b"/>
              <a:pathLst>
                <a:path w="2332" h="1245" extrusionOk="0">
                  <a:moveTo>
                    <a:pt x="1882" y="0"/>
                  </a:moveTo>
                  <a:cubicBezTo>
                    <a:pt x="1843" y="0"/>
                    <a:pt x="1805" y="5"/>
                    <a:pt x="1767" y="15"/>
                  </a:cubicBezTo>
                  <a:cubicBezTo>
                    <a:pt x="1544" y="58"/>
                    <a:pt x="1333" y="220"/>
                    <a:pt x="1128" y="499"/>
                  </a:cubicBezTo>
                  <a:cubicBezTo>
                    <a:pt x="985" y="704"/>
                    <a:pt x="824" y="810"/>
                    <a:pt x="675" y="810"/>
                  </a:cubicBezTo>
                  <a:cubicBezTo>
                    <a:pt x="668" y="810"/>
                    <a:pt x="662" y="810"/>
                    <a:pt x="656" y="810"/>
                  </a:cubicBezTo>
                  <a:cubicBezTo>
                    <a:pt x="588" y="810"/>
                    <a:pt x="527" y="781"/>
                    <a:pt x="476" y="735"/>
                  </a:cubicBezTo>
                  <a:cubicBezTo>
                    <a:pt x="429" y="658"/>
                    <a:pt x="361" y="626"/>
                    <a:pt x="294" y="626"/>
                  </a:cubicBezTo>
                  <a:cubicBezTo>
                    <a:pt x="145" y="626"/>
                    <a:pt x="1" y="782"/>
                    <a:pt x="103" y="953"/>
                  </a:cubicBezTo>
                  <a:cubicBezTo>
                    <a:pt x="227" y="1133"/>
                    <a:pt x="426" y="1238"/>
                    <a:pt x="643" y="1244"/>
                  </a:cubicBezTo>
                  <a:lnTo>
                    <a:pt x="681" y="1244"/>
                  </a:lnTo>
                  <a:cubicBezTo>
                    <a:pt x="892" y="1244"/>
                    <a:pt x="1196" y="1157"/>
                    <a:pt x="1482" y="754"/>
                  </a:cubicBezTo>
                  <a:cubicBezTo>
                    <a:pt x="1668" y="493"/>
                    <a:pt x="1814" y="433"/>
                    <a:pt x="1879" y="433"/>
                  </a:cubicBezTo>
                  <a:cubicBezTo>
                    <a:pt x="1889" y="433"/>
                    <a:pt x="1898" y="434"/>
                    <a:pt x="1904" y="437"/>
                  </a:cubicBezTo>
                  <a:cubicBezTo>
                    <a:pt x="1943" y="459"/>
                    <a:pt x="1981" y="469"/>
                    <a:pt x="2017" y="469"/>
                  </a:cubicBezTo>
                  <a:cubicBezTo>
                    <a:pt x="2209" y="469"/>
                    <a:pt x="2331" y="185"/>
                    <a:pt x="2121" y="65"/>
                  </a:cubicBezTo>
                  <a:cubicBezTo>
                    <a:pt x="2045" y="22"/>
                    <a:pt x="1963" y="0"/>
                    <a:pt x="1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2"/>
            <p:cNvSpPr/>
            <p:nvPr/>
          </p:nvSpPr>
          <p:spPr>
            <a:xfrm>
              <a:off x="2070516" y="1602575"/>
              <a:ext cx="36950" cy="54025"/>
            </a:xfrm>
            <a:custGeom>
              <a:avLst/>
              <a:gdLst/>
              <a:ahLst/>
              <a:cxnLst/>
              <a:rect l="l" t="t" r="r" b="b"/>
              <a:pathLst>
                <a:path w="1478" h="2161" extrusionOk="0">
                  <a:moveTo>
                    <a:pt x="1010" y="1"/>
                  </a:moveTo>
                  <a:cubicBezTo>
                    <a:pt x="862" y="1"/>
                    <a:pt x="717" y="157"/>
                    <a:pt x="820" y="328"/>
                  </a:cubicBezTo>
                  <a:cubicBezTo>
                    <a:pt x="832" y="371"/>
                    <a:pt x="807" y="527"/>
                    <a:pt x="497" y="750"/>
                  </a:cubicBezTo>
                  <a:cubicBezTo>
                    <a:pt x="75" y="1054"/>
                    <a:pt x="0" y="1371"/>
                    <a:pt x="6" y="1582"/>
                  </a:cubicBezTo>
                  <a:cubicBezTo>
                    <a:pt x="12" y="1800"/>
                    <a:pt x="124" y="2004"/>
                    <a:pt x="304" y="2129"/>
                  </a:cubicBezTo>
                  <a:cubicBezTo>
                    <a:pt x="342" y="2151"/>
                    <a:pt x="380" y="2161"/>
                    <a:pt x="415" y="2161"/>
                  </a:cubicBezTo>
                  <a:cubicBezTo>
                    <a:pt x="605" y="2161"/>
                    <a:pt x="731" y="1877"/>
                    <a:pt x="522" y="1756"/>
                  </a:cubicBezTo>
                  <a:cubicBezTo>
                    <a:pt x="466" y="1700"/>
                    <a:pt x="435" y="1626"/>
                    <a:pt x="441" y="1551"/>
                  </a:cubicBezTo>
                  <a:cubicBezTo>
                    <a:pt x="441" y="1402"/>
                    <a:pt x="547" y="1247"/>
                    <a:pt x="751" y="1098"/>
                  </a:cubicBezTo>
                  <a:cubicBezTo>
                    <a:pt x="1478" y="576"/>
                    <a:pt x="1205" y="129"/>
                    <a:pt x="1192" y="110"/>
                  </a:cubicBezTo>
                  <a:cubicBezTo>
                    <a:pt x="1146" y="33"/>
                    <a:pt x="1078"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2"/>
            <p:cNvSpPr/>
            <p:nvPr/>
          </p:nvSpPr>
          <p:spPr>
            <a:xfrm>
              <a:off x="2047016" y="1591675"/>
              <a:ext cx="32900" cy="28325"/>
            </a:xfrm>
            <a:custGeom>
              <a:avLst/>
              <a:gdLst/>
              <a:ahLst/>
              <a:cxnLst/>
              <a:rect l="l" t="t" r="r" b="b"/>
              <a:pathLst>
                <a:path w="1316" h="1133" extrusionOk="0">
                  <a:moveTo>
                    <a:pt x="310" y="0"/>
                  </a:moveTo>
                  <a:cubicBezTo>
                    <a:pt x="142" y="0"/>
                    <a:pt x="1" y="216"/>
                    <a:pt x="158" y="373"/>
                  </a:cubicBezTo>
                  <a:lnTo>
                    <a:pt x="853" y="1068"/>
                  </a:lnTo>
                  <a:cubicBezTo>
                    <a:pt x="900" y="1114"/>
                    <a:pt x="952" y="1133"/>
                    <a:pt x="1002" y="1133"/>
                  </a:cubicBezTo>
                  <a:cubicBezTo>
                    <a:pt x="1171" y="1133"/>
                    <a:pt x="1315" y="917"/>
                    <a:pt x="1157" y="764"/>
                  </a:cubicBezTo>
                  <a:lnTo>
                    <a:pt x="462" y="68"/>
                  </a:lnTo>
                  <a:cubicBezTo>
                    <a:pt x="414" y="20"/>
                    <a:pt x="361"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2"/>
            <p:cNvSpPr/>
            <p:nvPr/>
          </p:nvSpPr>
          <p:spPr>
            <a:xfrm>
              <a:off x="1965566" y="1363750"/>
              <a:ext cx="340150" cy="226000"/>
            </a:xfrm>
            <a:custGeom>
              <a:avLst/>
              <a:gdLst/>
              <a:ahLst/>
              <a:cxnLst/>
              <a:rect l="l" t="t" r="r" b="b"/>
              <a:pathLst>
                <a:path w="13606" h="9040" extrusionOk="0">
                  <a:moveTo>
                    <a:pt x="10263" y="1175"/>
                  </a:moveTo>
                  <a:cubicBezTo>
                    <a:pt x="10309" y="1175"/>
                    <a:pt x="10357" y="1192"/>
                    <a:pt x="10402" y="1231"/>
                  </a:cubicBezTo>
                  <a:lnTo>
                    <a:pt x="10495" y="1367"/>
                  </a:lnTo>
                  <a:cubicBezTo>
                    <a:pt x="10476" y="1404"/>
                    <a:pt x="10470" y="1442"/>
                    <a:pt x="10464" y="1479"/>
                  </a:cubicBezTo>
                  <a:cubicBezTo>
                    <a:pt x="10464" y="1553"/>
                    <a:pt x="10482" y="1634"/>
                    <a:pt x="10526" y="1696"/>
                  </a:cubicBezTo>
                  <a:lnTo>
                    <a:pt x="10458" y="1765"/>
                  </a:lnTo>
                  <a:lnTo>
                    <a:pt x="10104" y="1535"/>
                  </a:lnTo>
                  <a:cubicBezTo>
                    <a:pt x="9969" y="1376"/>
                    <a:pt x="10103" y="1175"/>
                    <a:pt x="10263" y="1175"/>
                  </a:cubicBezTo>
                  <a:close/>
                  <a:moveTo>
                    <a:pt x="12258" y="461"/>
                  </a:moveTo>
                  <a:lnTo>
                    <a:pt x="13109" y="1311"/>
                  </a:lnTo>
                  <a:lnTo>
                    <a:pt x="12066" y="2640"/>
                  </a:lnTo>
                  <a:lnTo>
                    <a:pt x="10936" y="1510"/>
                  </a:lnTo>
                  <a:lnTo>
                    <a:pt x="12258" y="461"/>
                  </a:lnTo>
                  <a:close/>
                  <a:moveTo>
                    <a:pt x="1515" y="1926"/>
                  </a:moveTo>
                  <a:lnTo>
                    <a:pt x="2025" y="2429"/>
                  </a:lnTo>
                  <a:lnTo>
                    <a:pt x="1801" y="2659"/>
                  </a:lnTo>
                  <a:lnTo>
                    <a:pt x="1292" y="2150"/>
                  </a:lnTo>
                  <a:lnTo>
                    <a:pt x="1515" y="1926"/>
                  </a:lnTo>
                  <a:close/>
                  <a:moveTo>
                    <a:pt x="9288" y="2156"/>
                  </a:moveTo>
                  <a:cubicBezTo>
                    <a:pt x="9334" y="2156"/>
                    <a:pt x="9382" y="2173"/>
                    <a:pt x="9427" y="2212"/>
                  </a:cubicBezTo>
                  <a:lnTo>
                    <a:pt x="9619" y="2485"/>
                  </a:lnTo>
                  <a:lnTo>
                    <a:pt x="9389" y="2690"/>
                  </a:lnTo>
                  <a:lnTo>
                    <a:pt x="9122" y="2510"/>
                  </a:lnTo>
                  <a:cubicBezTo>
                    <a:pt x="8992" y="2356"/>
                    <a:pt x="9128" y="2156"/>
                    <a:pt x="9288" y="2156"/>
                  </a:cubicBezTo>
                  <a:close/>
                  <a:moveTo>
                    <a:pt x="11873" y="3050"/>
                  </a:moveTo>
                  <a:cubicBezTo>
                    <a:pt x="11935" y="3094"/>
                    <a:pt x="12010" y="3118"/>
                    <a:pt x="12085" y="3118"/>
                  </a:cubicBezTo>
                  <a:lnTo>
                    <a:pt x="12103" y="3118"/>
                  </a:lnTo>
                  <a:cubicBezTo>
                    <a:pt x="12140" y="3112"/>
                    <a:pt x="12178" y="3106"/>
                    <a:pt x="12215" y="3087"/>
                  </a:cubicBezTo>
                  <a:lnTo>
                    <a:pt x="12345" y="3174"/>
                  </a:lnTo>
                  <a:cubicBezTo>
                    <a:pt x="12414" y="3261"/>
                    <a:pt x="12407" y="3385"/>
                    <a:pt x="12333" y="3466"/>
                  </a:cubicBezTo>
                  <a:cubicBezTo>
                    <a:pt x="12290" y="3506"/>
                    <a:pt x="12235" y="3526"/>
                    <a:pt x="12180" y="3526"/>
                  </a:cubicBezTo>
                  <a:cubicBezTo>
                    <a:pt x="12132" y="3526"/>
                    <a:pt x="12085" y="3510"/>
                    <a:pt x="12047" y="3479"/>
                  </a:cubicBezTo>
                  <a:lnTo>
                    <a:pt x="11811" y="3118"/>
                  </a:lnTo>
                  <a:lnTo>
                    <a:pt x="11873" y="3050"/>
                  </a:lnTo>
                  <a:close/>
                  <a:moveTo>
                    <a:pt x="10824" y="2007"/>
                  </a:moveTo>
                  <a:lnTo>
                    <a:pt x="11569" y="2746"/>
                  </a:lnTo>
                  <a:lnTo>
                    <a:pt x="10557" y="3913"/>
                  </a:lnTo>
                  <a:lnTo>
                    <a:pt x="9663" y="3019"/>
                  </a:lnTo>
                  <a:lnTo>
                    <a:pt x="10824" y="2007"/>
                  </a:lnTo>
                  <a:close/>
                  <a:moveTo>
                    <a:pt x="11091" y="3957"/>
                  </a:moveTo>
                  <a:lnTo>
                    <a:pt x="11370" y="4149"/>
                  </a:lnTo>
                  <a:cubicBezTo>
                    <a:pt x="11401" y="4186"/>
                    <a:pt x="11420" y="4236"/>
                    <a:pt x="11420" y="4292"/>
                  </a:cubicBezTo>
                  <a:cubicBezTo>
                    <a:pt x="11416" y="4418"/>
                    <a:pt x="11314" y="4502"/>
                    <a:pt x="11204" y="4502"/>
                  </a:cubicBezTo>
                  <a:cubicBezTo>
                    <a:pt x="11157" y="4502"/>
                    <a:pt x="11109" y="4487"/>
                    <a:pt x="11066" y="4453"/>
                  </a:cubicBezTo>
                  <a:lnTo>
                    <a:pt x="10886" y="4186"/>
                  </a:lnTo>
                  <a:lnTo>
                    <a:pt x="11091" y="3957"/>
                  </a:lnTo>
                  <a:close/>
                  <a:moveTo>
                    <a:pt x="9520" y="3491"/>
                  </a:moveTo>
                  <a:lnTo>
                    <a:pt x="10085" y="4056"/>
                  </a:lnTo>
                  <a:lnTo>
                    <a:pt x="9632" y="4509"/>
                  </a:lnTo>
                  <a:lnTo>
                    <a:pt x="9067" y="3944"/>
                  </a:lnTo>
                  <a:lnTo>
                    <a:pt x="9520" y="3491"/>
                  </a:lnTo>
                  <a:close/>
                  <a:moveTo>
                    <a:pt x="8756" y="4249"/>
                  </a:moveTo>
                  <a:lnTo>
                    <a:pt x="9327" y="4814"/>
                  </a:lnTo>
                  <a:lnTo>
                    <a:pt x="8806" y="5335"/>
                  </a:lnTo>
                  <a:lnTo>
                    <a:pt x="8234" y="4776"/>
                  </a:lnTo>
                  <a:lnTo>
                    <a:pt x="8756" y="4249"/>
                  </a:lnTo>
                  <a:close/>
                  <a:moveTo>
                    <a:pt x="721" y="2187"/>
                  </a:moveTo>
                  <a:lnTo>
                    <a:pt x="3825" y="5292"/>
                  </a:lnTo>
                  <a:cubicBezTo>
                    <a:pt x="3776" y="5360"/>
                    <a:pt x="3726" y="5435"/>
                    <a:pt x="3676" y="5509"/>
                  </a:cubicBezTo>
                  <a:lnTo>
                    <a:pt x="540" y="2373"/>
                  </a:lnTo>
                  <a:lnTo>
                    <a:pt x="721" y="2187"/>
                  </a:lnTo>
                  <a:close/>
                  <a:moveTo>
                    <a:pt x="7930" y="5081"/>
                  </a:moveTo>
                  <a:lnTo>
                    <a:pt x="8501" y="5640"/>
                  </a:lnTo>
                  <a:lnTo>
                    <a:pt x="7980" y="6161"/>
                  </a:lnTo>
                  <a:lnTo>
                    <a:pt x="7409" y="5602"/>
                  </a:lnTo>
                  <a:lnTo>
                    <a:pt x="7930" y="5081"/>
                  </a:lnTo>
                  <a:close/>
                  <a:moveTo>
                    <a:pt x="7104" y="5907"/>
                  </a:moveTo>
                  <a:lnTo>
                    <a:pt x="7669" y="6465"/>
                  </a:lnTo>
                  <a:lnTo>
                    <a:pt x="7148" y="6993"/>
                  </a:lnTo>
                  <a:lnTo>
                    <a:pt x="6576" y="6428"/>
                  </a:lnTo>
                  <a:lnTo>
                    <a:pt x="7104" y="5907"/>
                  </a:lnTo>
                  <a:close/>
                  <a:moveTo>
                    <a:pt x="6278" y="6732"/>
                  </a:moveTo>
                  <a:lnTo>
                    <a:pt x="6843" y="7298"/>
                  </a:lnTo>
                  <a:lnTo>
                    <a:pt x="5620" y="8515"/>
                  </a:lnTo>
                  <a:lnTo>
                    <a:pt x="5061" y="7950"/>
                  </a:lnTo>
                  <a:lnTo>
                    <a:pt x="6278" y="6732"/>
                  </a:lnTo>
                  <a:close/>
                  <a:moveTo>
                    <a:pt x="12267" y="1"/>
                  </a:moveTo>
                  <a:cubicBezTo>
                    <a:pt x="12195" y="1"/>
                    <a:pt x="12122" y="23"/>
                    <a:pt x="12060" y="69"/>
                  </a:cubicBezTo>
                  <a:lnTo>
                    <a:pt x="10805" y="1063"/>
                  </a:lnTo>
                  <a:lnTo>
                    <a:pt x="10749" y="976"/>
                  </a:lnTo>
                  <a:cubicBezTo>
                    <a:pt x="10737" y="964"/>
                    <a:pt x="10731" y="951"/>
                    <a:pt x="10718" y="939"/>
                  </a:cubicBezTo>
                  <a:cubicBezTo>
                    <a:pt x="10592" y="806"/>
                    <a:pt x="10422" y="739"/>
                    <a:pt x="10252" y="739"/>
                  </a:cubicBezTo>
                  <a:cubicBezTo>
                    <a:pt x="10088" y="739"/>
                    <a:pt x="9924" y="801"/>
                    <a:pt x="9799" y="926"/>
                  </a:cubicBezTo>
                  <a:cubicBezTo>
                    <a:pt x="9538" y="1187"/>
                    <a:pt x="9545" y="1603"/>
                    <a:pt x="9812" y="1852"/>
                  </a:cubicBezTo>
                  <a:cubicBezTo>
                    <a:pt x="9818" y="1858"/>
                    <a:pt x="9830" y="1870"/>
                    <a:pt x="9843" y="1876"/>
                  </a:cubicBezTo>
                  <a:lnTo>
                    <a:pt x="10116" y="2056"/>
                  </a:lnTo>
                  <a:lnTo>
                    <a:pt x="9948" y="2199"/>
                  </a:lnTo>
                  <a:lnTo>
                    <a:pt x="9768" y="1945"/>
                  </a:lnTo>
                  <a:cubicBezTo>
                    <a:pt x="9762" y="1939"/>
                    <a:pt x="9750" y="1926"/>
                    <a:pt x="9743" y="1920"/>
                  </a:cubicBezTo>
                  <a:cubicBezTo>
                    <a:pt x="9618" y="1792"/>
                    <a:pt x="9453" y="1728"/>
                    <a:pt x="9286" y="1728"/>
                  </a:cubicBezTo>
                  <a:cubicBezTo>
                    <a:pt x="9122" y="1728"/>
                    <a:pt x="8957" y="1790"/>
                    <a:pt x="8831" y="1914"/>
                  </a:cubicBezTo>
                  <a:cubicBezTo>
                    <a:pt x="8582" y="2168"/>
                    <a:pt x="8582" y="2578"/>
                    <a:pt x="8831" y="2826"/>
                  </a:cubicBezTo>
                  <a:cubicBezTo>
                    <a:pt x="8843" y="2839"/>
                    <a:pt x="8849" y="2845"/>
                    <a:pt x="8862" y="2851"/>
                  </a:cubicBezTo>
                  <a:lnTo>
                    <a:pt x="9197" y="3081"/>
                  </a:lnTo>
                  <a:cubicBezTo>
                    <a:pt x="9203" y="3112"/>
                    <a:pt x="9209" y="3143"/>
                    <a:pt x="9228" y="3174"/>
                  </a:cubicBezTo>
                  <a:lnTo>
                    <a:pt x="8607" y="3795"/>
                  </a:lnTo>
                  <a:lnTo>
                    <a:pt x="7676" y="4727"/>
                  </a:lnTo>
                  <a:cubicBezTo>
                    <a:pt x="7123" y="4373"/>
                    <a:pt x="6521" y="4168"/>
                    <a:pt x="5962" y="4155"/>
                  </a:cubicBezTo>
                  <a:cubicBezTo>
                    <a:pt x="5939" y="4155"/>
                    <a:pt x="5917" y="4154"/>
                    <a:pt x="5895" y="4154"/>
                  </a:cubicBezTo>
                  <a:cubicBezTo>
                    <a:pt x="5471" y="4154"/>
                    <a:pt x="5054" y="4266"/>
                    <a:pt x="4689" y="4485"/>
                  </a:cubicBezTo>
                  <a:lnTo>
                    <a:pt x="3875" y="3677"/>
                  </a:lnTo>
                  <a:cubicBezTo>
                    <a:pt x="3827" y="3629"/>
                    <a:pt x="3774" y="3609"/>
                    <a:pt x="3723" y="3609"/>
                  </a:cubicBezTo>
                  <a:cubicBezTo>
                    <a:pt x="3556" y="3609"/>
                    <a:pt x="3414" y="3825"/>
                    <a:pt x="3571" y="3982"/>
                  </a:cubicBezTo>
                  <a:lnTo>
                    <a:pt x="4335" y="4745"/>
                  </a:lnTo>
                  <a:cubicBezTo>
                    <a:pt x="4260" y="4807"/>
                    <a:pt x="4186" y="4882"/>
                    <a:pt x="4124" y="4956"/>
                  </a:cubicBezTo>
                  <a:lnTo>
                    <a:pt x="4111" y="4963"/>
                  </a:lnTo>
                  <a:lnTo>
                    <a:pt x="2112" y="2963"/>
                  </a:lnTo>
                  <a:lnTo>
                    <a:pt x="2329" y="2733"/>
                  </a:lnTo>
                  <a:lnTo>
                    <a:pt x="2925" y="3329"/>
                  </a:lnTo>
                  <a:cubicBezTo>
                    <a:pt x="2973" y="3377"/>
                    <a:pt x="3026" y="3397"/>
                    <a:pt x="3077" y="3397"/>
                  </a:cubicBezTo>
                  <a:cubicBezTo>
                    <a:pt x="3244" y="3397"/>
                    <a:pt x="3386" y="3182"/>
                    <a:pt x="3229" y="3025"/>
                  </a:cubicBezTo>
                  <a:lnTo>
                    <a:pt x="950" y="752"/>
                  </a:lnTo>
                  <a:cubicBezTo>
                    <a:pt x="904" y="704"/>
                    <a:pt x="851" y="684"/>
                    <a:pt x="801" y="684"/>
                  </a:cubicBezTo>
                  <a:cubicBezTo>
                    <a:pt x="635" y="684"/>
                    <a:pt x="489" y="900"/>
                    <a:pt x="646" y="1057"/>
                  </a:cubicBezTo>
                  <a:lnTo>
                    <a:pt x="1211" y="1622"/>
                  </a:lnTo>
                  <a:lnTo>
                    <a:pt x="988" y="1845"/>
                  </a:lnTo>
                  <a:lnTo>
                    <a:pt x="876" y="1734"/>
                  </a:lnTo>
                  <a:cubicBezTo>
                    <a:pt x="832" y="1690"/>
                    <a:pt x="776" y="1668"/>
                    <a:pt x="721" y="1668"/>
                  </a:cubicBezTo>
                  <a:cubicBezTo>
                    <a:pt x="666" y="1668"/>
                    <a:pt x="612" y="1690"/>
                    <a:pt x="572" y="1734"/>
                  </a:cubicBezTo>
                  <a:lnTo>
                    <a:pt x="81" y="2224"/>
                  </a:lnTo>
                  <a:cubicBezTo>
                    <a:pt x="0" y="2305"/>
                    <a:pt x="0" y="2441"/>
                    <a:pt x="81" y="2528"/>
                  </a:cubicBezTo>
                  <a:lnTo>
                    <a:pt x="3527" y="5969"/>
                  </a:lnTo>
                  <a:cubicBezTo>
                    <a:pt x="3602" y="6416"/>
                    <a:pt x="3503" y="6819"/>
                    <a:pt x="3236" y="7080"/>
                  </a:cubicBezTo>
                  <a:cubicBezTo>
                    <a:pt x="3192" y="7124"/>
                    <a:pt x="3149" y="7161"/>
                    <a:pt x="3099" y="7198"/>
                  </a:cubicBezTo>
                  <a:cubicBezTo>
                    <a:pt x="2905" y="7331"/>
                    <a:pt x="3038" y="7593"/>
                    <a:pt x="3223" y="7593"/>
                  </a:cubicBezTo>
                  <a:cubicBezTo>
                    <a:pt x="3263" y="7593"/>
                    <a:pt x="3305" y="7581"/>
                    <a:pt x="3347" y="7552"/>
                  </a:cubicBezTo>
                  <a:cubicBezTo>
                    <a:pt x="3416" y="7502"/>
                    <a:pt x="3478" y="7447"/>
                    <a:pt x="3540" y="7391"/>
                  </a:cubicBezTo>
                  <a:cubicBezTo>
                    <a:pt x="3906" y="7024"/>
                    <a:pt x="4055" y="6484"/>
                    <a:pt x="3950" y="5900"/>
                  </a:cubicBezTo>
                  <a:lnTo>
                    <a:pt x="3999" y="5826"/>
                  </a:lnTo>
                  <a:cubicBezTo>
                    <a:pt x="4074" y="5677"/>
                    <a:pt x="4173" y="5546"/>
                    <a:pt x="4285" y="5422"/>
                  </a:cubicBezTo>
                  <a:lnTo>
                    <a:pt x="4291" y="5410"/>
                  </a:lnTo>
                  <a:cubicBezTo>
                    <a:pt x="4335" y="5366"/>
                    <a:pt x="4384" y="5310"/>
                    <a:pt x="4440" y="5242"/>
                  </a:cubicBezTo>
                  <a:cubicBezTo>
                    <a:pt x="4540" y="5137"/>
                    <a:pt x="4651" y="5031"/>
                    <a:pt x="4776" y="4944"/>
                  </a:cubicBezTo>
                  <a:lnTo>
                    <a:pt x="4788" y="4938"/>
                  </a:lnTo>
                  <a:cubicBezTo>
                    <a:pt x="5101" y="4712"/>
                    <a:pt x="5480" y="4588"/>
                    <a:pt x="5867" y="4588"/>
                  </a:cubicBezTo>
                  <a:cubicBezTo>
                    <a:pt x="5895" y="4588"/>
                    <a:pt x="5922" y="4589"/>
                    <a:pt x="5949" y="4590"/>
                  </a:cubicBezTo>
                  <a:cubicBezTo>
                    <a:pt x="6452" y="4615"/>
                    <a:pt x="6937" y="4770"/>
                    <a:pt x="7359" y="5043"/>
                  </a:cubicBezTo>
                  <a:lnTo>
                    <a:pt x="4602" y="7801"/>
                  </a:lnTo>
                  <a:cubicBezTo>
                    <a:pt x="4515" y="7881"/>
                    <a:pt x="4515" y="8018"/>
                    <a:pt x="4602" y="8105"/>
                  </a:cubicBezTo>
                  <a:lnTo>
                    <a:pt x="5471" y="8974"/>
                  </a:lnTo>
                  <a:cubicBezTo>
                    <a:pt x="5511" y="9018"/>
                    <a:pt x="5566" y="9039"/>
                    <a:pt x="5621" y="9039"/>
                  </a:cubicBezTo>
                  <a:cubicBezTo>
                    <a:pt x="5676" y="9039"/>
                    <a:pt x="5732" y="9018"/>
                    <a:pt x="5775" y="8974"/>
                  </a:cubicBezTo>
                  <a:lnTo>
                    <a:pt x="8551" y="6198"/>
                  </a:lnTo>
                  <a:lnTo>
                    <a:pt x="10402" y="4348"/>
                  </a:lnTo>
                  <a:cubicBezTo>
                    <a:pt x="10433" y="4360"/>
                    <a:pt x="10464" y="4373"/>
                    <a:pt x="10495" y="4379"/>
                  </a:cubicBezTo>
                  <a:lnTo>
                    <a:pt x="10725" y="4714"/>
                  </a:lnTo>
                  <a:cubicBezTo>
                    <a:pt x="10731" y="4727"/>
                    <a:pt x="10743" y="4733"/>
                    <a:pt x="10749" y="4745"/>
                  </a:cubicBezTo>
                  <a:cubicBezTo>
                    <a:pt x="10879" y="4891"/>
                    <a:pt x="11056" y="4964"/>
                    <a:pt x="11235" y="4964"/>
                  </a:cubicBezTo>
                  <a:cubicBezTo>
                    <a:pt x="11400" y="4964"/>
                    <a:pt x="11565" y="4902"/>
                    <a:pt x="11693" y="4776"/>
                  </a:cubicBezTo>
                  <a:cubicBezTo>
                    <a:pt x="11954" y="4509"/>
                    <a:pt x="11935" y="4081"/>
                    <a:pt x="11656" y="3832"/>
                  </a:cubicBezTo>
                  <a:cubicBezTo>
                    <a:pt x="11650" y="3826"/>
                    <a:pt x="11637" y="3820"/>
                    <a:pt x="11625" y="3808"/>
                  </a:cubicBezTo>
                  <a:lnTo>
                    <a:pt x="11370" y="3628"/>
                  </a:lnTo>
                  <a:lnTo>
                    <a:pt x="11519" y="3460"/>
                  </a:lnTo>
                  <a:lnTo>
                    <a:pt x="11693" y="3733"/>
                  </a:lnTo>
                  <a:cubicBezTo>
                    <a:pt x="11706" y="3746"/>
                    <a:pt x="11712" y="3758"/>
                    <a:pt x="11724" y="3770"/>
                  </a:cubicBezTo>
                  <a:cubicBezTo>
                    <a:pt x="11850" y="3902"/>
                    <a:pt x="12019" y="3969"/>
                    <a:pt x="12187" y="3969"/>
                  </a:cubicBezTo>
                  <a:cubicBezTo>
                    <a:pt x="12352" y="3969"/>
                    <a:pt x="12518" y="3905"/>
                    <a:pt x="12643" y="3777"/>
                  </a:cubicBezTo>
                  <a:cubicBezTo>
                    <a:pt x="12898" y="3522"/>
                    <a:pt x="12892" y="3106"/>
                    <a:pt x="12631" y="2858"/>
                  </a:cubicBezTo>
                  <a:cubicBezTo>
                    <a:pt x="12625" y="2845"/>
                    <a:pt x="12612" y="2839"/>
                    <a:pt x="12600" y="2833"/>
                  </a:cubicBezTo>
                  <a:lnTo>
                    <a:pt x="12513" y="2771"/>
                  </a:lnTo>
                  <a:lnTo>
                    <a:pt x="13507" y="1504"/>
                  </a:lnTo>
                  <a:cubicBezTo>
                    <a:pt x="13606" y="1367"/>
                    <a:pt x="13587" y="1168"/>
                    <a:pt x="13463" y="1051"/>
                  </a:cubicBezTo>
                  <a:lnTo>
                    <a:pt x="12519" y="107"/>
                  </a:lnTo>
                  <a:cubicBezTo>
                    <a:pt x="12450" y="37"/>
                    <a:pt x="12359" y="1"/>
                    <a:pt x="12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2"/>
            <p:cNvSpPr/>
            <p:nvPr/>
          </p:nvSpPr>
          <p:spPr>
            <a:xfrm>
              <a:off x="1937616" y="1472425"/>
              <a:ext cx="340775" cy="258825"/>
            </a:xfrm>
            <a:custGeom>
              <a:avLst/>
              <a:gdLst/>
              <a:ahLst/>
              <a:cxnLst/>
              <a:rect l="l" t="t" r="r" b="b"/>
              <a:pathLst>
                <a:path w="13631" h="10353" extrusionOk="0">
                  <a:moveTo>
                    <a:pt x="11520" y="1"/>
                  </a:moveTo>
                  <a:lnTo>
                    <a:pt x="9973" y="1541"/>
                  </a:lnTo>
                  <a:cubicBezTo>
                    <a:pt x="9974" y="1542"/>
                    <a:pt x="9975" y="1543"/>
                    <a:pt x="9976" y="1545"/>
                  </a:cubicBezTo>
                  <a:lnTo>
                    <a:pt x="9976" y="1545"/>
                  </a:lnTo>
                  <a:lnTo>
                    <a:pt x="11520" y="1"/>
                  </a:lnTo>
                  <a:close/>
                  <a:moveTo>
                    <a:pt x="3627" y="6298"/>
                  </a:moveTo>
                  <a:lnTo>
                    <a:pt x="4037" y="6707"/>
                  </a:lnTo>
                  <a:lnTo>
                    <a:pt x="2118" y="8285"/>
                  </a:lnTo>
                  <a:cubicBezTo>
                    <a:pt x="2108" y="8293"/>
                    <a:pt x="2097" y="8297"/>
                    <a:pt x="2087" y="8297"/>
                  </a:cubicBezTo>
                  <a:cubicBezTo>
                    <a:pt x="2054" y="8297"/>
                    <a:pt x="2027" y="8256"/>
                    <a:pt x="2056" y="8223"/>
                  </a:cubicBezTo>
                  <a:lnTo>
                    <a:pt x="3000" y="7061"/>
                  </a:lnTo>
                  <a:lnTo>
                    <a:pt x="3627" y="6298"/>
                  </a:lnTo>
                  <a:close/>
                  <a:moveTo>
                    <a:pt x="9955" y="4900"/>
                  </a:moveTo>
                  <a:lnTo>
                    <a:pt x="12650" y="7595"/>
                  </a:lnTo>
                  <a:cubicBezTo>
                    <a:pt x="12923" y="7862"/>
                    <a:pt x="13085" y="8204"/>
                    <a:pt x="13103" y="8496"/>
                  </a:cubicBezTo>
                  <a:lnTo>
                    <a:pt x="9731" y="5124"/>
                  </a:lnTo>
                  <a:cubicBezTo>
                    <a:pt x="9806" y="5049"/>
                    <a:pt x="9880" y="4975"/>
                    <a:pt x="9955" y="4900"/>
                  </a:cubicBezTo>
                  <a:close/>
                  <a:moveTo>
                    <a:pt x="1336" y="3919"/>
                  </a:moveTo>
                  <a:cubicBezTo>
                    <a:pt x="1559" y="4050"/>
                    <a:pt x="2056" y="4416"/>
                    <a:pt x="2112" y="5217"/>
                  </a:cubicBezTo>
                  <a:cubicBezTo>
                    <a:pt x="2161" y="5962"/>
                    <a:pt x="2286" y="6447"/>
                    <a:pt x="2571" y="6919"/>
                  </a:cubicBezTo>
                  <a:lnTo>
                    <a:pt x="1714" y="7956"/>
                  </a:lnTo>
                  <a:cubicBezTo>
                    <a:pt x="1437" y="8301"/>
                    <a:pt x="1736" y="8735"/>
                    <a:pt x="2091" y="8735"/>
                  </a:cubicBezTo>
                  <a:cubicBezTo>
                    <a:pt x="2188" y="8735"/>
                    <a:pt x="2290" y="8703"/>
                    <a:pt x="2385" y="8626"/>
                  </a:cubicBezTo>
                  <a:lnTo>
                    <a:pt x="3285" y="7887"/>
                  </a:lnTo>
                  <a:lnTo>
                    <a:pt x="3285" y="7887"/>
                  </a:lnTo>
                  <a:cubicBezTo>
                    <a:pt x="3441" y="8223"/>
                    <a:pt x="3174" y="8794"/>
                    <a:pt x="2745" y="9595"/>
                  </a:cubicBezTo>
                  <a:cubicBezTo>
                    <a:pt x="2335" y="9409"/>
                    <a:pt x="1957" y="9148"/>
                    <a:pt x="1634" y="8837"/>
                  </a:cubicBezTo>
                  <a:lnTo>
                    <a:pt x="1615" y="8825"/>
                  </a:lnTo>
                  <a:cubicBezTo>
                    <a:pt x="1590" y="8794"/>
                    <a:pt x="1559" y="8769"/>
                    <a:pt x="1528" y="8738"/>
                  </a:cubicBezTo>
                  <a:cubicBezTo>
                    <a:pt x="1503" y="8707"/>
                    <a:pt x="1478" y="8682"/>
                    <a:pt x="1454" y="8651"/>
                  </a:cubicBezTo>
                  <a:lnTo>
                    <a:pt x="1429" y="8626"/>
                  </a:lnTo>
                  <a:lnTo>
                    <a:pt x="1373" y="8564"/>
                  </a:lnTo>
                  <a:lnTo>
                    <a:pt x="1348" y="8533"/>
                  </a:lnTo>
                  <a:lnTo>
                    <a:pt x="1298" y="8477"/>
                  </a:lnTo>
                  <a:lnTo>
                    <a:pt x="1273" y="8446"/>
                  </a:lnTo>
                  <a:lnTo>
                    <a:pt x="1205" y="8365"/>
                  </a:lnTo>
                  <a:lnTo>
                    <a:pt x="1180" y="8322"/>
                  </a:lnTo>
                  <a:lnTo>
                    <a:pt x="1137" y="8272"/>
                  </a:lnTo>
                  <a:lnTo>
                    <a:pt x="1106" y="8223"/>
                  </a:lnTo>
                  <a:lnTo>
                    <a:pt x="1075" y="8185"/>
                  </a:lnTo>
                  <a:lnTo>
                    <a:pt x="1044" y="8129"/>
                  </a:lnTo>
                  <a:lnTo>
                    <a:pt x="1019" y="8092"/>
                  </a:lnTo>
                  <a:cubicBezTo>
                    <a:pt x="975" y="8024"/>
                    <a:pt x="932" y="7956"/>
                    <a:pt x="895" y="7887"/>
                  </a:cubicBezTo>
                  <a:lnTo>
                    <a:pt x="882" y="7862"/>
                  </a:lnTo>
                  <a:lnTo>
                    <a:pt x="845" y="7794"/>
                  </a:lnTo>
                  <a:lnTo>
                    <a:pt x="833" y="7769"/>
                  </a:lnTo>
                  <a:lnTo>
                    <a:pt x="795" y="7701"/>
                  </a:lnTo>
                  <a:lnTo>
                    <a:pt x="789" y="7689"/>
                  </a:lnTo>
                  <a:cubicBezTo>
                    <a:pt x="746" y="7602"/>
                    <a:pt x="708" y="7521"/>
                    <a:pt x="677" y="7434"/>
                  </a:cubicBezTo>
                  <a:lnTo>
                    <a:pt x="677" y="7428"/>
                  </a:lnTo>
                  <a:cubicBezTo>
                    <a:pt x="665" y="7403"/>
                    <a:pt x="659" y="7378"/>
                    <a:pt x="646" y="7347"/>
                  </a:cubicBezTo>
                  <a:lnTo>
                    <a:pt x="640" y="7335"/>
                  </a:lnTo>
                  <a:cubicBezTo>
                    <a:pt x="584" y="7192"/>
                    <a:pt x="541" y="7043"/>
                    <a:pt x="510" y="6888"/>
                  </a:cubicBezTo>
                  <a:lnTo>
                    <a:pt x="510" y="6881"/>
                  </a:lnTo>
                  <a:cubicBezTo>
                    <a:pt x="441" y="6577"/>
                    <a:pt x="410" y="6267"/>
                    <a:pt x="423" y="5950"/>
                  </a:cubicBezTo>
                  <a:cubicBezTo>
                    <a:pt x="429" y="5882"/>
                    <a:pt x="435" y="5813"/>
                    <a:pt x="441" y="5745"/>
                  </a:cubicBezTo>
                  <a:cubicBezTo>
                    <a:pt x="441" y="5726"/>
                    <a:pt x="448" y="5708"/>
                    <a:pt x="448" y="5689"/>
                  </a:cubicBezTo>
                  <a:lnTo>
                    <a:pt x="448" y="5658"/>
                  </a:lnTo>
                  <a:cubicBezTo>
                    <a:pt x="472" y="5509"/>
                    <a:pt x="503" y="5354"/>
                    <a:pt x="547" y="5211"/>
                  </a:cubicBezTo>
                  <a:cubicBezTo>
                    <a:pt x="659" y="4826"/>
                    <a:pt x="845" y="4466"/>
                    <a:pt x="1106" y="4161"/>
                  </a:cubicBezTo>
                  <a:lnTo>
                    <a:pt x="1112" y="4149"/>
                  </a:lnTo>
                  <a:lnTo>
                    <a:pt x="1155" y="4099"/>
                  </a:lnTo>
                  <a:lnTo>
                    <a:pt x="1174" y="4081"/>
                  </a:lnTo>
                  <a:lnTo>
                    <a:pt x="1218" y="4037"/>
                  </a:lnTo>
                  <a:lnTo>
                    <a:pt x="1230" y="4019"/>
                  </a:lnTo>
                  <a:lnTo>
                    <a:pt x="1286" y="3963"/>
                  </a:lnTo>
                  <a:lnTo>
                    <a:pt x="1298" y="3950"/>
                  </a:lnTo>
                  <a:lnTo>
                    <a:pt x="1336" y="3919"/>
                  </a:lnTo>
                  <a:close/>
                  <a:moveTo>
                    <a:pt x="9976" y="1545"/>
                  </a:moveTo>
                  <a:lnTo>
                    <a:pt x="9669" y="1851"/>
                  </a:lnTo>
                  <a:cubicBezTo>
                    <a:pt x="10526" y="3143"/>
                    <a:pt x="10110" y="4230"/>
                    <a:pt x="9396" y="4838"/>
                  </a:cubicBezTo>
                  <a:cubicBezTo>
                    <a:pt x="9073" y="5112"/>
                    <a:pt x="9011" y="5149"/>
                    <a:pt x="8905" y="5205"/>
                  </a:cubicBezTo>
                  <a:cubicBezTo>
                    <a:pt x="8874" y="5223"/>
                    <a:pt x="8837" y="5248"/>
                    <a:pt x="8794" y="5273"/>
                  </a:cubicBezTo>
                  <a:cubicBezTo>
                    <a:pt x="8671" y="5251"/>
                    <a:pt x="8550" y="5240"/>
                    <a:pt x="8432" y="5240"/>
                  </a:cubicBezTo>
                  <a:cubicBezTo>
                    <a:pt x="7990" y="5240"/>
                    <a:pt x="7592" y="5394"/>
                    <a:pt x="7303" y="5683"/>
                  </a:cubicBezTo>
                  <a:cubicBezTo>
                    <a:pt x="6806" y="6180"/>
                    <a:pt x="6726" y="6993"/>
                    <a:pt x="7086" y="7782"/>
                  </a:cubicBezTo>
                  <a:cubicBezTo>
                    <a:pt x="6844" y="8769"/>
                    <a:pt x="6080" y="9545"/>
                    <a:pt x="5099" y="9806"/>
                  </a:cubicBezTo>
                  <a:cubicBezTo>
                    <a:pt x="4810" y="9885"/>
                    <a:pt x="4512" y="9924"/>
                    <a:pt x="4215" y="9924"/>
                  </a:cubicBezTo>
                  <a:cubicBezTo>
                    <a:pt x="3854" y="9924"/>
                    <a:pt x="3493" y="9866"/>
                    <a:pt x="3149" y="9750"/>
                  </a:cubicBezTo>
                  <a:cubicBezTo>
                    <a:pt x="3615" y="8900"/>
                    <a:pt x="3975" y="8148"/>
                    <a:pt x="3633" y="7602"/>
                  </a:cubicBezTo>
                  <a:lnTo>
                    <a:pt x="4503" y="6888"/>
                  </a:lnTo>
                  <a:cubicBezTo>
                    <a:pt x="4602" y="6807"/>
                    <a:pt x="4608" y="6658"/>
                    <a:pt x="4515" y="6571"/>
                  </a:cubicBezTo>
                  <a:lnTo>
                    <a:pt x="3770" y="5826"/>
                  </a:lnTo>
                  <a:cubicBezTo>
                    <a:pt x="3725" y="5781"/>
                    <a:pt x="3670" y="5760"/>
                    <a:pt x="3615" y="5760"/>
                  </a:cubicBezTo>
                  <a:cubicBezTo>
                    <a:pt x="3555" y="5760"/>
                    <a:pt x="3495" y="5786"/>
                    <a:pt x="3453" y="5838"/>
                  </a:cubicBezTo>
                  <a:lnTo>
                    <a:pt x="2863" y="6552"/>
                  </a:lnTo>
                  <a:cubicBezTo>
                    <a:pt x="2671" y="6186"/>
                    <a:pt x="2578" y="5788"/>
                    <a:pt x="2540" y="5180"/>
                  </a:cubicBezTo>
                  <a:cubicBezTo>
                    <a:pt x="2484" y="4329"/>
                    <a:pt x="2019" y="3857"/>
                    <a:pt x="1696" y="3627"/>
                  </a:cubicBezTo>
                  <a:cubicBezTo>
                    <a:pt x="1963" y="3460"/>
                    <a:pt x="2255" y="3329"/>
                    <a:pt x="2559" y="3255"/>
                  </a:cubicBezTo>
                  <a:cubicBezTo>
                    <a:pt x="2838" y="3385"/>
                    <a:pt x="3136" y="3460"/>
                    <a:pt x="3447" y="3472"/>
                  </a:cubicBezTo>
                  <a:cubicBezTo>
                    <a:pt x="3451" y="3472"/>
                    <a:pt x="3455" y="3472"/>
                    <a:pt x="3459" y="3472"/>
                  </a:cubicBezTo>
                  <a:cubicBezTo>
                    <a:pt x="3733" y="3472"/>
                    <a:pt x="3741" y="3056"/>
                    <a:pt x="3459" y="3044"/>
                  </a:cubicBezTo>
                  <a:cubicBezTo>
                    <a:pt x="3192" y="3031"/>
                    <a:pt x="2925" y="2957"/>
                    <a:pt x="2683" y="2833"/>
                  </a:cubicBezTo>
                  <a:cubicBezTo>
                    <a:pt x="2657" y="2818"/>
                    <a:pt x="2626" y="2809"/>
                    <a:pt x="2595" y="2809"/>
                  </a:cubicBezTo>
                  <a:cubicBezTo>
                    <a:pt x="2574" y="2809"/>
                    <a:pt x="2554" y="2813"/>
                    <a:pt x="2534" y="2820"/>
                  </a:cubicBezTo>
                  <a:cubicBezTo>
                    <a:pt x="1708" y="3000"/>
                    <a:pt x="982" y="3503"/>
                    <a:pt x="528" y="4217"/>
                  </a:cubicBezTo>
                  <a:lnTo>
                    <a:pt x="491" y="4273"/>
                  </a:lnTo>
                  <a:lnTo>
                    <a:pt x="485" y="4279"/>
                  </a:lnTo>
                  <a:cubicBezTo>
                    <a:pt x="243" y="4683"/>
                    <a:pt x="87" y="5124"/>
                    <a:pt x="25" y="5583"/>
                  </a:cubicBezTo>
                  <a:lnTo>
                    <a:pt x="25" y="5608"/>
                  </a:lnTo>
                  <a:cubicBezTo>
                    <a:pt x="25" y="5639"/>
                    <a:pt x="19" y="5664"/>
                    <a:pt x="19" y="5689"/>
                  </a:cubicBezTo>
                  <a:cubicBezTo>
                    <a:pt x="19" y="5701"/>
                    <a:pt x="19" y="5720"/>
                    <a:pt x="13" y="5739"/>
                  </a:cubicBezTo>
                  <a:cubicBezTo>
                    <a:pt x="7" y="5751"/>
                    <a:pt x="13" y="5745"/>
                    <a:pt x="13" y="5751"/>
                  </a:cubicBezTo>
                  <a:cubicBezTo>
                    <a:pt x="7" y="5807"/>
                    <a:pt x="0" y="5857"/>
                    <a:pt x="0" y="5906"/>
                  </a:cubicBezTo>
                  <a:lnTo>
                    <a:pt x="0" y="5919"/>
                  </a:lnTo>
                  <a:lnTo>
                    <a:pt x="0" y="5931"/>
                  </a:lnTo>
                  <a:lnTo>
                    <a:pt x="0" y="6024"/>
                  </a:lnTo>
                  <a:lnTo>
                    <a:pt x="0" y="6037"/>
                  </a:lnTo>
                  <a:cubicBezTo>
                    <a:pt x="0" y="6136"/>
                    <a:pt x="0" y="6236"/>
                    <a:pt x="7" y="6335"/>
                  </a:cubicBezTo>
                  <a:lnTo>
                    <a:pt x="7" y="6341"/>
                  </a:lnTo>
                  <a:cubicBezTo>
                    <a:pt x="7" y="6372"/>
                    <a:pt x="13" y="6403"/>
                    <a:pt x="13" y="6434"/>
                  </a:cubicBezTo>
                  <a:lnTo>
                    <a:pt x="13" y="6459"/>
                  </a:lnTo>
                  <a:cubicBezTo>
                    <a:pt x="13" y="6484"/>
                    <a:pt x="19" y="6515"/>
                    <a:pt x="19" y="6546"/>
                  </a:cubicBezTo>
                  <a:lnTo>
                    <a:pt x="19" y="6565"/>
                  </a:lnTo>
                  <a:cubicBezTo>
                    <a:pt x="32" y="6664"/>
                    <a:pt x="50" y="6757"/>
                    <a:pt x="69" y="6856"/>
                  </a:cubicBezTo>
                  <a:lnTo>
                    <a:pt x="69" y="6863"/>
                  </a:lnTo>
                  <a:cubicBezTo>
                    <a:pt x="75" y="6894"/>
                    <a:pt x="81" y="6925"/>
                    <a:pt x="87" y="6950"/>
                  </a:cubicBezTo>
                  <a:lnTo>
                    <a:pt x="94" y="6981"/>
                  </a:lnTo>
                  <a:cubicBezTo>
                    <a:pt x="100" y="7006"/>
                    <a:pt x="106" y="7037"/>
                    <a:pt x="112" y="7061"/>
                  </a:cubicBezTo>
                  <a:lnTo>
                    <a:pt x="118" y="7086"/>
                  </a:lnTo>
                  <a:cubicBezTo>
                    <a:pt x="143" y="7179"/>
                    <a:pt x="168" y="7273"/>
                    <a:pt x="199" y="7366"/>
                  </a:cubicBezTo>
                  <a:lnTo>
                    <a:pt x="199" y="7378"/>
                  </a:lnTo>
                  <a:cubicBezTo>
                    <a:pt x="212" y="7403"/>
                    <a:pt x="218" y="7434"/>
                    <a:pt x="230" y="7459"/>
                  </a:cubicBezTo>
                  <a:lnTo>
                    <a:pt x="236" y="7490"/>
                  </a:lnTo>
                  <a:cubicBezTo>
                    <a:pt x="249" y="7515"/>
                    <a:pt x="261" y="7540"/>
                    <a:pt x="267" y="7571"/>
                  </a:cubicBezTo>
                  <a:lnTo>
                    <a:pt x="280" y="7589"/>
                  </a:lnTo>
                  <a:cubicBezTo>
                    <a:pt x="317" y="7682"/>
                    <a:pt x="354" y="7769"/>
                    <a:pt x="398" y="7856"/>
                  </a:cubicBezTo>
                  <a:lnTo>
                    <a:pt x="404" y="7875"/>
                  </a:lnTo>
                  <a:lnTo>
                    <a:pt x="441" y="7956"/>
                  </a:lnTo>
                  <a:lnTo>
                    <a:pt x="460" y="7987"/>
                  </a:lnTo>
                  <a:lnTo>
                    <a:pt x="497" y="8055"/>
                  </a:lnTo>
                  <a:lnTo>
                    <a:pt x="516" y="8086"/>
                  </a:lnTo>
                  <a:cubicBezTo>
                    <a:pt x="559" y="8167"/>
                    <a:pt x="603" y="8241"/>
                    <a:pt x="653" y="8316"/>
                  </a:cubicBezTo>
                  <a:lnTo>
                    <a:pt x="677" y="8353"/>
                  </a:lnTo>
                  <a:lnTo>
                    <a:pt x="715" y="8415"/>
                  </a:lnTo>
                  <a:lnTo>
                    <a:pt x="746" y="8459"/>
                  </a:lnTo>
                  <a:lnTo>
                    <a:pt x="783" y="8514"/>
                  </a:lnTo>
                  <a:lnTo>
                    <a:pt x="826" y="8570"/>
                  </a:lnTo>
                  <a:lnTo>
                    <a:pt x="857" y="8614"/>
                  </a:lnTo>
                  <a:cubicBezTo>
                    <a:pt x="882" y="8645"/>
                    <a:pt x="907" y="8676"/>
                    <a:pt x="938" y="8707"/>
                  </a:cubicBezTo>
                  <a:lnTo>
                    <a:pt x="963" y="8744"/>
                  </a:lnTo>
                  <a:lnTo>
                    <a:pt x="1019" y="8806"/>
                  </a:lnTo>
                  <a:lnTo>
                    <a:pt x="1050" y="8844"/>
                  </a:lnTo>
                  <a:lnTo>
                    <a:pt x="1112" y="8906"/>
                  </a:lnTo>
                  <a:lnTo>
                    <a:pt x="1137" y="8937"/>
                  </a:lnTo>
                  <a:cubicBezTo>
                    <a:pt x="1168" y="8974"/>
                    <a:pt x="1199" y="9005"/>
                    <a:pt x="1224" y="9036"/>
                  </a:cubicBezTo>
                  <a:lnTo>
                    <a:pt x="1305" y="9111"/>
                  </a:lnTo>
                  <a:lnTo>
                    <a:pt x="1379" y="9191"/>
                  </a:lnTo>
                  <a:cubicBezTo>
                    <a:pt x="1783" y="9564"/>
                    <a:pt x="2248" y="9868"/>
                    <a:pt x="2764" y="10073"/>
                  </a:cubicBezTo>
                  <a:cubicBezTo>
                    <a:pt x="2770" y="10073"/>
                    <a:pt x="2776" y="10079"/>
                    <a:pt x="2789" y="10079"/>
                  </a:cubicBezTo>
                  <a:cubicBezTo>
                    <a:pt x="3248" y="10259"/>
                    <a:pt x="3733" y="10353"/>
                    <a:pt x="4229" y="10353"/>
                  </a:cubicBezTo>
                  <a:cubicBezTo>
                    <a:pt x="4565" y="10353"/>
                    <a:pt x="4894" y="10309"/>
                    <a:pt x="5217" y="10216"/>
                  </a:cubicBezTo>
                  <a:cubicBezTo>
                    <a:pt x="5769" y="10067"/>
                    <a:pt x="6272" y="9769"/>
                    <a:pt x="6676" y="9365"/>
                  </a:cubicBezTo>
                  <a:cubicBezTo>
                    <a:pt x="7098" y="8937"/>
                    <a:pt x="7396" y="8390"/>
                    <a:pt x="7527" y="7800"/>
                  </a:cubicBezTo>
                  <a:cubicBezTo>
                    <a:pt x="7533" y="7751"/>
                    <a:pt x="7527" y="7701"/>
                    <a:pt x="7508" y="7658"/>
                  </a:cubicBezTo>
                  <a:cubicBezTo>
                    <a:pt x="7191" y="7018"/>
                    <a:pt x="7229" y="6366"/>
                    <a:pt x="7607" y="5987"/>
                  </a:cubicBezTo>
                  <a:cubicBezTo>
                    <a:pt x="7816" y="5779"/>
                    <a:pt x="8107" y="5669"/>
                    <a:pt x="8438" y="5669"/>
                  </a:cubicBezTo>
                  <a:cubicBezTo>
                    <a:pt x="8531" y="5669"/>
                    <a:pt x="8627" y="5678"/>
                    <a:pt x="8725" y="5695"/>
                  </a:cubicBezTo>
                  <a:lnTo>
                    <a:pt x="9893" y="6863"/>
                  </a:lnTo>
                  <a:cubicBezTo>
                    <a:pt x="9941" y="6911"/>
                    <a:pt x="9994" y="6931"/>
                    <a:pt x="10045" y="6931"/>
                  </a:cubicBezTo>
                  <a:cubicBezTo>
                    <a:pt x="10212" y="6931"/>
                    <a:pt x="10354" y="6715"/>
                    <a:pt x="10197" y="6558"/>
                  </a:cubicBezTo>
                  <a:lnTo>
                    <a:pt x="9179" y="5546"/>
                  </a:lnTo>
                  <a:cubicBezTo>
                    <a:pt x="9253" y="5497"/>
                    <a:pt x="9328" y="5447"/>
                    <a:pt x="9396" y="5397"/>
                  </a:cubicBezTo>
                  <a:lnTo>
                    <a:pt x="12960" y="8962"/>
                  </a:lnTo>
                  <a:lnTo>
                    <a:pt x="12780" y="9142"/>
                  </a:lnTo>
                  <a:lnTo>
                    <a:pt x="10849" y="7210"/>
                  </a:lnTo>
                  <a:cubicBezTo>
                    <a:pt x="10802" y="7165"/>
                    <a:pt x="10750" y="7146"/>
                    <a:pt x="10700" y="7146"/>
                  </a:cubicBezTo>
                  <a:cubicBezTo>
                    <a:pt x="10531" y="7146"/>
                    <a:pt x="10387" y="7362"/>
                    <a:pt x="10545" y="7515"/>
                  </a:cubicBezTo>
                  <a:lnTo>
                    <a:pt x="12625" y="9601"/>
                  </a:lnTo>
                  <a:cubicBezTo>
                    <a:pt x="12668" y="9642"/>
                    <a:pt x="12724" y="9662"/>
                    <a:pt x="12779" y="9662"/>
                  </a:cubicBezTo>
                  <a:cubicBezTo>
                    <a:pt x="12835" y="9662"/>
                    <a:pt x="12889" y="9642"/>
                    <a:pt x="12929" y="9601"/>
                  </a:cubicBezTo>
                  <a:lnTo>
                    <a:pt x="13420" y="9111"/>
                  </a:lnTo>
                  <a:cubicBezTo>
                    <a:pt x="13470" y="9061"/>
                    <a:pt x="13488" y="8993"/>
                    <a:pt x="13476" y="8924"/>
                  </a:cubicBezTo>
                  <a:lnTo>
                    <a:pt x="13494" y="8862"/>
                  </a:lnTo>
                  <a:cubicBezTo>
                    <a:pt x="13631" y="8372"/>
                    <a:pt x="13420" y="7757"/>
                    <a:pt x="12954" y="7285"/>
                  </a:cubicBezTo>
                  <a:lnTo>
                    <a:pt x="10216" y="4553"/>
                  </a:lnTo>
                  <a:cubicBezTo>
                    <a:pt x="10458" y="4168"/>
                    <a:pt x="10582" y="3727"/>
                    <a:pt x="10576" y="3273"/>
                  </a:cubicBezTo>
                  <a:cubicBezTo>
                    <a:pt x="10570" y="2703"/>
                    <a:pt x="10359" y="2096"/>
                    <a:pt x="9976" y="15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52"/>
          <p:cNvGrpSpPr/>
          <p:nvPr/>
        </p:nvGrpSpPr>
        <p:grpSpPr>
          <a:xfrm>
            <a:off x="2559216" y="1916150"/>
            <a:ext cx="370175" cy="367625"/>
            <a:chOff x="2559216" y="1916150"/>
            <a:chExt cx="370175" cy="367625"/>
          </a:xfrm>
        </p:grpSpPr>
        <p:sp>
          <p:nvSpPr>
            <p:cNvPr id="922" name="Google Shape;922;p52"/>
            <p:cNvSpPr/>
            <p:nvPr/>
          </p:nvSpPr>
          <p:spPr>
            <a:xfrm>
              <a:off x="2559216" y="2117425"/>
              <a:ext cx="296850" cy="166350"/>
            </a:xfrm>
            <a:custGeom>
              <a:avLst/>
              <a:gdLst/>
              <a:ahLst/>
              <a:cxnLst/>
              <a:rect l="l" t="t" r="r" b="b"/>
              <a:pathLst>
                <a:path w="11874" h="6654" extrusionOk="0">
                  <a:moveTo>
                    <a:pt x="9942" y="1077"/>
                  </a:moveTo>
                  <a:lnTo>
                    <a:pt x="10886" y="2021"/>
                  </a:lnTo>
                  <a:cubicBezTo>
                    <a:pt x="11160" y="2294"/>
                    <a:pt x="11327" y="2635"/>
                    <a:pt x="11346" y="2927"/>
                  </a:cubicBezTo>
                  <a:lnTo>
                    <a:pt x="9812" y="1393"/>
                  </a:lnTo>
                  <a:cubicBezTo>
                    <a:pt x="9862" y="1288"/>
                    <a:pt x="9905" y="1182"/>
                    <a:pt x="9942" y="1077"/>
                  </a:cubicBezTo>
                  <a:close/>
                  <a:moveTo>
                    <a:pt x="2354" y="3921"/>
                  </a:moveTo>
                  <a:lnTo>
                    <a:pt x="2826" y="4393"/>
                  </a:lnTo>
                  <a:lnTo>
                    <a:pt x="1559" y="5417"/>
                  </a:lnTo>
                  <a:lnTo>
                    <a:pt x="820" y="6014"/>
                  </a:lnTo>
                  <a:cubicBezTo>
                    <a:pt x="808" y="6021"/>
                    <a:pt x="796" y="6024"/>
                    <a:pt x="784" y="6024"/>
                  </a:cubicBezTo>
                  <a:cubicBezTo>
                    <a:pt x="737" y="6024"/>
                    <a:pt x="702" y="5970"/>
                    <a:pt x="727" y="5920"/>
                  </a:cubicBezTo>
                  <a:lnTo>
                    <a:pt x="1329" y="5188"/>
                  </a:lnTo>
                  <a:lnTo>
                    <a:pt x="2354" y="3921"/>
                  </a:lnTo>
                  <a:close/>
                  <a:moveTo>
                    <a:pt x="9830" y="0"/>
                  </a:moveTo>
                  <a:cubicBezTo>
                    <a:pt x="9722" y="0"/>
                    <a:pt x="9613" y="73"/>
                    <a:pt x="9613" y="220"/>
                  </a:cubicBezTo>
                  <a:cubicBezTo>
                    <a:pt x="9626" y="859"/>
                    <a:pt x="9446" y="1331"/>
                    <a:pt x="9085" y="1623"/>
                  </a:cubicBezTo>
                  <a:cubicBezTo>
                    <a:pt x="8893" y="1779"/>
                    <a:pt x="8570" y="2002"/>
                    <a:pt x="8446" y="2083"/>
                  </a:cubicBezTo>
                  <a:cubicBezTo>
                    <a:pt x="8179" y="2089"/>
                    <a:pt x="7309" y="2132"/>
                    <a:pt x="6949" y="2493"/>
                  </a:cubicBezTo>
                  <a:cubicBezTo>
                    <a:pt x="6459" y="2983"/>
                    <a:pt x="6366" y="3772"/>
                    <a:pt x="6695" y="4548"/>
                  </a:cubicBezTo>
                  <a:cubicBezTo>
                    <a:pt x="6720" y="4598"/>
                    <a:pt x="6720" y="4654"/>
                    <a:pt x="6695" y="4703"/>
                  </a:cubicBezTo>
                  <a:cubicBezTo>
                    <a:pt x="6415" y="5393"/>
                    <a:pt x="5496" y="5939"/>
                    <a:pt x="4739" y="6125"/>
                  </a:cubicBezTo>
                  <a:cubicBezTo>
                    <a:pt x="4479" y="6191"/>
                    <a:pt x="4217" y="6223"/>
                    <a:pt x="3955" y="6223"/>
                  </a:cubicBezTo>
                  <a:cubicBezTo>
                    <a:pt x="3271" y="6223"/>
                    <a:pt x="2599" y="6003"/>
                    <a:pt x="2037" y="5585"/>
                  </a:cubicBezTo>
                  <a:lnTo>
                    <a:pt x="3279" y="4573"/>
                  </a:lnTo>
                  <a:cubicBezTo>
                    <a:pt x="3379" y="4492"/>
                    <a:pt x="3385" y="4343"/>
                    <a:pt x="3298" y="4256"/>
                  </a:cubicBezTo>
                  <a:lnTo>
                    <a:pt x="2491" y="3449"/>
                  </a:lnTo>
                  <a:cubicBezTo>
                    <a:pt x="2446" y="3405"/>
                    <a:pt x="2389" y="3383"/>
                    <a:pt x="2333" y="3383"/>
                  </a:cubicBezTo>
                  <a:cubicBezTo>
                    <a:pt x="2271" y="3383"/>
                    <a:pt x="2210" y="3409"/>
                    <a:pt x="2168" y="3461"/>
                  </a:cubicBezTo>
                  <a:lnTo>
                    <a:pt x="1162" y="4703"/>
                  </a:lnTo>
                  <a:cubicBezTo>
                    <a:pt x="1" y="3120"/>
                    <a:pt x="634" y="1362"/>
                    <a:pt x="1379" y="537"/>
                  </a:cubicBezTo>
                  <a:cubicBezTo>
                    <a:pt x="1524" y="378"/>
                    <a:pt x="1381" y="177"/>
                    <a:pt x="1219" y="177"/>
                  </a:cubicBezTo>
                  <a:cubicBezTo>
                    <a:pt x="1165" y="177"/>
                    <a:pt x="1110" y="199"/>
                    <a:pt x="1062" y="251"/>
                  </a:cubicBezTo>
                  <a:cubicBezTo>
                    <a:pt x="522" y="866"/>
                    <a:pt x="187" y="1636"/>
                    <a:pt x="112" y="2449"/>
                  </a:cubicBezTo>
                  <a:cubicBezTo>
                    <a:pt x="19" y="3381"/>
                    <a:pt x="299" y="4318"/>
                    <a:pt x="882" y="5051"/>
                  </a:cubicBezTo>
                  <a:lnTo>
                    <a:pt x="392" y="5653"/>
                  </a:lnTo>
                  <a:cubicBezTo>
                    <a:pt x="236" y="5852"/>
                    <a:pt x="249" y="6132"/>
                    <a:pt x="435" y="6312"/>
                  </a:cubicBezTo>
                  <a:cubicBezTo>
                    <a:pt x="528" y="6405"/>
                    <a:pt x="653" y="6461"/>
                    <a:pt x="789" y="6461"/>
                  </a:cubicBezTo>
                  <a:cubicBezTo>
                    <a:pt x="901" y="6461"/>
                    <a:pt x="1006" y="6423"/>
                    <a:pt x="1087" y="6355"/>
                  </a:cubicBezTo>
                  <a:lnTo>
                    <a:pt x="1690" y="5865"/>
                  </a:lnTo>
                  <a:cubicBezTo>
                    <a:pt x="2335" y="6374"/>
                    <a:pt x="3124" y="6647"/>
                    <a:pt x="3944" y="6653"/>
                  </a:cubicBezTo>
                  <a:cubicBezTo>
                    <a:pt x="4248" y="6653"/>
                    <a:pt x="4546" y="6616"/>
                    <a:pt x="4844" y="6541"/>
                  </a:cubicBezTo>
                  <a:cubicBezTo>
                    <a:pt x="5360" y="6417"/>
                    <a:pt x="5838" y="6187"/>
                    <a:pt x="6266" y="5871"/>
                  </a:cubicBezTo>
                  <a:cubicBezTo>
                    <a:pt x="6657" y="5573"/>
                    <a:pt x="6955" y="5213"/>
                    <a:pt x="7098" y="4865"/>
                  </a:cubicBezTo>
                  <a:cubicBezTo>
                    <a:pt x="7160" y="4703"/>
                    <a:pt x="7160" y="4529"/>
                    <a:pt x="7098" y="4374"/>
                  </a:cubicBezTo>
                  <a:cubicBezTo>
                    <a:pt x="6837" y="3759"/>
                    <a:pt x="6900" y="3157"/>
                    <a:pt x="7260" y="2791"/>
                  </a:cubicBezTo>
                  <a:cubicBezTo>
                    <a:pt x="7465" y="2586"/>
                    <a:pt x="8142" y="2511"/>
                    <a:pt x="8514" y="2511"/>
                  </a:cubicBezTo>
                  <a:cubicBezTo>
                    <a:pt x="8558" y="2511"/>
                    <a:pt x="8595" y="2499"/>
                    <a:pt x="8632" y="2480"/>
                  </a:cubicBezTo>
                  <a:cubicBezTo>
                    <a:pt x="8651" y="2468"/>
                    <a:pt x="9104" y="2170"/>
                    <a:pt x="9365" y="1952"/>
                  </a:cubicBezTo>
                  <a:cubicBezTo>
                    <a:pt x="9439" y="1896"/>
                    <a:pt x="9508" y="1828"/>
                    <a:pt x="9570" y="1754"/>
                  </a:cubicBezTo>
                  <a:lnTo>
                    <a:pt x="11340" y="3523"/>
                  </a:lnTo>
                  <a:lnTo>
                    <a:pt x="11352" y="3536"/>
                  </a:lnTo>
                  <a:cubicBezTo>
                    <a:pt x="11397" y="3583"/>
                    <a:pt x="11453" y="3604"/>
                    <a:pt x="11507" y="3604"/>
                  </a:cubicBezTo>
                  <a:cubicBezTo>
                    <a:pt x="11629" y="3604"/>
                    <a:pt x="11744" y="3496"/>
                    <a:pt x="11718" y="3350"/>
                  </a:cubicBezTo>
                  <a:lnTo>
                    <a:pt x="11737" y="3287"/>
                  </a:lnTo>
                  <a:cubicBezTo>
                    <a:pt x="11874" y="2803"/>
                    <a:pt x="11663" y="2188"/>
                    <a:pt x="11197" y="1716"/>
                  </a:cubicBezTo>
                  <a:lnTo>
                    <a:pt x="10036" y="561"/>
                  </a:lnTo>
                  <a:cubicBezTo>
                    <a:pt x="10042" y="443"/>
                    <a:pt x="10048" y="332"/>
                    <a:pt x="10048" y="214"/>
                  </a:cubicBezTo>
                  <a:cubicBezTo>
                    <a:pt x="10045" y="72"/>
                    <a:pt x="9937" y="0"/>
                    <a:pt x="9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2"/>
            <p:cNvSpPr/>
            <p:nvPr/>
          </p:nvSpPr>
          <p:spPr>
            <a:xfrm>
              <a:off x="2598666" y="2129375"/>
              <a:ext cx="72050" cy="37800"/>
            </a:xfrm>
            <a:custGeom>
              <a:avLst/>
              <a:gdLst/>
              <a:ahLst/>
              <a:cxnLst/>
              <a:rect l="l" t="t" r="r" b="b"/>
              <a:pathLst>
                <a:path w="2882" h="1512" extrusionOk="0">
                  <a:moveTo>
                    <a:pt x="2392" y="1"/>
                  </a:moveTo>
                  <a:cubicBezTo>
                    <a:pt x="2348" y="1"/>
                    <a:pt x="2304" y="6"/>
                    <a:pt x="2260" y="15"/>
                  </a:cubicBezTo>
                  <a:cubicBezTo>
                    <a:pt x="1987" y="71"/>
                    <a:pt x="1720" y="282"/>
                    <a:pt x="1459" y="636"/>
                  </a:cubicBezTo>
                  <a:cubicBezTo>
                    <a:pt x="1252" y="934"/>
                    <a:pt x="1021" y="1083"/>
                    <a:pt x="796" y="1083"/>
                  </a:cubicBezTo>
                  <a:cubicBezTo>
                    <a:pt x="791" y="1083"/>
                    <a:pt x="787" y="1083"/>
                    <a:pt x="782" y="1083"/>
                  </a:cubicBezTo>
                  <a:cubicBezTo>
                    <a:pt x="664" y="1077"/>
                    <a:pt x="552" y="1027"/>
                    <a:pt x="472" y="940"/>
                  </a:cubicBezTo>
                  <a:cubicBezTo>
                    <a:pt x="427" y="863"/>
                    <a:pt x="360" y="831"/>
                    <a:pt x="293" y="831"/>
                  </a:cubicBezTo>
                  <a:cubicBezTo>
                    <a:pt x="147" y="831"/>
                    <a:pt x="1" y="987"/>
                    <a:pt x="99" y="1158"/>
                  </a:cubicBezTo>
                  <a:cubicBezTo>
                    <a:pt x="254" y="1375"/>
                    <a:pt x="497" y="1505"/>
                    <a:pt x="764" y="1512"/>
                  </a:cubicBezTo>
                  <a:lnTo>
                    <a:pt x="807" y="1512"/>
                  </a:lnTo>
                  <a:cubicBezTo>
                    <a:pt x="1068" y="1512"/>
                    <a:pt x="1447" y="1394"/>
                    <a:pt x="1807" y="891"/>
                  </a:cubicBezTo>
                  <a:cubicBezTo>
                    <a:pt x="2030" y="586"/>
                    <a:pt x="2204" y="481"/>
                    <a:pt x="2310" y="450"/>
                  </a:cubicBezTo>
                  <a:cubicBezTo>
                    <a:pt x="2334" y="440"/>
                    <a:pt x="2360" y="435"/>
                    <a:pt x="2385" y="435"/>
                  </a:cubicBezTo>
                  <a:cubicBezTo>
                    <a:pt x="2406" y="435"/>
                    <a:pt x="2427" y="438"/>
                    <a:pt x="2446" y="444"/>
                  </a:cubicBezTo>
                  <a:cubicBezTo>
                    <a:pt x="2484" y="468"/>
                    <a:pt x="2527" y="487"/>
                    <a:pt x="2577" y="487"/>
                  </a:cubicBezTo>
                  <a:cubicBezTo>
                    <a:pt x="2807" y="487"/>
                    <a:pt x="2881" y="183"/>
                    <a:pt x="2676" y="77"/>
                  </a:cubicBezTo>
                  <a:cubicBezTo>
                    <a:pt x="2590" y="26"/>
                    <a:pt x="2492" y="1"/>
                    <a:pt x="2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2"/>
            <p:cNvSpPr/>
            <p:nvPr/>
          </p:nvSpPr>
          <p:spPr>
            <a:xfrm>
              <a:off x="2677816" y="2176625"/>
              <a:ext cx="43200" cy="68175"/>
            </a:xfrm>
            <a:custGeom>
              <a:avLst/>
              <a:gdLst/>
              <a:ahLst/>
              <a:cxnLst/>
              <a:rect l="l" t="t" r="r" b="b"/>
              <a:pathLst>
                <a:path w="1728" h="2727" extrusionOk="0">
                  <a:moveTo>
                    <a:pt x="1256" y="1"/>
                  </a:moveTo>
                  <a:cubicBezTo>
                    <a:pt x="1146" y="1"/>
                    <a:pt x="1038" y="81"/>
                    <a:pt x="1038" y="218"/>
                  </a:cubicBezTo>
                  <a:cubicBezTo>
                    <a:pt x="1038" y="261"/>
                    <a:pt x="1050" y="311"/>
                    <a:pt x="1081" y="348"/>
                  </a:cubicBezTo>
                  <a:cubicBezTo>
                    <a:pt x="1094" y="392"/>
                    <a:pt x="1094" y="441"/>
                    <a:pt x="1075" y="491"/>
                  </a:cubicBezTo>
                  <a:cubicBezTo>
                    <a:pt x="1044" y="597"/>
                    <a:pt x="938" y="770"/>
                    <a:pt x="634" y="988"/>
                  </a:cubicBezTo>
                  <a:cubicBezTo>
                    <a:pt x="100" y="1379"/>
                    <a:pt x="1" y="1770"/>
                    <a:pt x="13" y="2037"/>
                  </a:cubicBezTo>
                  <a:cubicBezTo>
                    <a:pt x="19" y="2298"/>
                    <a:pt x="150" y="2546"/>
                    <a:pt x="367" y="2695"/>
                  </a:cubicBezTo>
                  <a:cubicBezTo>
                    <a:pt x="398" y="2714"/>
                    <a:pt x="435" y="2727"/>
                    <a:pt x="473" y="2727"/>
                  </a:cubicBezTo>
                  <a:cubicBezTo>
                    <a:pt x="696" y="2727"/>
                    <a:pt x="777" y="2435"/>
                    <a:pt x="585" y="2323"/>
                  </a:cubicBezTo>
                  <a:cubicBezTo>
                    <a:pt x="498" y="2248"/>
                    <a:pt x="442" y="2130"/>
                    <a:pt x="442" y="2012"/>
                  </a:cubicBezTo>
                  <a:cubicBezTo>
                    <a:pt x="429" y="1789"/>
                    <a:pt x="585" y="1553"/>
                    <a:pt x="883" y="1336"/>
                  </a:cubicBezTo>
                  <a:cubicBezTo>
                    <a:pt x="1727" y="733"/>
                    <a:pt x="1504" y="218"/>
                    <a:pt x="1454" y="137"/>
                  </a:cubicBezTo>
                  <a:cubicBezTo>
                    <a:pt x="1415" y="43"/>
                    <a:pt x="1335" y="1"/>
                    <a:pt x="1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2"/>
            <p:cNvSpPr/>
            <p:nvPr/>
          </p:nvSpPr>
          <p:spPr>
            <a:xfrm>
              <a:off x="2704841" y="21851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2"/>
            <p:cNvSpPr/>
            <p:nvPr/>
          </p:nvSpPr>
          <p:spPr>
            <a:xfrm>
              <a:off x="2649066" y="2154575"/>
              <a:ext cx="43725" cy="39300"/>
            </a:xfrm>
            <a:custGeom>
              <a:avLst/>
              <a:gdLst/>
              <a:ahLst/>
              <a:cxnLst/>
              <a:rect l="l" t="t" r="r" b="b"/>
              <a:pathLst>
                <a:path w="1749" h="1572" extrusionOk="0">
                  <a:moveTo>
                    <a:pt x="309" y="1"/>
                  </a:moveTo>
                  <a:cubicBezTo>
                    <a:pt x="142" y="1"/>
                    <a:pt x="0" y="216"/>
                    <a:pt x="157" y="373"/>
                  </a:cubicBezTo>
                  <a:lnTo>
                    <a:pt x="1287" y="1503"/>
                  </a:lnTo>
                  <a:cubicBezTo>
                    <a:pt x="1335" y="1551"/>
                    <a:pt x="1389" y="1571"/>
                    <a:pt x="1440" y="1571"/>
                  </a:cubicBezTo>
                  <a:cubicBezTo>
                    <a:pt x="1607" y="1571"/>
                    <a:pt x="1749" y="1356"/>
                    <a:pt x="1592" y="1199"/>
                  </a:cubicBezTo>
                  <a:lnTo>
                    <a:pt x="1598" y="1199"/>
                  </a:lnTo>
                  <a:lnTo>
                    <a:pt x="461" y="69"/>
                  </a:lnTo>
                  <a:cubicBezTo>
                    <a:pt x="414" y="21"/>
                    <a:pt x="360"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2"/>
            <p:cNvSpPr/>
            <p:nvPr/>
          </p:nvSpPr>
          <p:spPr>
            <a:xfrm>
              <a:off x="2600066" y="1916150"/>
              <a:ext cx="329325" cy="229375"/>
            </a:xfrm>
            <a:custGeom>
              <a:avLst/>
              <a:gdLst/>
              <a:ahLst/>
              <a:cxnLst/>
              <a:rect l="l" t="t" r="r" b="b"/>
              <a:pathLst>
                <a:path w="13173" h="9175" extrusionOk="0">
                  <a:moveTo>
                    <a:pt x="11730" y="521"/>
                  </a:moveTo>
                  <a:lnTo>
                    <a:pt x="11780" y="571"/>
                  </a:lnTo>
                  <a:lnTo>
                    <a:pt x="12575" y="1366"/>
                  </a:lnTo>
                  <a:lnTo>
                    <a:pt x="12630" y="1421"/>
                  </a:lnTo>
                  <a:lnTo>
                    <a:pt x="12078" y="1980"/>
                  </a:lnTo>
                  <a:lnTo>
                    <a:pt x="11177" y="1080"/>
                  </a:lnTo>
                  <a:lnTo>
                    <a:pt x="11401" y="856"/>
                  </a:lnTo>
                  <a:lnTo>
                    <a:pt x="11730" y="521"/>
                  </a:lnTo>
                  <a:close/>
                  <a:moveTo>
                    <a:pt x="10935" y="1446"/>
                  </a:moveTo>
                  <a:lnTo>
                    <a:pt x="11705" y="2210"/>
                  </a:lnTo>
                  <a:lnTo>
                    <a:pt x="10631" y="3440"/>
                  </a:lnTo>
                  <a:lnTo>
                    <a:pt x="9718" y="2527"/>
                  </a:lnTo>
                  <a:lnTo>
                    <a:pt x="10767" y="1595"/>
                  </a:lnTo>
                  <a:lnTo>
                    <a:pt x="10935" y="1446"/>
                  </a:lnTo>
                  <a:close/>
                  <a:moveTo>
                    <a:pt x="9706" y="3129"/>
                  </a:moveTo>
                  <a:lnTo>
                    <a:pt x="10029" y="3452"/>
                  </a:lnTo>
                  <a:lnTo>
                    <a:pt x="9643" y="3843"/>
                  </a:lnTo>
                  <a:lnTo>
                    <a:pt x="9314" y="3514"/>
                  </a:lnTo>
                  <a:lnTo>
                    <a:pt x="9706" y="3129"/>
                  </a:lnTo>
                  <a:close/>
                  <a:moveTo>
                    <a:pt x="2459" y="3278"/>
                  </a:moveTo>
                  <a:lnTo>
                    <a:pt x="2962" y="3781"/>
                  </a:lnTo>
                  <a:lnTo>
                    <a:pt x="2738" y="4005"/>
                  </a:lnTo>
                  <a:lnTo>
                    <a:pt x="2235" y="3502"/>
                  </a:lnTo>
                  <a:lnTo>
                    <a:pt x="2459" y="3278"/>
                  </a:lnTo>
                  <a:close/>
                  <a:moveTo>
                    <a:pt x="3266" y="4085"/>
                  </a:moveTo>
                  <a:lnTo>
                    <a:pt x="4036" y="4855"/>
                  </a:lnTo>
                  <a:cubicBezTo>
                    <a:pt x="3924" y="4887"/>
                    <a:pt x="3819" y="4930"/>
                    <a:pt x="3713" y="4980"/>
                  </a:cubicBezTo>
                  <a:lnTo>
                    <a:pt x="3042" y="4309"/>
                  </a:lnTo>
                  <a:lnTo>
                    <a:pt x="3266" y="4085"/>
                  </a:lnTo>
                  <a:close/>
                  <a:moveTo>
                    <a:pt x="8135" y="4694"/>
                  </a:moveTo>
                  <a:lnTo>
                    <a:pt x="8464" y="5023"/>
                  </a:lnTo>
                  <a:lnTo>
                    <a:pt x="7892" y="5594"/>
                  </a:lnTo>
                  <a:lnTo>
                    <a:pt x="7563" y="5265"/>
                  </a:lnTo>
                  <a:lnTo>
                    <a:pt x="8135" y="4694"/>
                  </a:lnTo>
                  <a:close/>
                  <a:moveTo>
                    <a:pt x="7259" y="5570"/>
                  </a:moveTo>
                  <a:lnTo>
                    <a:pt x="7588" y="5893"/>
                  </a:lnTo>
                  <a:lnTo>
                    <a:pt x="7545" y="5936"/>
                  </a:lnTo>
                  <a:lnTo>
                    <a:pt x="7017" y="6464"/>
                  </a:lnTo>
                  <a:lnTo>
                    <a:pt x="6694" y="6141"/>
                  </a:lnTo>
                  <a:lnTo>
                    <a:pt x="7222" y="5613"/>
                  </a:lnTo>
                  <a:lnTo>
                    <a:pt x="7259" y="5570"/>
                  </a:lnTo>
                  <a:close/>
                  <a:moveTo>
                    <a:pt x="6390" y="6445"/>
                  </a:moveTo>
                  <a:lnTo>
                    <a:pt x="6712" y="6768"/>
                  </a:lnTo>
                  <a:lnTo>
                    <a:pt x="4831" y="8656"/>
                  </a:lnTo>
                  <a:lnTo>
                    <a:pt x="4502" y="8327"/>
                  </a:lnTo>
                  <a:lnTo>
                    <a:pt x="6390" y="6445"/>
                  </a:lnTo>
                  <a:close/>
                  <a:moveTo>
                    <a:pt x="11739" y="1"/>
                  </a:moveTo>
                  <a:cubicBezTo>
                    <a:pt x="11685" y="1"/>
                    <a:pt x="11631" y="21"/>
                    <a:pt x="11587" y="62"/>
                  </a:cubicBezTo>
                  <a:lnTo>
                    <a:pt x="11258" y="397"/>
                  </a:lnTo>
                  <a:lnTo>
                    <a:pt x="11003" y="142"/>
                  </a:lnTo>
                  <a:cubicBezTo>
                    <a:pt x="10956" y="94"/>
                    <a:pt x="10902" y="74"/>
                    <a:pt x="10851" y="74"/>
                  </a:cubicBezTo>
                  <a:cubicBezTo>
                    <a:pt x="10684" y="74"/>
                    <a:pt x="10542" y="290"/>
                    <a:pt x="10699" y="447"/>
                  </a:cubicBezTo>
                  <a:lnTo>
                    <a:pt x="10954" y="701"/>
                  </a:lnTo>
                  <a:lnTo>
                    <a:pt x="10730" y="931"/>
                  </a:lnTo>
                  <a:cubicBezTo>
                    <a:pt x="10674" y="981"/>
                    <a:pt x="10656" y="1049"/>
                    <a:pt x="10668" y="1123"/>
                  </a:cubicBezTo>
                  <a:lnTo>
                    <a:pt x="10649" y="1136"/>
                  </a:lnTo>
                  <a:lnTo>
                    <a:pt x="10327" y="819"/>
                  </a:lnTo>
                  <a:cubicBezTo>
                    <a:pt x="10280" y="771"/>
                    <a:pt x="10228" y="751"/>
                    <a:pt x="10178" y="751"/>
                  </a:cubicBezTo>
                  <a:cubicBezTo>
                    <a:pt x="10013" y="751"/>
                    <a:pt x="9870" y="966"/>
                    <a:pt x="10022" y="1123"/>
                  </a:cubicBezTo>
                  <a:lnTo>
                    <a:pt x="10327" y="1421"/>
                  </a:lnTo>
                  <a:lnTo>
                    <a:pt x="9935" y="1769"/>
                  </a:lnTo>
                  <a:lnTo>
                    <a:pt x="9656" y="1490"/>
                  </a:lnTo>
                  <a:cubicBezTo>
                    <a:pt x="9609" y="1444"/>
                    <a:pt x="9557" y="1425"/>
                    <a:pt x="9507" y="1425"/>
                  </a:cubicBezTo>
                  <a:cubicBezTo>
                    <a:pt x="9338" y="1425"/>
                    <a:pt x="9194" y="1641"/>
                    <a:pt x="9352" y="1794"/>
                  </a:cubicBezTo>
                  <a:lnTo>
                    <a:pt x="9612" y="2055"/>
                  </a:lnTo>
                  <a:lnTo>
                    <a:pt x="9408" y="2229"/>
                  </a:lnTo>
                  <a:cubicBezTo>
                    <a:pt x="9321" y="2303"/>
                    <a:pt x="9265" y="2415"/>
                    <a:pt x="9258" y="2533"/>
                  </a:cubicBezTo>
                  <a:cubicBezTo>
                    <a:pt x="9252" y="2620"/>
                    <a:pt x="9283" y="2701"/>
                    <a:pt x="9345" y="2763"/>
                  </a:cubicBezTo>
                  <a:lnTo>
                    <a:pt x="9408" y="2825"/>
                  </a:lnTo>
                  <a:lnTo>
                    <a:pt x="8811" y="3415"/>
                  </a:lnTo>
                  <a:cubicBezTo>
                    <a:pt x="8675" y="3545"/>
                    <a:pt x="8768" y="3781"/>
                    <a:pt x="8967" y="3781"/>
                  </a:cubicBezTo>
                  <a:lnTo>
                    <a:pt x="8985" y="3781"/>
                  </a:lnTo>
                  <a:lnTo>
                    <a:pt x="9345" y="4141"/>
                  </a:lnTo>
                  <a:lnTo>
                    <a:pt x="8774" y="4713"/>
                  </a:lnTo>
                  <a:lnTo>
                    <a:pt x="8451" y="4390"/>
                  </a:lnTo>
                  <a:lnTo>
                    <a:pt x="8470" y="4365"/>
                  </a:lnTo>
                  <a:cubicBezTo>
                    <a:pt x="8623" y="4212"/>
                    <a:pt x="8477" y="3996"/>
                    <a:pt x="8312" y="3996"/>
                  </a:cubicBezTo>
                  <a:cubicBezTo>
                    <a:pt x="8262" y="3996"/>
                    <a:pt x="8211" y="4015"/>
                    <a:pt x="8166" y="4061"/>
                  </a:cubicBezTo>
                  <a:lnTo>
                    <a:pt x="7023" y="5203"/>
                  </a:lnTo>
                  <a:cubicBezTo>
                    <a:pt x="6439" y="4980"/>
                    <a:pt x="5837" y="4831"/>
                    <a:pt x="5216" y="4762"/>
                  </a:cubicBezTo>
                  <a:cubicBezTo>
                    <a:pt x="5104" y="4753"/>
                    <a:pt x="4992" y="4748"/>
                    <a:pt x="4881" y="4748"/>
                  </a:cubicBezTo>
                  <a:cubicBezTo>
                    <a:pt x="4770" y="4748"/>
                    <a:pt x="4660" y="4753"/>
                    <a:pt x="4551" y="4762"/>
                  </a:cubicBezTo>
                  <a:lnTo>
                    <a:pt x="1894" y="2105"/>
                  </a:lnTo>
                  <a:cubicBezTo>
                    <a:pt x="1847" y="2059"/>
                    <a:pt x="1794" y="2040"/>
                    <a:pt x="1744" y="2040"/>
                  </a:cubicBezTo>
                  <a:cubicBezTo>
                    <a:pt x="1576" y="2040"/>
                    <a:pt x="1431" y="2256"/>
                    <a:pt x="1589" y="2409"/>
                  </a:cubicBezTo>
                  <a:lnTo>
                    <a:pt x="2154" y="2974"/>
                  </a:lnTo>
                  <a:lnTo>
                    <a:pt x="1931" y="3197"/>
                  </a:lnTo>
                  <a:lnTo>
                    <a:pt x="1819" y="3086"/>
                  </a:lnTo>
                  <a:cubicBezTo>
                    <a:pt x="1771" y="3038"/>
                    <a:pt x="1718" y="3018"/>
                    <a:pt x="1667" y="3018"/>
                  </a:cubicBezTo>
                  <a:cubicBezTo>
                    <a:pt x="1500" y="3018"/>
                    <a:pt x="1358" y="3233"/>
                    <a:pt x="1515" y="3390"/>
                  </a:cubicBezTo>
                  <a:lnTo>
                    <a:pt x="1782" y="3657"/>
                  </a:lnTo>
                  <a:lnTo>
                    <a:pt x="2595" y="4470"/>
                  </a:lnTo>
                  <a:lnTo>
                    <a:pt x="3353" y="5228"/>
                  </a:lnTo>
                  <a:cubicBezTo>
                    <a:pt x="3278" y="5290"/>
                    <a:pt x="3216" y="5358"/>
                    <a:pt x="3154" y="5433"/>
                  </a:cubicBezTo>
                  <a:cubicBezTo>
                    <a:pt x="2943" y="5688"/>
                    <a:pt x="2645" y="6141"/>
                    <a:pt x="2626" y="6160"/>
                  </a:cubicBezTo>
                  <a:cubicBezTo>
                    <a:pt x="2608" y="6197"/>
                    <a:pt x="2595" y="6234"/>
                    <a:pt x="2595" y="6278"/>
                  </a:cubicBezTo>
                  <a:cubicBezTo>
                    <a:pt x="2589" y="6464"/>
                    <a:pt x="2577" y="6644"/>
                    <a:pt x="2552" y="6824"/>
                  </a:cubicBezTo>
                  <a:cubicBezTo>
                    <a:pt x="2490" y="7296"/>
                    <a:pt x="2378" y="7470"/>
                    <a:pt x="2316" y="7538"/>
                  </a:cubicBezTo>
                  <a:cubicBezTo>
                    <a:pt x="2100" y="7750"/>
                    <a:pt x="1802" y="7859"/>
                    <a:pt x="1467" y="7859"/>
                  </a:cubicBezTo>
                  <a:cubicBezTo>
                    <a:pt x="1235" y="7859"/>
                    <a:pt x="985" y="7807"/>
                    <a:pt x="732" y="7700"/>
                  </a:cubicBezTo>
                  <a:cubicBezTo>
                    <a:pt x="655" y="7665"/>
                    <a:pt x="571" y="7648"/>
                    <a:pt x="487" y="7648"/>
                  </a:cubicBezTo>
                  <a:cubicBezTo>
                    <a:pt x="403" y="7648"/>
                    <a:pt x="319" y="7665"/>
                    <a:pt x="242" y="7700"/>
                  </a:cubicBezTo>
                  <a:lnTo>
                    <a:pt x="236" y="7700"/>
                  </a:lnTo>
                  <a:cubicBezTo>
                    <a:pt x="1" y="7798"/>
                    <a:pt x="102" y="8117"/>
                    <a:pt x="307" y="8117"/>
                  </a:cubicBezTo>
                  <a:cubicBezTo>
                    <a:pt x="335" y="8117"/>
                    <a:pt x="365" y="8111"/>
                    <a:pt x="397" y="8097"/>
                  </a:cubicBezTo>
                  <a:lnTo>
                    <a:pt x="410" y="8097"/>
                  </a:lnTo>
                  <a:cubicBezTo>
                    <a:pt x="434" y="8088"/>
                    <a:pt x="461" y="8083"/>
                    <a:pt x="487" y="8083"/>
                  </a:cubicBezTo>
                  <a:cubicBezTo>
                    <a:pt x="514" y="8083"/>
                    <a:pt x="540" y="8088"/>
                    <a:pt x="565" y="8097"/>
                  </a:cubicBezTo>
                  <a:cubicBezTo>
                    <a:pt x="850" y="8221"/>
                    <a:pt x="1155" y="8289"/>
                    <a:pt x="1471" y="8296"/>
                  </a:cubicBezTo>
                  <a:cubicBezTo>
                    <a:pt x="1479" y="8296"/>
                    <a:pt x="1487" y="8296"/>
                    <a:pt x="1495" y="8296"/>
                  </a:cubicBezTo>
                  <a:cubicBezTo>
                    <a:pt x="1915" y="8296"/>
                    <a:pt x="2315" y="8135"/>
                    <a:pt x="2620" y="7842"/>
                  </a:cubicBezTo>
                  <a:cubicBezTo>
                    <a:pt x="2980" y="7482"/>
                    <a:pt x="3024" y="6613"/>
                    <a:pt x="3024" y="6352"/>
                  </a:cubicBezTo>
                  <a:cubicBezTo>
                    <a:pt x="3111" y="6222"/>
                    <a:pt x="3328" y="5899"/>
                    <a:pt x="3490" y="5706"/>
                  </a:cubicBezTo>
                  <a:cubicBezTo>
                    <a:pt x="3738" y="5402"/>
                    <a:pt x="4092" y="5253"/>
                    <a:pt x="4483" y="5203"/>
                  </a:cubicBezTo>
                  <a:cubicBezTo>
                    <a:pt x="4496" y="5203"/>
                    <a:pt x="4502" y="5197"/>
                    <a:pt x="4514" y="5197"/>
                  </a:cubicBezTo>
                  <a:cubicBezTo>
                    <a:pt x="4624" y="5184"/>
                    <a:pt x="4736" y="5178"/>
                    <a:pt x="4849" y="5178"/>
                  </a:cubicBezTo>
                  <a:cubicBezTo>
                    <a:pt x="5497" y="5178"/>
                    <a:pt x="6191" y="5370"/>
                    <a:pt x="6688" y="5545"/>
                  </a:cubicBezTo>
                  <a:lnTo>
                    <a:pt x="4055" y="8178"/>
                  </a:lnTo>
                  <a:cubicBezTo>
                    <a:pt x="3968" y="8258"/>
                    <a:pt x="3968" y="8395"/>
                    <a:pt x="4055" y="8482"/>
                  </a:cubicBezTo>
                  <a:lnTo>
                    <a:pt x="4682" y="9109"/>
                  </a:lnTo>
                  <a:cubicBezTo>
                    <a:pt x="4725" y="9153"/>
                    <a:pt x="4780" y="9174"/>
                    <a:pt x="4834" y="9174"/>
                  </a:cubicBezTo>
                  <a:cubicBezTo>
                    <a:pt x="4888" y="9174"/>
                    <a:pt x="4943" y="9153"/>
                    <a:pt x="4986" y="9109"/>
                  </a:cubicBezTo>
                  <a:lnTo>
                    <a:pt x="7166" y="6930"/>
                  </a:lnTo>
                  <a:lnTo>
                    <a:pt x="7172" y="6923"/>
                  </a:lnTo>
                  <a:lnTo>
                    <a:pt x="7184" y="6917"/>
                  </a:lnTo>
                  <a:lnTo>
                    <a:pt x="7619" y="6476"/>
                  </a:lnTo>
                  <a:cubicBezTo>
                    <a:pt x="7725" y="6781"/>
                    <a:pt x="7812" y="7085"/>
                    <a:pt x="7880" y="7395"/>
                  </a:cubicBezTo>
                  <a:cubicBezTo>
                    <a:pt x="7906" y="7514"/>
                    <a:pt x="7997" y="7566"/>
                    <a:pt x="8089" y="7566"/>
                  </a:cubicBezTo>
                  <a:cubicBezTo>
                    <a:pt x="8213" y="7566"/>
                    <a:pt x="8338" y="7469"/>
                    <a:pt x="8302" y="7308"/>
                  </a:cubicBezTo>
                  <a:cubicBezTo>
                    <a:pt x="8215" y="6911"/>
                    <a:pt x="8097" y="6520"/>
                    <a:pt x="7954" y="6141"/>
                  </a:cubicBezTo>
                  <a:lnTo>
                    <a:pt x="8048" y="6054"/>
                  </a:lnTo>
                  <a:lnTo>
                    <a:pt x="8054" y="6048"/>
                  </a:lnTo>
                  <a:lnTo>
                    <a:pt x="8054" y="6042"/>
                  </a:lnTo>
                  <a:lnTo>
                    <a:pt x="8923" y="5172"/>
                  </a:lnTo>
                  <a:lnTo>
                    <a:pt x="9799" y="4297"/>
                  </a:lnTo>
                  <a:lnTo>
                    <a:pt x="10339" y="3750"/>
                  </a:lnTo>
                  <a:lnTo>
                    <a:pt x="10401" y="3812"/>
                  </a:lnTo>
                  <a:cubicBezTo>
                    <a:pt x="10457" y="3868"/>
                    <a:pt x="10538" y="3899"/>
                    <a:pt x="10618" y="3899"/>
                  </a:cubicBezTo>
                  <a:lnTo>
                    <a:pt x="10631" y="3899"/>
                  </a:lnTo>
                  <a:cubicBezTo>
                    <a:pt x="10749" y="3893"/>
                    <a:pt x="10854" y="3837"/>
                    <a:pt x="10929" y="3744"/>
                  </a:cubicBezTo>
                  <a:lnTo>
                    <a:pt x="11103" y="3545"/>
                  </a:lnTo>
                  <a:lnTo>
                    <a:pt x="11364" y="3806"/>
                  </a:lnTo>
                  <a:cubicBezTo>
                    <a:pt x="11412" y="3854"/>
                    <a:pt x="11465" y="3874"/>
                    <a:pt x="11516" y="3874"/>
                  </a:cubicBezTo>
                  <a:cubicBezTo>
                    <a:pt x="11683" y="3874"/>
                    <a:pt x="11825" y="3659"/>
                    <a:pt x="11668" y="3502"/>
                  </a:cubicBezTo>
                  <a:lnTo>
                    <a:pt x="11388" y="3222"/>
                  </a:lnTo>
                  <a:lnTo>
                    <a:pt x="11736" y="2831"/>
                  </a:lnTo>
                  <a:lnTo>
                    <a:pt x="12040" y="3135"/>
                  </a:lnTo>
                  <a:cubicBezTo>
                    <a:pt x="12086" y="3181"/>
                    <a:pt x="12137" y="3200"/>
                    <a:pt x="12187" y="3200"/>
                  </a:cubicBezTo>
                  <a:cubicBezTo>
                    <a:pt x="12352" y="3200"/>
                    <a:pt x="12498" y="2984"/>
                    <a:pt x="12345" y="2831"/>
                  </a:cubicBezTo>
                  <a:lnTo>
                    <a:pt x="12022" y="2502"/>
                  </a:lnTo>
                  <a:lnTo>
                    <a:pt x="12034" y="2490"/>
                  </a:lnTo>
                  <a:cubicBezTo>
                    <a:pt x="12049" y="2492"/>
                    <a:pt x="12063" y="2493"/>
                    <a:pt x="12078" y="2493"/>
                  </a:cubicBezTo>
                  <a:cubicBezTo>
                    <a:pt x="12137" y="2493"/>
                    <a:pt x="12193" y="2472"/>
                    <a:pt x="12233" y="2427"/>
                  </a:cubicBezTo>
                  <a:lnTo>
                    <a:pt x="12457" y="2204"/>
                  </a:lnTo>
                  <a:lnTo>
                    <a:pt x="12711" y="2459"/>
                  </a:lnTo>
                  <a:cubicBezTo>
                    <a:pt x="12759" y="2506"/>
                    <a:pt x="12812" y="2527"/>
                    <a:pt x="12863" y="2527"/>
                  </a:cubicBezTo>
                  <a:cubicBezTo>
                    <a:pt x="13031" y="2527"/>
                    <a:pt x="13172" y="2311"/>
                    <a:pt x="13015" y="2154"/>
                  </a:cubicBezTo>
                  <a:lnTo>
                    <a:pt x="12761" y="1900"/>
                  </a:lnTo>
                  <a:lnTo>
                    <a:pt x="13096" y="1564"/>
                  </a:lnTo>
                  <a:cubicBezTo>
                    <a:pt x="13133" y="1527"/>
                    <a:pt x="13158" y="1477"/>
                    <a:pt x="13158" y="1421"/>
                  </a:cubicBezTo>
                  <a:cubicBezTo>
                    <a:pt x="13164" y="1366"/>
                    <a:pt x="13140" y="1310"/>
                    <a:pt x="13096" y="1266"/>
                  </a:cubicBezTo>
                  <a:lnTo>
                    <a:pt x="11891" y="62"/>
                  </a:lnTo>
                  <a:cubicBezTo>
                    <a:pt x="11848" y="21"/>
                    <a:pt x="11794" y="1"/>
                    <a:pt x="11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52"/>
          <p:cNvGrpSpPr/>
          <p:nvPr/>
        </p:nvGrpSpPr>
        <p:grpSpPr>
          <a:xfrm>
            <a:off x="6409291" y="1363975"/>
            <a:ext cx="209450" cy="367425"/>
            <a:chOff x="6409291" y="1363975"/>
            <a:chExt cx="209450" cy="367425"/>
          </a:xfrm>
        </p:grpSpPr>
        <p:sp>
          <p:nvSpPr>
            <p:cNvPr id="929" name="Google Shape;929;p52"/>
            <p:cNvSpPr/>
            <p:nvPr/>
          </p:nvSpPr>
          <p:spPr>
            <a:xfrm>
              <a:off x="6418616" y="1585675"/>
              <a:ext cx="167375" cy="145725"/>
            </a:xfrm>
            <a:custGeom>
              <a:avLst/>
              <a:gdLst/>
              <a:ahLst/>
              <a:cxnLst/>
              <a:rect l="l" t="t" r="r" b="b"/>
              <a:pathLst>
                <a:path w="6695" h="5829" extrusionOk="0">
                  <a:moveTo>
                    <a:pt x="2260" y="5009"/>
                  </a:moveTo>
                  <a:cubicBezTo>
                    <a:pt x="2366" y="5090"/>
                    <a:pt x="2478" y="5171"/>
                    <a:pt x="2590" y="5239"/>
                  </a:cubicBezTo>
                  <a:lnTo>
                    <a:pt x="1292" y="5189"/>
                  </a:lnTo>
                  <a:lnTo>
                    <a:pt x="1292" y="5059"/>
                  </a:lnTo>
                  <a:lnTo>
                    <a:pt x="2260" y="5009"/>
                  </a:lnTo>
                  <a:close/>
                  <a:moveTo>
                    <a:pt x="429" y="4891"/>
                  </a:moveTo>
                  <a:lnTo>
                    <a:pt x="863" y="5015"/>
                  </a:lnTo>
                  <a:lnTo>
                    <a:pt x="863" y="5226"/>
                  </a:lnTo>
                  <a:lnTo>
                    <a:pt x="429" y="5332"/>
                  </a:lnTo>
                  <a:lnTo>
                    <a:pt x="429" y="4891"/>
                  </a:lnTo>
                  <a:close/>
                  <a:moveTo>
                    <a:pt x="1958" y="1"/>
                  </a:moveTo>
                  <a:cubicBezTo>
                    <a:pt x="1904" y="1"/>
                    <a:pt x="1848" y="24"/>
                    <a:pt x="1801" y="79"/>
                  </a:cubicBezTo>
                  <a:cubicBezTo>
                    <a:pt x="677" y="1383"/>
                    <a:pt x="689" y="3314"/>
                    <a:pt x="1832" y="4599"/>
                  </a:cubicBezTo>
                  <a:lnTo>
                    <a:pt x="1099" y="4643"/>
                  </a:lnTo>
                  <a:lnTo>
                    <a:pt x="273" y="4394"/>
                  </a:lnTo>
                  <a:cubicBezTo>
                    <a:pt x="254" y="4389"/>
                    <a:pt x="234" y="4386"/>
                    <a:pt x="215" y="4386"/>
                  </a:cubicBezTo>
                  <a:cubicBezTo>
                    <a:pt x="100" y="4386"/>
                    <a:pt x="0" y="4478"/>
                    <a:pt x="0" y="4605"/>
                  </a:cubicBezTo>
                  <a:lnTo>
                    <a:pt x="0" y="5611"/>
                  </a:lnTo>
                  <a:cubicBezTo>
                    <a:pt x="0" y="5737"/>
                    <a:pt x="100" y="5828"/>
                    <a:pt x="217" y="5828"/>
                  </a:cubicBezTo>
                  <a:cubicBezTo>
                    <a:pt x="233" y="5828"/>
                    <a:pt x="250" y="5826"/>
                    <a:pt x="267" y="5823"/>
                  </a:cubicBezTo>
                  <a:lnTo>
                    <a:pt x="1099" y="5611"/>
                  </a:lnTo>
                  <a:lnTo>
                    <a:pt x="3981" y="5723"/>
                  </a:lnTo>
                  <a:cubicBezTo>
                    <a:pt x="4117" y="5742"/>
                    <a:pt x="4260" y="5748"/>
                    <a:pt x="4397" y="5748"/>
                  </a:cubicBezTo>
                  <a:lnTo>
                    <a:pt x="4440" y="5748"/>
                  </a:lnTo>
                  <a:cubicBezTo>
                    <a:pt x="5229" y="5742"/>
                    <a:pt x="5986" y="5456"/>
                    <a:pt x="6595" y="4953"/>
                  </a:cubicBezTo>
                  <a:cubicBezTo>
                    <a:pt x="6682" y="4879"/>
                    <a:pt x="6694" y="4742"/>
                    <a:pt x="6620" y="4649"/>
                  </a:cubicBezTo>
                  <a:cubicBezTo>
                    <a:pt x="6578" y="4600"/>
                    <a:pt x="6517" y="4575"/>
                    <a:pt x="6455" y="4575"/>
                  </a:cubicBezTo>
                  <a:cubicBezTo>
                    <a:pt x="6406" y="4575"/>
                    <a:pt x="6357" y="4591"/>
                    <a:pt x="6315" y="4624"/>
                  </a:cubicBezTo>
                  <a:cubicBezTo>
                    <a:pt x="5788" y="5065"/>
                    <a:pt x="5123" y="5313"/>
                    <a:pt x="4434" y="5326"/>
                  </a:cubicBezTo>
                  <a:lnTo>
                    <a:pt x="4397" y="5326"/>
                  </a:lnTo>
                  <a:cubicBezTo>
                    <a:pt x="4279" y="5320"/>
                    <a:pt x="4154" y="5313"/>
                    <a:pt x="4036" y="5301"/>
                  </a:cubicBezTo>
                  <a:lnTo>
                    <a:pt x="4024" y="5301"/>
                  </a:lnTo>
                  <a:cubicBezTo>
                    <a:pt x="1646" y="5003"/>
                    <a:pt x="559" y="2177"/>
                    <a:pt x="2124" y="364"/>
                  </a:cubicBezTo>
                  <a:cubicBezTo>
                    <a:pt x="2263" y="202"/>
                    <a:pt x="2118" y="1"/>
                    <a:pt x="1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2"/>
            <p:cNvSpPr/>
            <p:nvPr/>
          </p:nvSpPr>
          <p:spPr>
            <a:xfrm>
              <a:off x="6409291" y="1363975"/>
              <a:ext cx="209450" cy="344300"/>
            </a:xfrm>
            <a:custGeom>
              <a:avLst/>
              <a:gdLst/>
              <a:ahLst/>
              <a:cxnLst/>
              <a:rect l="l" t="t" r="r" b="b"/>
              <a:pathLst>
                <a:path w="8378" h="13772" extrusionOk="0">
                  <a:moveTo>
                    <a:pt x="6617" y="5415"/>
                  </a:moveTo>
                  <a:cubicBezTo>
                    <a:pt x="6654" y="5415"/>
                    <a:pt x="6690" y="5434"/>
                    <a:pt x="6707" y="5469"/>
                  </a:cubicBezTo>
                  <a:lnTo>
                    <a:pt x="6806" y="5674"/>
                  </a:lnTo>
                  <a:cubicBezTo>
                    <a:pt x="6831" y="5724"/>
                    <a:pt x="6813" y="5786"/>
                    <a:pt x="6757" y="5811"/>
                  </a:cubicBezTo>
                  <a:lnTo>
                    <a:pt x="4602" y="6879"/>
                  </a:lnTo>
                  <a:cubicBezTo>
                    <a:pt x="4586" y="6886"/>
                    <a:pt x="4569" y="6889"/>
                    <a:pt x="4552" y="6889"/>
                  </a:cubicBezTo>
                  <a:cubicBezTo>
                    <a:pt x="4513" y="6889"/>
                    <a:pt x="4477" y="6869"/>
                    <a:pt x="4459" y="6829"/>
                  </a:cubicBezTo>
                  <a:lnTo>
                    <a:pt x="4360" y="6630"/>
                  </a:lnTo>
                  <a:cubicBezTo>
                    <a:pt x="4335" y="6581"/>
                    <a:pt x="4360" y="6519"/>
                    <a:pt x="4409" y="6494"/>
                  </a:cubicBezTo>
                  <a:lnTo>
                    <a:pt x="6570" y="5426"/>
                  </a:lnTo>
                  <a:cubicBezTo>
                    <a:pt x="6585" y="5418"/>
                    <a:pt x="6601" y="5415"/>
                    <a:pt x="6617" y="5415"/>
                  </a:cubicBezTo>
                  <a:close/>
                  <a:moveTo>
                    <a:pt x="3279" y="11070"/>
                  </a:moveTo>
                  <a:lnTo>
                    <a:pt x="3279" y="11219"/>
                  </a:lnTo>
                  <a:lnTo>
                    <a:pt x="2633" y="11219"/>
                  </a:lnTo>
                  <a:cubicBezTo>
                    <a:pt x="2633" y="11201"/>
                    <a:pt x="2633" y="11182"/>
                    <a:pt x="2633" y="11157"/>
                  </a:cubicBezTo>
                  <a:lnTo>
                    <a:pt x="2633" y="11070"/>
                  </a:lnTo>
                  <a:close/>
                  <a:moveTo>
                    <a:pt x="6912" y="11070"/>
                  </a:moveTo>
                  <a:cubicBezTo>
                    <a:pt x="6912" y="11108"/>
                    <a:pt x="6912" y="11151"/>
                    <a:pt x="6912" y="11188"/>
                  </a:cubicBezTo>
                  <a:lnTo>
                    <a:pt x="6912" y="11219"/>
                  </a:lnTo>
                  <a:lnTo>
                    <a:pt x="6297" y="11219"/>
                  </a:lnTo>
                  <a:lnTo>
                    <a:pt x="6297" y="11070"/>
                  </a:lnTo>
                  <a:close/>
                  <a:moveTo>
                    <a:pt x="3925" y="10055"/>
                  </a:moveTo>
                  <a:cubicBezTo>
                    <a:pt x="4034" y="10055"/>
                    <a:pt x="4142" y="10126"/>
                    <a:pt x="4142" y="10269"/>
                  </a:cubicBezTo>
                  <a:lnTo>
                    <a:pt x="4142" y="11586"/>
                  </a:lnTo>
                  <a:cubicBezTo>
                    <a:pt x="4071" y="11561"/>
                    <a:pt x="3998" y="11548"/>
                    <a:pt x="3925" y="11548"/>
                  </a:cubicBezTo>
                  <a:cubicBezTo>
                    <a:pt x="3852" y="11548"/>
                    <a:pt x="3779" y="11561"/>
                    <a:pt x="3708" y="11586"/>
                  </a:cubicBezTo>
                  <a:lnTo>
                    <a:pt x="3708" y="10269"/>
                  </a:lnTo>
                  <a:cubicBezTo>
                    <a:pt x="3708" y="10126"/>
                    <a:pt x="3816" y="10055"/>
                    <a:pt x="3925" y="10055"/>
                  </a:cubicBezTo>
                  <a:close/>
                  <a:moveTo>
                    <a:pt x="4788" y="10055"/>
                  </a:moveTo>
                  <a:cubicBezTo>
                    <a:pt x="4897" y="10055"/>
                    <a:pt x="5006" y="10126"/>
                    <a:pt x="5006" y="10269"/>
                  </a:cubicBezTo>
                  <a:lnTo>
                    <a:pt x="5006" y="11586"/>
                  </a:lnTo>
                  <a:cubicBezTo>
                    <a:pt x="4934" y="11561"/>
                    <a:pt x="4861" y="11548"/>
                    <a:pt x="4788" y="11548"/>
                  </a:cubicBezTo>
                  <a:cubicBezTo>
                    <a:pt x="4715" y="11548"/>
                    <a:pt x="4642" y="11561"/>
                    <a:pt x="4571" y="11586"/>
                  </a:cubicBezTo>
                  <a:lnTo>
                    <a:pt x="4571" y="10269"/>
                  </a:lnTo>
                  <a:cubicBezTo>
                    <a:pt x="4571" y="10126"/>
                    <a:pt x="4680" y="10055"/>
                    <a:pt x="4788" y="10055"/>
                  </a:cubicBezTo>
                  <a:close/>
                  <a:moveTo>
                    <a:pt x="4843" y="9052"/>
                  </a:moveTo>
                  <a:cubicBezTo>
                    <a:pt x="5892" y="9052"/>
                    <a:pt x="6341" y="9605"/>
                    <a:pt x="6409" y="9698"/>
                  </a:cubicBezTo>
                  <a:cubicBezTo>
                    <a:pt x="6421" y="9717"/>
                    <a:pt x="6440" y="9735"/>
                    <a:pt x="6459" y="9754"/>
                  </a:cubicBezTo>
                  <a:cubicBezTo>
                    <a:pt x="6546" y="9921"/>
                    <a:pt x="6626" y="10095"/>
                    <a:pt x="6701" y="10263"/>
                  </a:cubicBezTo>
                  <a:cubicBezTo>
                    <a:pt x="6701" y="10269"/>
                    <a:pt x="6707" y="10275"/>
                    <a:pt x="6707" y="10282"/>
                  </a:cubicBezTo>
                  <a:cubicBezTo>
                    <a:pt x="6763" y="10400"/>
                    <a:pt x="6806" y="10518"/>
                    <a:pt x="6837" y="10642"/>
                  </a:cubicBezTo>
                  <a:lnTo>
                    <a:pt x="6297" y="10642"/>
                  </a:lnTo>
                  <a:lnTo>
                    <a:pt x="6297" y="10269"/>
                  </a:lnTo>
                  <a:cubicBezTo>
                    <a:pt x="6150" y="10248"/>
                    <a:pt x="6004" y="10223"/>
                    <a:pt x="5858" y="10196"/>
                  </a:cubicBezTo>
                  <a:lnTo>
                    <a:pt x="5858" y="10196"/>
                  </a:lnTo>
                  <a:cubicBezTo>
                    <a:pt x="5865" y="10218"/>
                    <a:pt x="5869" y="10242"/>
                    <a:pt x="5869" y="10269"/>
                  </a:cubicBezTo>
                  <a:lnTo>
                    <a:pt x="5869" y="11586"/>
                  </a:lnTo>
                  <a:cubicBezTo>
                    <a:pt x="5797" y="11561"/>
                    <a:pt x="5724" y="11548"/>
                    <a:pt x="5651" y="11548"/>
                  </a:cubicBezTo>
                  <a:cubicBezTo>
                    <a:pt x="5578" y="11548"/>
                    <a:pt x="5505" y="11561"/>
                    <a:pt x="5434" y="11586"/>
                  </a:cubicBezTo>
                  <a:lnTo>
                    <a:pt x="5434" y="10269"/>
                  </a:lnTo>
                  <a:cubicBezTo>
                    <a:pt x="5434" y="10204"/>
                    <a:pt x="5456" y="10154"/>
                    <a:pt x="5491" y="10119"/>
                  </a:cubicBezTo>
                  <a:lnTo>
                    <a:pt x="5491" y="10119"/>
                  </a:lnTo>
                  <a:cubicBezTo>
                    <a:pt x="5613" y="10147"/>
                    <a:pt x="5735" y="10172"/>
                    <a:pt x="5858" y="10196"/>
                  </a:cubicBezTo>
                  <a:lnTo>
                    <a:pt x="5858" y="10196"/>
                  </a:lnTo>
                  <a:cubicBezTo>
                    <a:pt x="5827" y="10102"/>
                    <a:pt x="5739" y="10055"/>
                    <a:pt x="5651" y="10055"/>
                  </a:cubicBezTo>
                  <a:cubicBezTo>
                    <a:pt x="5592" y="10055"/>
                    <a:pt x="5533" y="10076"/>
                    <a:pt x="5491" y="10119"/>
                  </a:cubicBezTo>
                  <a:lnTo>
                    <a:pt x="5491" y="10119"/>
                  </a:lnTo>
                  <a:cubicBezTo>
                    <a:pt x="4956" y="9996"/>
                    <a:pt x="4431" y="9831"/>
                    <a:pt x="3925" y="9623"/>
                  </a:cubicBezTo>
                  <a:cubicBezTo>
                    <a:pt x="3565" y="9623"/>
                    <a:pt x="3279" y="9915"/>
                    <a:pt x="3279" y="10269"/>
                  </a:cubicBezTo>
                  <a:lnTo>
                    <a:pt x="3279" y="10642"/>
                  </a:lnTo>
                  <a:lnTo>
                    <a:pt x="2702" y="10642"/>
                  </a:lnTo>
                  <a:cubicBezTo>
                    <a:pt x="2801" y="10275"/>
                    <a:pt x="2994" y="9940"/>
                    <a:pt x="3267" y="9673"/>
                  </a:cubicBezTo>
                  <a:cubicBezTo>
                    <a:pt x="3670" y="9282"/>
                    <a:pt x="4211" y="9058"/>
                    <a:pt x="4776" y="9052"/>
                  </a:cubicBezTo>
                  <a:lnTo>
                    <a:pt x="4825" y="9052"/>
                  </a:lnTo>
                  <a:cubicBezTo>
                    <a:pt x="4831" y="9052"/>
                    <a:pt x="4837" y="9052"/>
                    <a:pt x="4843" y="9052"/>
                  </a:cubicBezTo>
                  <a:close/>
                  <a:moveTo>
                    <a:pt x="3726" y="12273"/>
                  </a:moveTo>
                  <a:cubicBezTo>
                    <a:pt x="3736" y="12300"/>
                    <a:pt x="3753" y="12326"/>
                    <a:pt x="3776" y="12350"/>
                  </a:cubicBezTo>
                  <a:cubicBezTo>
                    <a:pt x="3818" y="12391"/>
                    <a:pt x="3870" y="12410"/>
                    <a:pt x="3923" y="12410"/>
                  </a:cubicBezTo>
                  <a:cubicBezTo>
                    <a:pt x="3981" y="12410"/>
                    <a:pt x="4038" y="12387"/>
                    <a:pt x="4080" y="12346"/>
                  </a:cubicBezTo>
                  <a:lnTo>
                    <a:pt x="4080" y="12346"/>
                  </a:lnTo>
                  <a:cubicBezTo>
                    <a:pt x="3962" y="12319"/>
                    <a:pt x="3844" y="12295"/>
                    <a:pt x="3726" y="12273"/>
                  </a:cubicBezTo>
                  <a:close/>
                  <a:moveTo>
                    <a:pt x="4788" y="11977"/>
                  </a:moveTo>
                  <a:cubicBezTo>
                    <a:pt x="4906" y="11977"/>
                    <a:pt x="5006" y="12076"/>
                    <a:pt x="5006" y="12194"/>
                  </a:cubicBezTo>
                  <a:cubicBezTo>
                    <a:pt x="5006" y="12325"/>
                    <a:pt x="4896" y="12410"/>
                    <a:pt x="4784" y="12410"/>
                  </a:cubicBezTo>
                  <a:cubicBezTo>
                    <a:pt x="4731" y="12410"/>
                    <a:pt x="4677" y="12391"/>
                    <a:pt x="4633" y="12350"/>
                  </a:cubicBezTo>
                  <a:cubicBezTo>
                    <a:pt x="4503" y="12213"/>
                    <a:pt x="4596" y="11977"/>
                    <a:pt x="4788" y="11977"/>
                  </a:cubicBezTo>
                  <a:close/>
                  <a:moveTo>
                    <a:pt x="5651" y="11977"/>
                  </a:moveTo>
                  <a:cubicBezTo>
                    <a:pt x="5769" y="11977"/>
                    <a:pt x="5869" y="12076"/>
                    <a:pt x="5869" y="12194"/>
                  </a:cubicBezTo>
                  <a:cubicBezTo>
                    <a:pt x="5869" y="12325"/>
                    <a:pt x="5760" y="12410"/>
                    <a:pt x="5647" y="12410"/>
                  </a:cubicBezTo>
                  <a:cubicBezTo>
                    <a:pt x="5594" y="12410"/>
                    <a:pt x="5540" y="12391"/>
                    <a:pt x="5496" y="12350"/>
                  </a:cubicBezTo>
                  <a:cubicBezTo>
                    <a:pt x="5360" y="12213"/>
                    <a:pt x="5459" y="11977"/>
                    <a:pt x="5651" y="11977"/>
                  </a:cubicBezTo>
                  <a:close/>
                  <a:moveTo>
                    <a:pt x="6862" y="11654"/>
                  </a:moveTo>
                  <a:cubicBezTo>
                    <a:pt x="6769" y="12064"/>
                    <a:pt x="6564" y="12436"/>
                    <a:pt x="6260" y="12722"/>
                  </a:cubicBezTo>
                  <a:cubicBezTo>
                    <a:pt x="5865" y="13111"/>
                    <a:pt x="5337" y="13326"/>
                    <a:pt x="4790" y="13326"/>
                  </a:cubicBezTo>
                  <a:cubicBezTo>
                    <a:pt x="4761" y="13326"/>
                    <a:pt x="4731" y="13326"/>
                    <a:pt x="4701" y="13324"/>
                  </a:cubicBezTo>
                  <a:cubicBezTo>
                    <a:pt x="3726" y="13287"/>
                    <a:pt x="2900" y="12604"/>
                    <a:pt x="2683" y="11654"/>
                  </a:cubicBezTo>
                  <a:lnTo>
                    <a:pt x="3279" y="11654"/>
                  </a:lnTo>
                  <a:lnTo>
                    <a:pt x="3279" y="12194"/>
                  </a:lnTo>
                  <a:lnTo>
                    <a:pt x="3279" y="12200"/>
                  </a:lnTo>
                  <a:cubicBezTo>
                    <a:pt x="3429" y="12221"/>
                    <a:pt x="3577" y="12245"/>
                    <a:pt x="3726" y="12273"/>
                  </a:cubicBezTo>
                  <a:lnTo>
                    <a:pt x="3726" y="12273"/>
                  </a:lnTo>
                  <a:cubicBezTo>
                    <a:pt x="3674" y="12139"/>
                    <a:pt x="3765" y="11977"/>
                    <a:pt x="3925" y="11977"/>
                  </a:cubicBezTo>
                  <a:cubicBezTo>
                    <a:pt x="4043" y="11977"/>
                    <a:pt x="4142" y="12076"/>
                    <a:pt x="4142" y="12194"/>
                  </a:cubicBezTo>
                  <a:cubicBezTo>
                    <a:pt x="4142" y="12256"/>
                    <a:pt x="4118" y="12308"/>
                    <a:pt x="4080" y="12346"/>
                  </a:cubicBezTo>
                  <a:lnTo>
                    <a:pt x="4080" y="12346"/>
                  </a:lnTo>
                  <a:cubicBezTo>
                    <a:pt x="4615" y="12466"/>
                    <a:pt x="5140" y="12632"/>
                    <a:pt x="5651" y="12840"/>
                  </a:cubicBezTo>
                  <a:cubicBezTo>
                    <a:pt x="6005" y="12840"/>
                    <a:pt x="6297" y="12554"/>
                    <a:pt x="6297" y="12194"/>
                  </a:cubicBezTo>
                  <a:lnTo>
                    <a:pt x="6297" y="11654"/>
                  </a:lnTo>
                  <a:close/>
                  <a:moveTo>
                    <a:pt x="6455" y="0"/>
                  </a:moveTo>
                  <a:cubicBezTo>
                    <a:pt x="6412" y="0"/>
                    <a:pt x="6369" y="8"/>
                    <a:pt x="6328" y="23"/>
                  </a:cubicBezTo>
                  <a:cubicBezTo>
                    <a:pt x="5285" y="470"/>
                    <a:pt x="1770" y="1998"/>
                    <a:pt x="212" y="2799"/>
                  </a:cubicBezTo>
                  <a:cubicBezTo>
                    <a:pt x="75" y="2880"/>
                    <a:pt x="0" y="3029"/>
                    <a:pt x="32" y="3184"/>
                  </a:cubicBezTo>
                  <a:cubicBezTo>
                    <a:pt x="50" y="3302"/>
                    <a:pt x="156" y="3395"/>
                    <a:pt x="280" y="3401"/>
                  </a:cubicBezTo>
                  <a:cubicBezTo>
                    <a:pt x="907" y="3438"/>
                    <a:pt x="1596" y="3737"/>
                    <a:pt x="2329" y="4289"/>
                  </a:cubicBezTo>
                  <a:cubicBezTo>
                    <a:pt x="2931" y="4749"/>
                    <a:pt x="3552" y="5370"/>
                    <a:pt x="4173" y="6140"/>
                  </a:cubicBezTo>
                  <a:cubicBezTo>
                    <a:pt x="3937" y="6283"/>
                    <a:pt x="3851" y="6581"/>
                    <a:pt x="3975" y="6829"/>
                  </a:cubicBezTo>
                  <a:lnTo>
                    <a:pt x="4074" y="7034"/>
                  </a:lnTo>
                  <a:cubicBezTo>
                    <a:pt x="4168" y="7221"/>
                    <a:pt x="4357" y="7328"/>
                    <a:pt x="4555" y="7328"/>
                  </a:cubicBezTo>
                  <a:cubicBezTo>
                    <a:pt x="4633" y="7328"/>
                    <a:pt x="4713" y="7311"/>
                    <a:pt x="4788" y="7276"/>
                  </a:cubicBezTo>
                  <a:lnTo>
                    <a:pt x="4956" y="7195"/>
                  </a:lnTo>
                  <a:cubicBezTo>
                    <a:pt x="5092" y="7400"/>
                    <a:pt x="5229" y="7605"/>
                    <a:pt x="5366" y="7816"/>
                  </a:cubicBezTo>
                  <a:cubicBezTo>
                    <a:pt x="5167" y="7785"/>
                    <a:pt x="4968" y="7773"/>
                    <a:pt x="4776" y="7767"/>
                  </a:cubicBezTo>
                  <a:cubicBezTo>
                    <a:pt x="4118" y="7767"/>
                    <a:pt x="3478" y="7953"/>
                    <a:pt x="2925" y="8307"/>
                  </a:cubicBezTo>
                  <a:cubicBezTo>
                    <a:pt x="2724" y="8436"/>
                    <a:pt x="2849" y="8711"/>
                    <a:pt x="3036" y="8711"/>
                  </a:cubicBezTo>
                  <a:cubicBezTo>
                    <a:pt x="3074" y="8711"/>
                    <a:pt x="3114" y="8700"/>
                    <a:pt x="3155" y="8673"/>
                  </a:cubicBezTo>
                  <a:cubicBezTo>
                    <a:pt x="3631" y="8368"/>
                    <a:pt x="4178" y="8201"/>
                    <a:pt x="4745" y="8201"/>
                  </a:cubicBezTo>
                  <a:cubicBezTo>
                    <a:pt x="4755" y="8201"/>
                    <a:pt x="4765" y="8201"/>
                    <a:pt x="4776" y="8201"/>
                  </a:cubicBezTo>
                  <a:cubicBezTo>
                    <a:pt x="4981" y="8201"/>
                    <a:pt x="5186" y="8226"/>
                    <a:pt x="5397" y="8257"/>
                  </a:cubicBezTo>
                  <a:cubicBezTo>
                    <a:pt x="5540" y="8431"/>
                    <a:pt x="5676" y="8617"/>
                    <a:pt x="5800" y="8791"/>
                  </a:cubicBezTo>
                  <a:cubicBezTo>
                    <a:pt x="5501" y="8684"/>
                    <a:pt x="5187" y="8628"/>
                    <a:pt x="4866" y="8628"/>
                  </a:cubicBezTo>
                  <a:cubicBezTo>
                    <a:pt x="4834" y="8628"/>
                    <a:pt x="4802" y="8629"/>
                    <a:pt x="4770" y="8630"/>
                  </a:cubicBezTo>
                  <a:cubicBezTo>
                    <a:pt x="4093" y="8636"/>
                    <a:pt x="3453" y="8903"/>
                    <a:pt x="2969" y="9381"/>
                  </a:cubicBezTo>
                  <a:cubicBezTo>
                    <a:pt x="2571" y="9766"/>
                    <a:pt x="2311" y="10275"/>
                    <a:pt x="2230" y="10822"/>
                  </a:cubicBezTo>
                  <a:cubicBezTo>
                    <a:pt x="2230" y="10834"/>
                    <a:pt x="2230" y="10841"/>
                    <a:pt x="2224" y="10853"/>
                  </a:cubicBezTo>
                  <a:cubicBezTo>
                    <a:pt x="2199" y="11058"/>
                    <a:pt x="2193" y="11263"/>
                    <a:pt x="2217" y="11474"/>
                  </a:cubicBezTo>
                  <a:cubicBezTo>
                    <a:pt x="2360" y="12747"/>
                    <a:pt x="3410" y="13722"/>
                    <a:pt x="4689" y="13772"/>
                  </a:cubicBezTo>
                  <a:lnTo>
                    <a:pt x="4776" y="13772"/>
                  </a:lnTo>
                  <a:cubicBezTo>
                    <a:pt x="6086" y="13765"/>
                    <a:pt x="7185" y="12778"/>
                    <a:pt x="7328" y="11480"/>
                  </a:cubicBezTo>
                  <a:lnTo>
                    <a:pt x="7328" y="11468"/>
                  </a:lnTo>
                  <a:cubicBezTo>
                    <a:pt x="7340" y="11381"/>
                    <a:pt x="7347" y="11288"/>
                    <a:pt x="7347" y="11201"/>
                  </a:cubicBezTo>
                  <a:cubicBezTo>
                    <a:pt x="7347" y="10828"/>
                    <a:pt x="7266" y="10468"/>
                    <a:pt x="7111" y="10133"/>
                  </a:cubicBezTo>
                  <a:cubicBezTo>
                    <a:pt x="7111" y="10126"/>
                    <a:pt x="7104" y="10120"/>
                    <a:pt x="7104" y="10114"/>
                  </a:cubicBezTo>
                  <a:cubicBezTo>
                    <a:pt x="6608" y="9027"/>
                    <a:pt x="6018" y="7984"/>
                    <a:pt x="5341" y="7003"/>
                  </a:cubicBezTo>
                  <a:lnTo>
                    <a:pt x="6341" y="6512"/>
                  </a:lnTo>
                  <a:cubicBezTo>
                    <a:pt x="6670" y="7686"/>
                    <a:pt x="7061" y="8841"/>
                    <a:pt x="7521" y="9971"/>
                  </a:cubicBezTo>
                  <a:cubicBezTo>
                    <a:pt x="7539" y="10021"/>
                    <a:pt x="7558" y="10064"/>
                    <a:pt x="7564" y="10083"/>
                  </a:cubicBezTo>
                  <a:cubicBezTo>
                    <a:pt x="7564" y="10095"/>
                    <a:pt x="7570" y="10102"/>
                    <a:pt x="7570" y="10108"/>
                  </a:cubicBezTo>
                  <a:cubicBezTo>
                    <a:pt x="7924" y="11021"/>
                    <a:pt x="7812" y="12045"/>
                    <a:pt x="7272" y="12859"/>
                  </a:cubicBezTo>
                  <a:cubicBezTo>
                    <a:pt x="7158" y="13025"/>
                    <a:pt x="7304" y="13195"/>
                    <a:pt x="7457" y="13195"/>
                  </a:cubicBezTo>
                  <a:cubicBezTo>
                    <a:pt x="7520" y="13195"/>
                    <a:pt x="7585" y="13166"/>
                    <a:pt x="7632" y="13095"/>
                  </a:cubicBezTo>
                  <a:cubicBezTo>
                    <a:pt x="8247" y="12169"/>
                    <a:pt x="8377" y="11008"/>
                    <a:pt x="7980" y="9971"/>
                  </a:cubicBezTo>
                  <a:lnTo>
                    <a:pt x="7980" y="9959"/>
                  </a:lnTo>
                  <a:cubicBezTo>
                    <a:pt x="7974" y="9940"/>
                    <a:pt x="7955" y="9903"/>
                    <a:pt x="7918" y="9803"/>
                  </a:cubicBezTo>
                  <a:cubicBezTo>
                    <a:pt x="7458" y="8661"/>
                    <a:pt x="7061" y="7500"/>
                    <a:pt x="6732" y="6314"/>
                  </a:cubicBezTo>
                  <a:lnTo>
                    <a:pt x="6949" y="6208"/>
                  </a:lnTo>
                  <a:cubicBezTo>
                    <a:pt x="7210" y="6078"/>
                    <a:pt x="7322" y="5755"/>
                    <a:pt x="7191" y="5488"/>
                  </a:cubicBezTo>
                  <a:lnTo>
                    <a:pt x="7092" y="5289"/>
                  </a:lnTo>
                  <a:cubicBezTo>
                    <a:pt x="6998" y="5102"/>
                    <a:pt x="6809" y="4992"/>
                    <a:pt x="6613" y="4992"/>
                  </a:cubicBezTo>
                  <a:cubicBezTo>
                    <a:pt x="6549" y="4992"/>
                    <a:pt x="6484" y="5004"/>
                    <a:pt x="6421" y="5028"/>
                  </a:cubicBezTo>
                  <a:cubicBezTo>
                    <a:pt x="6192" y="3935"/>
                    <a:pt x="6098" y="2998"/>
                    <a:pt x="6148" y="2240"/>
                  </a:cubicBezTo>
                  <a:cubicBezTo>
                    <a:pt x="6158" y="2089"/>
                    <a:pt x="6044" y="2010"/>
                    <a:pt x="5930" y="2010"/>
                  </a:cubicBezTo>
                  <a:cubicBezTo>
                    <a:pt x="5829" y="2010"/>
                    <a:pt x="5728" y="2074"/>
                    <a:pt x="5720" y="2209"/>
                  </a:cubicBezTo>
                  <a:cubicBezTo>
                    <a:pt x="5664" y="3035"/>
                    <a:pt x="5769" y="4047"/>
                    <a:pt x="6018" y="5221"/>
                  </a:cubicBezTo>
                  <a:lnTo>
                    <a:pt x="4565" y="5941"/>
                  </a:lnTo>
                  <a:cubicBezTo>
                    <a:pt x="3596" y="4724"/>
                    <a:pt x="2199" y="3333"/>
                    <a:pt x="715" y="3029"/>
                  </a:cubicBezTo>
                  <a:cubicBezTo>
                    <a:pt x="2217" y="2283"/>
                    <a:pt x="4912" y="1104"/>
                    <a:pt x="6148" y="570"/>
                  </a:cubicBezTo>
                  <a:lnTo>
                    <a:pt x="6148" y="570"/>
                  </a:lnTo>
                  <a:cubicBezTo>
                    <a:pt x="6024" y="787"/>
                    <a:pt x="5931" y="1023"/>
                    <a:pt x="5869" y="1265"/>
                  </a:cubicBezTo>
                  <a:cubicBezTo>
                    <a:pt x="5824" y="1429"/>
                    <a:pt x="5955" y="1534"/>
                    <a:pt x="6084" y="1534"/>
                  </a:cubicBezTo>
                  <a:cubicBezTo>
                    <a:pt x="6170" y="1534"/>
                    <a:pt x="6255" y="1487"/>
                    <a:pt x="6285" y="1377"/>
                  </a:cubicBezTo>
                  <a:cubicBezTo>
                    <a:pt x="6366" y="1048"/>
                    <a:pt x="6521" y="743"/>
                    <a:pt x="6732" y="483"/>
                  </a:cubicBezTo>
                  <a:cubicBezTo>
                    <a:pt x="6819" y="389"/>
                    <a:pt x="6825" y="247"/>
                    <a:pt x="6751" y="141"/>
                  </a:cubicBezTo>
                  <a:cubicBezTo>
                    <a:pt x="6679" y="51"/>
                    <a:pt x="6568" y="0"/>
                    <a:pt x="6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 name="Google Shape;931;p52"/>
          <p:cNvGrpSpPr/>
          <p:nvPr/>
        </p:nvGrpSpPr>
        <p:grpSpPr>
          <a:xfrm>
            <a:off x="6862616" y="1363150"/>
            <a:ext cx="367175" cy="367175"/>
            <a:chOff x="6862616" y="1363150"/>
            <a:chExt cx="367175" cy="367175"/>
          </a:xfrm>
        </p:grpSpPr>
        <p:sp>
          <p:nvSpPr>
            <p:cNvPr id="932" name="Google Shape;932;p52"/>
            <p:cNvSpPr/>
            <p:nvPr/>
          </p:nvSpPr>
          <p:spPr>
            <a:xfrm>
              <a:off x="6862616" y="1482250"/>
              <a:ext cx="367175" cy="248075"/>
            </a:xfrm>
            <a:custGeom>
              <a:avLst/>
              <a:gdLst/>
              <a:ahLst/>
              <a:cxnLst/>
              <a:rect l="l" t="t" r="r" b="b"/>
              <a:pathLst>
                <a:path w="14687" h="9923" extrusionOk="0">
                  <a:moveTo>
                    <a:pt x="938" y="1906"/>
                  </a:moveTo>
                  <a:cubicBezTo>
                    <a:pt x="888" y="2353"/>
                    <a:pt x="888" y="2806"/>
                    <a:pt x="938" y="3259"/>
                  </a:cubicBezTo>
                  <a:cubicBezTo>
                    <a:pt x="255" y="3061"/>
                    <a:pt x="255" y="2098"/>
                    <a:pt x="938" y="1906"/>
                  </a:cubicBezTo>
                  <a:close/>
                  <a:moveTo>
                    <a:pt x="13755" y="1906"/>
                  </a:moveTo>
                  <a:lnTo>
                    <a:pt x="13755" y="1906"/>
                  </a:lnTo>
                  <a:cubicBezTo>
                    <a:pt x="14432" y="2098"/>
                    <a:pt x="14432" y="3061"/>
                    <a:pt x="13755" y="3259"/>
                  </a:cubicBezTo>
                  <a:cubicBezTo>
                    <a:pt x="13798" y="2806"/>
                    <a:pt x="13798" y="2353"/>
                    <a:pt x="13755" y="1906"/>
                  </a:cubicBezTo>
                  <a:close/>
                  <a:moveTo>
                    <a:pt x="2341" y="6637"/>
                  </a:moveTo>
                  <a:lnTo>
                    <a:pt x="2341" y="6637"/>
                  </a:lnTo>
                  <a:cubicBezTo>
                    <a:pt x="2621" y="6985"/>
                    <a:pt x="2944" y="7308"/>
                    <a:pt x="3291" y="7594"/>
                  </a:cubicBezTo>
                  <a:cubicBezTo>
                    <a:pt x="3186" y="7651"/>
                    <a:pt x="3070" y="7679"/>
                    <a:pt x="2955" y="7679"/>
                  </a:cubicBezTo>
                  <a:cubicBezTo>
                    <a:pt x="2772" y="7679"/>
                    <a:pt x="2592" y="7609"/>
                    <a:pt x="2459" y="7476"/>
                  </a:cubicBezTo>
                  <a:cubicBezTo>
                    <a:pt x="2236" y="7252"/>
                    <a:pt x="2186" y="6911"/>
                    <a:pt x="2341" y="6637"/>
                  </a:cubicBezTo>
                  <a:close/>
                  <a:moveTo>
                    <a:pt x="12358" y="6644"/>
                  </a:moveTo>
                  <a:cubicBezTo>
                    <a:pt x="12507" y="6917"/>
                    <a:pt x="12457" y="7252"/>
                    <a:pt x="12240" y="7476"/>
                  </a:cubicBezTo>
                  <a:cubicBezTo>
                    <a:pt x="12102" y="7609"/>
                    <a:pt x="11921" y="7679"/>
                    <a:pt x="11738" y="7679"/>
                  </a:cubicBezTo>
                  <a:cubicBezTo>
                    <a:pt x="11623" y="7679"/>
                    <a:pt x="11507" y="7651"/>
                    <a:pt x="11401" y="7594"/>
                  </a:cubicBezTo>
                  <a:cubicBezTo>
                    <a:pt x="11749" y="7308"/>
                    <a:pt x="12072" y="6991"/>
                    <a:pt x="12358" y="6644"/>
                  </a:cubicBezTo>
                  <a:close/>
                  <a:moveTo>
                    <a:pt x="6669" y="8991"/>
                  </a:moveTo>
                  <a:lnTo>
                    <a:pt x="6669" y="8991"/>
                  </a:lnTo>
                  <a:cubicBezTo>
                    <a:pt x="6896" y="9016"/>
                    <a:pt x="7121" y="9028"/>
                    <a:pt x="7346" y="9028"/>
                  </a:cubicBezTo>
                  <a:cubicBezTo>
                    <a:pt x="7571" y="9028"/>
                    <a:pt x="7796" y="9016"/>
                    <a:pt x="8023" y="8991"/>
                  </a:cubicBezTo>
                  <a:lnTo>
                    <a:pt x="8023" y="8991"/>
                  </a:lnTo>
                  <a:cubicBezTo>
                    <a:pt x="7936" y="9295"/>
                    <a:pt x="7657" y="9500"/>
                    <a:pt x="7346" y="9500"/>
                  </a:cubicBezTo>
                  <a:cubicBezTo>
                    <a:pt x="7036" y="9500"/>
                    <a:pt x="6756" y="9295"/>
                    <a:pt x="6669" y="8991"/>
                  </a:cubicBezTo>
                  <a:close/>
                  <a:moveTo>
                    <a:pt x="1567" y="0"/>
                  </a:moveTo>
                  <a:cubicBezTo>
                    <a:pt x="1491" y="0"/>
                    <a:pt x="1416" y="40"/>
                    <a:pt x="1379" y="136"/>
                  </a:cubicBezTo>
                  <a:cubicBezTo>
                    <a:pt x="1205" y="558"/>
                    <a:pt x="1074" y="1005"/>
                    <a:pt x="994" y="1452"/>
                  </a:cubicBezTo>
                  <a:cubicBezTo>
                    <a:pt x="429" y="1527"/>
                    <a:pt x="0" y="2011"/>
                    <a:pt x="0" y="2582"/>
                  </a:cubicBezTo>
                  <a:cubicBezTo>
                    <a:pt x="0" y="3154"/>
                    <a:pt x="429" y="3638"/>
                    <a:pt x="994" y="3706"/>
                  </a:cubicBezTo>
                  <a:cubicBezTo>
                    <a:pt x="1155" y="4632"/>
                    <a:pt x="1521" y="5507"/>
                    <a:pt x="2056" y="6271"/>
                  </a:cubicBezTo>
                  <a:cubicBezTo>
                    <a:pt x="1702" y="6724"/>
                    <a:pt x="1739" y="7370"/>
                    <a:pt x="2149" y="7780"/>
                  </a:cubicBezTo>
                  <a:cubicBezTo>
                    <a:pt x="2367" y="7998"/>
                    <a:pt x="2656" y="8109"/>
                    <a:pt x="2947" y="8109"/>
                  </a:cubicBezTo>
                  <a:cubicBezTo>
                    <a:pt x="3195" y="8109"/>
                    <a:pt x="3443" y="8029"/>
                    <a:pt x="3651" y="7867"/>
                  </a:cubicBezTo>
                  <a:cubicBezTo>
                    <a:pt x="4421" y="8407"/>
                    <a:pt x="5297" y="8767"/>
                    <a:pt x="6216" y="8929"/>
                  </a:cubicBezTo>
                  <a:cubicBezTo>
                    <a:pt x="6291" y="9500"/>
                    <a:pt x="6769" y="9922"/>
                    <a:pt x="7346" y="9922"/>
                  </a:cubicBezTo>
                  <a:cubicBezTo>
                    <a:pt x="7918" y="9922"/>
                    <a:pt x="8402" y="9500"/>
                    <a:pt x="8470" y="8929"/>
                  </a:cubicBezTo>
                  <a:cubicBezTo>
                    <a:pt x="9395" y="8767"/>
                    <a:pt x="10271" y="8407"/>
                    <a:pt x="11035" y="7867"/>
                  </a:cubicBezTo>
                  <a:cubicBezTo>
                    <a:pt x="11243" y="8029"/>
                    <a:pt x="11492" y="8109"/>
                    <a:pt x="11739" y="8109"/>
                  </a:cubicBezTo>
                  <a:cubicBezTo>
                    <a:pt x="12031" y="8109"/>
                    <a:pt x="12322" y="7998"/>
                    <a:pt x="12544" y="7780"/>
                  </a:cubicBezTo>
                  <a:cubicBezTo>
                    <a:pt x="12947" y="7370"/>
                    <a:pt x="12985" y="6724"/>
                    <a:pt x="12631" y="6271"/>
                  </a:cubicBezTo>
                  <a:cubicBezTo>
                    <a:pt x="13171" y="5507"/>
                    <a:pt x="13531" y="4632"/>
                    <a:pt x="13693" y="3706"/>
                  </a:cubicBezTo>
                  <a:cubicBezTo>
                    <a:pt x="14264" y="3638"/>
                    <a:pt x="14686" y="3154"/>
                    <a:pt x="14686" y="2582"/>
                  </a:cubicBezTo>
                  <a:cubicBezTo>
                    <a:pt x="14686" y="2011"/>
                    <a:pt x="14264" y="1527"/>
                    <a:pt x="13693" y="1452"/>
                  </a:cubicBezTo>
                  <a:cubicBezTo>
                    <a:pt x="13637" y="1117"/>
                    <a:pt x="13550" y="788"/>
                    <a:pt x="13438" y="465"/>
                  </a:cubicBezTo>
                  <a:cubicBezTo>
                    <a:pt x="13403" y="362"/>
                    <a:pt x="13323" y="318"/>
                    <a:pt x="13242" y="318"/>
                  </a:cubicBezTo>
                  <a:cubicBezTo>
                    <a:pt x="13108" y="318"/>
                    <a:pt x="12973" y="438"/>
                    <a:pt x="13034" y="608"/>
                  </a:cubicBezTo>
                  <a:cubicBezTo>
                    <a:pt x="13152" y="962"/>
                    <a:pt x="13246" y="1322"/>
                    <a:pt x="13295" y="1694"/>
                  </a:cubicBezTo>
                  <a:lnTo>
                    <a:pt x="13295" y="1701"/>
                  </a:lnTo>
                  <a:cubicBezTo>
                    <a:pt x="13829" y="5327"/>
                    <a:pt x="11016" y="8587"/>
                    <a:pt x="7346" y="8587"/>
                  </a:cubicBezTo>
                  <a:cubicBezTo>
                    <a:pt x="7343" y="8587"/>
                    <a:pt x="7339" y="8587"/>
                    <a:pt x="7336" y="8587"/>
                  </a:cubicBezTo>
                  <a:cubicBezTo>
                    <a:pt x="3671" y="8587"/>
                    <a:pt x="864" y="5330"/>
                    <a:pt x="1391" y="1701"/>
                  </a:cubicBezTo>
                  <a:lnTo>
                    <a:pt x="1391" y="1688"/>
                  </a:lnTo>
                  <a:cubicBezTo>
                    <a:pt x="1466" y="1210"/>
                    <a:pt x="1590" y="744"/>
                    <a:pt x="1776" y="297"/>
                  </a:cubicBezTo>
                  <a:cubicBezTo>
                    <a:pt x="1844" y="130"/>
                    <a:pt x="1704" y="0"/>
                    <a:pt x="1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2"/>
            <p:cNvSpPr/>
            <p:nvPr/>
          </p:nvSpPr>
          <p:spPr>
            <a:xfrm>
              <a:off x="6905191" y="1363150"/>
              <a:ext cx="286275" cy="116925"/>
            </a:xfrm>
            <a:custGeom>
              <a:avLst/>
              <a:gdLst/>
              <a:ahLst/>
              <a:cxnLst/>
              <a:rect l="l" t="t" r="r" b="b"/>
              <a:pathLst>
                <a:path w="11451" h="4677" extrusionOk="0">
                  <a:moveTo>
                    <a:pt x="5643" y="424"/>
                  </a:moveTo>
                  <a:cubicBezTo>
                    <a:pt x="5934" y="424"/>
                    <a:pt x="6224" y="593"/>
                    <a:pt x="6320" y="932"/>
                  </a:cubicBezTo>
                  <a:cubicBezTo>
                    <a:pt x="6097" y="913"/>
                    <a:pt x="5867" y="901"/>
                    <a:pt x="5643" y="901"/>
                  </a:cubicBezTo>
                  <a:cubicBezTo>
                    <a:pt x="5420" y="901"/>
                    <a:pt x="5190" y="913"/>
                    <a:pt x="4966" y="932"/>
                  </a:cubicBezTo>
                  <a:cubicBezTo>
                    <a:pt x="5063" y="593"/>
                    <a:pt x="5353" y="424"/>
                    <a:pt x="5643" y="424"/>
                  </a:cubicBezTo>
                  <a:close/>
                  <a:moveTo>
                    <a:pt x="1243" y="2241"/>
                  </a:moveTo>
                  <a:cubicBezTo>
                    <a:pt x="1356" y="2241"/>
                    <a:pt x="1473" y="2270"/>
                    <a:pt x="1588" y="2335"/>
                  </a:cubicBezTo>
                  <a:cubicBezTo>
                    <a:pt x="1241" y="2621"/>
                    <a:pt x="918" y="2937"/>
                    <a:pt x="632" y="3291"/>
                  </a:cubicBezTo>
                  <a:cubicBezTo>
                    <a:pt x="354" y="2787"/>
                    <a:pt x="754" y="2241"/>
                    <a:pt x="1243" y="2241"/>
                  </a:cubicBezTo>
                  <a:close/>
                  <a:moveTo>
                    <a:pt x="10047" y="2243"/>
                  </a:moveTo>
                  <a:cubicBezTo>
                    <a:pt x="10536" y="2243"/>
                    <a:pt x="10933" y="2786"/>
                    <a:pt x="10655" y="3291"/>
                  </a:cubicBezTo>
                  <a:cubicBezTo>
                    <a:pt x="10369" y="2937"/>
                    <a:pt x="10052" y="2615"/>
                    <a:pt x="9704" y="2335"/>
                  </a:cubicBezTo>
                  <a:cubicBezTo>
                    <a:pt x="9819" y="2272"/>
                    <a:pt x="9935" y="2243"/>
                    <a:pt x="10047" y="2243"/>
                  </a:cubicBezTo>
                  <a:close/>
                  <a:moveTo>
                    <a:pt x="5643" y="0"/>
                  </a:moveTo>
                  <a:cubicBezTo>
                    <a:pt x="5072" y="0"/>
                    <a:pt x="4588" y="429"/>
                    <a:pt x="4519" y="994"/>
                  </a:cubicBezTo>
                  <a:cubicBezTo>
                    <a:pt x="3774" y="1124"/>
                    <a:pt x="3066" y="1385"/>
                    <a:pt x="2414" y="1764"/>
                  </a:cubicBezTo>
                  <a:cubicBezTo>
                    <a:pt x="2259" y="1857"/>
                    <a:pt x="2104" y="1956"/>
                    <a:pt x="1955" y="2062"/>
                  </a:cubicBezTo>
                  <a:cubicBezTo>
                    <a:pt x="1745" y="1896"/>
                    <a:pt x="1495" y="1814"/>
                    <a:pt x="1246" y="1814"/>
                  </a:cubicBezTo>
                  <a:cubicBezTo>
                    <a:pt x="956" y="1814"/>
                    <a:pt x="666" y="1925"/>
                    <a:pt x="446" y="2143"/>
                  </a:cubicBezTo>
                  <a:cubicBezTo>
                    <a:pt x="36" y="2552"/>
                    <a:pt x="5" y="3198"/>
                    <a:pt x="359" y="3652"/>
                  </a:cubicBezTo>
                  <a:cubicBezTo>
                    <a:pt x="272" y="3782"/>
                    <a:pt x="185" y="3912"/>
                    <a:pt x="104" y="4049"/>
                  </a:cubicBezTo>
                  <a:cubicBezTo>
                    <a:pt x="1" y="4221"/>
                    <a:pt x="148" y="4378"/>
                    <a:pt x="295" y="4378"/>
                  </a:cubicBezTo>
                  <a:cubicBezTo>
                    <a:pt x="361" y="4378"/>
                    <a:pt x="427" y="4347"/>
                    <a:pt x="470" y="4273"/>
                  </a:cubicBezTo>
                  <a:cubicBezTo>
                    <a:pt x="1607" y="2365"/>
                    <a:pt x="3612" y="1326"/>
                    <a:pt x="5656" y="1326"/>
                  </a:cubicBezTo>
                  <a:cubicBezTo>
                    <a:pt x="6886" y="1326"/>
                    <a:pt x="8130" y="1702"/>
                    <a:pt x="9208" y="2490"/>
                  </a:cubicBezTo>
                  <a:lnTo>
                    <a:pt x="9214" y="2497"/>
                  </a:lnTo>
                  <a:cubicBezTo>
                    <a:pt x="9226" y="2509"/>
                    <a:pt x="9239" y="2521"/>
                    <a:pt x="9251" y="2528"/>
                  </a:cubicBezTo>
                  <a:cubicBezTo>
                    <a:pt x="9717" y="2875"/>
                    <a:pt x="10127" y="3285"/>
                    <a:pt x="10474" y="3751"/>
                  </a:cubicBezTo>
                  <a:cubicBezTo>
                    <a:pt x="10481" y="3757"/>
                    <a:pt x="10487" y="3770"/>
                    <a:pt x="10493" y="3776"/>
                  </a:cubicBezTo>
                  <a:cubicBezTo>
                    <a:pt x="10673" y="4024"/>
                    <a:pt x="10835" y="4285"/>
                    <a:pt x="10977" y="4558"/>
                  </a:cubicBezTo>
                  <a:cubicBezTo>
                    <a:pt x="11022" y="4642"/>
                    <a:pt x="11093" y="4676"/>
                    <a:pt x="11164" y="4676"/>
                  </a:cubicBezTo>
                  <a:cubicBezTo>
                    <a:pt x="11308" y="4676"/>
                    <a:pt x="11450" y="4531"/>
                    <a:pt x="11362" y="4359"/>
                  </a:cubicBezTo>
                  <a:lnTo>
                    <a:pt x="11356" y="4359"/>
                  </a:lnTo>
                  <a:cubicBezTo>
                    <a:pt x="11232" y="4117"/>
                    <a:pt x="11089" y="3881"/>
                    <a:pt x="10928" y="3652"/>
                  </a:cubicBezTo>
                  <a:cubicBezTo>
                    <a:pt x="11288" y="3198"/>
                    <a:pt x="11251" y="2552"/>
                    <a:pt x="10841" y="2149"/>
                  </a:cubicBezTo>
                  <a:cubicBezTo>
                    <a:pt x="10622" y="1926"/>
                    <a:pt x="10331" y="1814"/>
                    <a:pt x="10039" y="1814"/>
                  </a:cubicBezTo>
                  <a:cubicBezTo>
                    <a:pt x="9793" y="1814"/>
                    <a:pt x="9545" y="1894"/>
                    <a:pt x="9338" y="2056"/>
                  </a:cubicBezTo>
                  <a:cubicBezTo>
                    <a:pt x="8568" y="1522"/>
                    <a:pt x="7692" y="1161"/>
                    <a:pt x="6773" y="994"/>
                  </a:cubicBezTo>
                  <a:cubicBezTo>
                    <a:pt x="6699" y="429"/>
                    <a:pt x="6215" y="0"/>
                    <a:pt x="5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2"/>
            <p:cNvSpPr/>
            <p:nvPr/>
          </p:nvSpPr>
          <p:spPr>
            <a:xfrm>
              <a:off x="6896616" y="1407075"/>
              <a:ext cx="299150" cy="279575"/>
            </a:xfrm>
            <a:custGeom>
              <a:avLst/>
              <a:gdLst/>
              <a:ahLst/>
              <a:cxnLst/>
              <a:rect l="l" t="t" r="r" b="b"/>
              <a:pathLst>
                <a:path w="11966" h="11183" extrusionOk="0">
                  <a:moveTo>
                    <a:pt x="6018" y="0"/>
                  </a:moveTo>
                  <a:cubicBezTo>
                    <a:pt x="6007" y="0"/>
                    <a:pt x="5997" y="1"/>
                    <a:pt x="5986" y="1"/>
                  </a:cubicBezTo>
                  <a:cubicBezTo>
                    <a:pt x="3341" y="13"/>
                    <a:pt x="1068" y="1876"/>
                    <a:pt x="534" y="4465"/>
                  </a:cubicBezTo>
                  <a:cubicBezTo>
                    <a:pt x="0" y="7049"/>
                    <a:pt x="1354" y="9657"/>
                    <a:pt x="3776" y="10712"/>
                  </a:cubicBezTo>
                  <a:cubicBezTo>
                    <a:pt x="3809" y="10727"/>
                    <a:pt x="3842" y="10734"/>
                    <a:pt x="3872" y="10734"/>
                  </a:cubicBezTo>
                  <a:cubicBezTo>
                    <a:pt x="4078" y="10734"/>
                    <a:pt x="4177" y="10419"/>
                    <a:pt x="3949" y="10321"/>
                  </a:cubicBezTo>
                  <a:cubicBezTo>
                    <a:pt x="1428" y="9228"/>
                    <a:pt x="217" y="6353"/>
                    <a:pt x="1192" y="3789"/>
                  </a:cubicBezTo>
                  <a:cubicBezTo>
                    <a:pt x="1971" y="1759"/>
                    <a:pt x="3910" y="499"/>
                    <a:pt x="5977" y="499"/>
                  </a:cubicBezTo>
                  <a:cubicBezTo>
                    <a:pt x="6516" y="499"/>
                    <a:pt x="7063" y="585"/>
                    <a:pt x="7601" y="764"/>
                  </a:cubicBezTo>
                  <a:cubicBezTo>
                    <a:pt x="10203" y="1634"/>
                    <a:pt x="11662" y="4391"/>
                    <a:pt x="10904" y="7030"/>
                  </a:cubicBezTo>
                  <a:cubicBezTo>
                    <a:pt x="10261" y="9268"/>
                    <a:pt x="8217" y="10743"/>
                    <a:pt x="5979" y="10743"/>
                  </a:cubicBezTo>
                  <a:cubicBezTo>
                    <a:pt x="5584" y="10743"/>
                    <a:pt x="5183" y="10697"/>
                    <a:pt x="4782" y="10601"/>
                  </a:cubicBezTo>
                  <a:cubicBezTo>
                    <a:pt x="4760" y="10596"/>
                    <a:pt x="4740" y="10593"/>
                    <a:pt x="4722" y="10593"/>
                  </a:cubicBezTo>
                  <a:cubicBezTo>
                    <a:pt x="4489" y="10593"/>
                    <a:pt x="4424" y="10954"/>
                    <a:pt x="4682" y="11017"/>
                  </a:cubicBezTo>
                  <a:cubicBezTo>
                    <a:pt x="5135" y="11129"/>
                    <a:pt x="5587" y="11182"/>
                    <a:pt x="6031" y="11182"/>
                  </a:cubicBezTo>
                  <a:cubicBezTo>
                    <a:pt x="8786" y="11182"/>
                    <a:pt x="11232" y="9125"/>
                    <a:pt x="11569" y="6248"/>
                  </a:cubicBezTo>
                  <a:cubicBezTo>
                    <a:pt x="11965" y="2924"/>
                    <a:pt x="9362" y="0"/>
                    <a:pt x="6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52"/>
          <p:cNvGrpSpPr/>
          <p:nvPr/>
        </p:nvGrpSpPr>
        <p:grpSpPr>
          <a:xfrm>
            <a:off x="3784266" y="1391725"/>
            <a:ext cx="367475" cy="310950"/>
            <a:chOff x="3784266" y="1391725"/>
            <a:chExt cx="367475" cy="310950"/>
          </a:xfrm>
        </p:grpSpPr>
        <p:sp>
          <p:nvSpPr>
            <p:cNvPr id="936" name="Google Shape;936;p52"/>
            <p:cNvSpPr/>
            <p:nvPr/>
          </p:nvSpPr>
          <p:spPr>
            <a:xfrm>
              <a:off x="3947891" y="1527700"/>
              <a:ext cx="40225" cy="10750"/>
            </a:xfrm>
            <a:custGeom>
              <a:avLst/>
              <a:gdLst/>
              <a:ahLst/>
              <a:cxnLst/>
              <a:rect l="l" t="t" r="r" b="b"/>
              <a:pathLst>
                <a:path w="1609" h="430" extrusionOk="0">
                  <a:moveTo>
                    <a:pt x="286" y="1"/>
                  </a:moveTo>
                  <a:cubicBezTo>
                    <a:pt x="0" y="1"/>
                    <a:pt x="0" y="429"/>
                    <a:pt x="286" y="429"/>
                  </a:cubicBezTo>
                  <a:lnTo>
                    <a:pt x="1323" y="429"/>
                  </a:lnTo>
                  <a:cubicBezTo>
                    <a:pt x="1608" y="429"/>
                    <a:pt x="1608"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2"/>
            <p:cNvSpPr/>
            <p:nvPr/>
          </p:nvSpPr>
          <p:spPr>
            <a:xfrm>
              <a:off x="3784266" y="1391725"/>
              <a:ext cx="367475" cy="310950"/>
            </a:xfrm>
            <a:custGeom>
              <a:avLst/>
              <a:gdLst/>
              <a:ahLst/>
              <a:cxnLst/>
              <a:rect l="l" t="t" r="r" b="b"/>
              <a:pathLst>
                <a:path w="14699" h="12438" extrusionOk="0">
                  <a:moveTo>
                    <a:pt x="9296" y="4104"/>
                  </a:moveTo>
                  <a:lnTo>
                    <a:pt x="9296" y="4421"/>
                  </a:lnTo>
                  <a:lnTo>
                    <a:pt x="5403" y="4421"/>
                  </a:lnTo>
                  <a:lnTo>
                    <a:pt x="5403" y="4104"/>
                  </a:lnTo>
                  <a:close/>
                  <a:moveTo>
                    <a:pt x="12047" y="1552"/>
                  </a:moveTo>
                  <a:lnTo>
                    <a:pt x="13376" y="4421"/>
                  </a:lnTo>
                  <a:lnTo>
                    <a:pt x="9731" y="4421"/>
                  </a:lnTo>
                  <a:lnTo>
                    <a:pt x="9731" y="4005"/>
                  </a:lnTo>
                  <a:cubicBezTo>
                    <a:pt x="9731" y="3825"/>
                    <a:pt x="9582" y="3676"/>
                    <a:pt x="9402" y="3676"/>
                  </a:cubicBezTo>
                  <a:lnTo>
                    <a:pt x="5657" y="3676"/>
                  </a:lnTo>
                  <a:lnTo>
                    <a:pt x="12047" y="1552"/>
                  </a:lnTo>
                  <a:close/>
                  <a:moveTo>
                    <a:pt x="4993" y="3900"/>
                  </a:moveTo>
                  <a:cubicBezTo>
                    <a:pt x="4980" y="3931"/>
                    <a:pt x="4974" y="3968"/>
                    <a:pt x="4974" y="4011"/>
                  </a:cubicBezTo>
                  <a:lnTo>
                    <a:pt x="4974" y="4427"/>
                  </a:lnTo>
                  <a:lnTo>
                    <a:pt x="3403" y="4427"/>
                  </a:lnTo>
                  <a:lnTo>
                    <a:pt x="4993" y="3900"/>
                  </a:lnTo>
                  <a:close/>
                  <a:moveTo>
                    <a:pt x="13885" y="4850"/>
                  </a:moveTo>
                  <a:lnTo>
                    <a:pt x="13885" y="6234"/>
                  </a:lnTo>
                  <a:lnTo>
                    <a:pt x="3682" y="6234"/>
                  </a:lnTo>
                  <a:cubicBezTo>
                    <a:pt x="3397" y="6234"/>
                    <a:pt x="3397" y="6663"/>
                    <a:pt x="3682" y="6663"/>
                  </a:cubicBezTo>
                  <a:lnTo>
                    <a:pt x="13407" y="6663"/>
                  </a:lnTo>
                  <a:lnTo>
                    <a:pt x="13407" y="6980"/>
                  </a:lnTo>
                  <a:lnTo>
                    <a:pt x="1292" y="6980"/>
                  </a:lnTo>
                  <a:lnTo>
                    <a:pt x="1292" y="6663"/>
                  </a:lnTo>
                  <a:lnTo>
                    <a:pt x="2751" y="6663"/>
                  </a:lnTo>
                  <a:cubicBezTo>
                    <a:pt x="3037" y="6663"/>
                    <a:pt x="3037" y="6234"/>
                    <a:pt x="2751" y="6234"/>
                  </a:cubicBezTo>
                  <a:lnTo>
                    <a:pt x="820" y="6234"/>
                  </a:lnTo>
                  <a:lnTo>
                    <a:pt x="820" y="4850"/>
                  </a:lnTo>
                  <a:close/>
                  <a:moveTo>
                    <a:pt x="7570" y="8383"/>
                  </a:moveTo>
                  <a:lnTo>
                    <a:pt x="7570" y="10016"/>
                  </a:lnTo>
                  <a:cubicBezTo>
                    <a:pt x="7498" y="9991"/>
                    <a:pt x="7425" y="9979"/>
                    <a:pt x="7353" y="9979"/>
                  </a:cubicBezTo>
                  <a:cubicBezTo>
                    <a:pt x="7281" y="9979"/>
                    <a:pt x="7210" y="9991"/>
                    <a:pt x="7141" y="10016"/>
                  </a:cubicBezTo>
                  <a:lnTo>
                    <a:pt x="7141" y="8383"/>
                  </a:lnTo>
                  <a:close/>
                  <a:moveTo>
                    <a:pt x="6173" y="10404"/>
                  </a:moveTo>
                  <a:cubicBezTo>
                    <a:pt x="6281" y="10404"/>
                    <a:pt x="6390" y="10476"/>
                    <a:pt x="6390" y="10619"/>
                  </a:cubicBezTo>
                  <a:lnTo>
                    <a:pt x="6390" y="10836"/>
                  </a:lnTo>
                  <a:lnTo>
                    <a:pt x="5955" y="10836"/>
                  </a:lnTo>
                  <a:lnTo>
                    <a:pt x="5955" y="10619"/>
                  </a:lnTo>
                  <a:cubicBezTo>
                    <a:pt x="5955" y="10476"/>
                    <a:pt x="6064" y="10404"/>
                    <a:pt x="6173" y="10404"/>
                  </a:cubicBezTo>
                  <a:close/>
                  <a:moveTo>
                    <a:pt x="7356" y="10404"/>
                  </a:moveTo>
                  <a:cubicBezTo>
                    <a:pt x="7463" y="10404"/>
                    <a:pt x="7570" y="10476"/>
                    <a:pt x="7570" y="10619"/>
                  </a:cubicBezTo>
                  <a:lnTo>
                    <a:pt x="7570" y="10836"/>
                  </a:lnTo>
                  <a:lnTo>
                    <a:pt x="7141" y="10836"/>
                  </a:lnTo>
                  <a:lnTo>
                    <a:pt x="7141" y="10619"/>
                  </a:lnTo>
                  <a:cubicBezTo>
                    <a:pt x="7141" y="10476"/>
                    <a:pt x="7248" y="10404"/>
                    <a:pt x="7356" y="10404"/>
                  </a:cubicBezTo>
                  <a:close/>
                  <a:moveTo>
                    <a:pt x="8529" y="10404"/>
                  </a:moveTo>
                  <a:cubicBezTo>
                    <a:pt x="8636" y="10404"/>
                    <a:pt x="8743" y="10476"/>
                    <a:pt x="8743" y="10619"/>
                  </a:cubicBezTo>
                  <a:lnTo>
                    <a:pt x="8743" y="10836"/>
                  </a:lnTo>
                  <a:lnTo>
                    <a:pt x="8315" y="10836"/>
                  </a:lnTo>
                  <a:lnTo>
                    <a:pt x="8315" y="10619"/>
                  </a:lnTo>
                  <a:cubicBezTo>
                    <a:pt x="8315" y="10476"/>
                    <a:pt x="8422" y="10404"/>
                    <a:pt x="8529" y="10404"/>
                  </a:cubicBezTo>
                  <a:close/>
                  <a:moveTo>
                    <a:pt x="9172" y="11264"/>
                  </a:moveTo>
                  <a:lnTo>
                    <a:pt x="9172" y="11581"/>
                  </a:lnTo>
                  <a:lnTo>
                    <a:pt x="5527" y="11581"/>
                  </a:lnTo>
                  <a:lnTo>
                    <a:pt x="5527" y="11271"/>
                  </a:lnTo>
                  <a:lnTo>
                    <a:pt x="9172" y="11264"/>
                  </a:lnTo>
                  <a:close/>
                  <a:moveTo>
                    <a:pt x="1136" y="8383"/>
                  </a:moveTo>
                  <a:lnTo>
                    <a:pt x="1136" y="12003"/>
                  </a:lnTo>
                  <a:lnTo>
                    <a:pt x="708" y="12003"/>
                  </a:lnTo>
                  <a:lnTo>
                    <a:pt x="708" y="8383"/>
                  </a:lnTo>
                  <a:close/>
                  <a:moveTo>
                    <a:pt x="13997" y="8383"/>
                  </a:moveTo>
                  <a:lnTo>
                    <a:pt x="13997" y="12003"/>
                  </a:lnTo>
                  <a:lnTo>
                    <a:pt x="13568" y="12003"/>
                  </a:lnTo>
                  <a:lnTo>
                    <a:pt x="13568" y="8383"/>
                  </a:lnTo>
                  <a:close/>
                  <a:moveTo>
                    <a:pt x="13100" y="1"/>
                  </a:moveTo>
                  <a:cubicBezTo>
                    <a:pt x="13039" y="1"/>
                    <a:pt x="12977" y="11"/>
                    <a:pt x="12916" y="31"/>
                  </a:cubicBezTo>
                  <a:lnTo>
                    <a:pt x="11730" y="422"/>
                  </a:lnTo>
                  <a:cubicBezTo>
                    <a:pt x="11483" y="506"/>
                    <a:pt x="11571" y="844"/>
                    <a:pt x="11792" y="844"/>
                  </a:cubicBezTo>
                  <a:cubicBezTo>
                    <a:pt x="11816" y="844"/>
                    <a:pt x="11841" y="840"/>
                    <a:pt x="11867" y="832"/>
                  </a:cubicBezTo>
                  <a:lnTo>
                    <a:pt x="13053" y="441"/>
                  </a:lnTo>
                  <a:cubicBezTo>
                    <a:pt x="13070" y="435"/>
                    <a:pt x="13086" y="432"/>
                    <a:pt x="13103" y="432"/>
                  </a:cubicBezTo>
                  <a:cubicBezTo>
                    <a:pt x="13124" y="432"/>
                    <a:pt x="13144" y="437"/>
                    <a:pt x="13165" y="447"/>
                  </a:cubicBezTo>
                  <a:cubicBezTo>
                    <a:pt x="13202" y="466"/>
                    <a:pt x="13233" y="497"/>
                    <a:pt x="13246" y="540"/>
                  </a:cubicBezTo>
                  <a:cubicBezTo>
                    <a:pt x="13246" y="552"/>
                    <a:pt x="13252" y="571"/>
                    <a:pt x="13252" y="590"/>
                  </a:cubicBezTo>
                  <a:cubicBezTo>
                    <a:pt x="13252" y="652"/>
                    <a:pt x="13208" y="714"/>
                    <a:pt x="13146" y="739"/>
                  </a:cubicBezTo>
                  <a:lnTo>
                    <a:pt x="2031" y="4421"/>
                  </a:lnTo>
                  <a:lnTo>
                    <a:pt x="1037" y="4421"/>
                  </a:lnTo>
                  <a:lnTo>
                    <a:pt x="10973" y="1124"/>
                  </a:lnTo>
                  <a:cubicBezTo>
                    <a:pt x="11220" y="1045"/>
                    <a:pt x="11132" y="702"/>
                    <a:pt x="10915" y="702"/>
                  </a:cubicBezTo>
                  <a:cubicBezTo>
                    <a:pt x="10892" y="702"/>
                    <a:pt x="10868" y="706"/>
                    <a:pt x="10842" y="714"/>
                  </a:cubicBezTo>
                  <a:lnTo>
                    <a:pt x="789" y="4055"/>
                  </a:lnTo>
                  <a:cubicBezTo>
                    <a:pt x="546" y="4129"/>
                    <a:pt x="385" y="4359"/>
                    <a:pt x="385" y="4607"/>
                  </a:cubicBezTo>
                  <a:lnTo>
                    <a:pt x="385" y="4626"/>
                  </a:lnTo>
                  <a:lnTo>
                    <a:pt x="385" y="4639"/>
                  </a:lnTo>
                  <a:lnTo>
                    <a:pt x="385" y="6228"/>
                  </a:lnTo>
                  <a:lnTo>
                    <a:pt x="217" y="6228"/>
                  </a:lnTo>
                  <a:cubicBezTo>
                    <a:pt x="93" y="6228"/>
                    <a:pt x="0" y="6328"/>
                    <a:pt x="0" y="6446"/>
                  </a:cubicBezTo>
                  <a:lnTo>
                    <a:pt x="0" y="8166"/>
                  </a:lnTo>
                  <a:cubicBezTo>
                    <a:pt x="0" y="8284"/>
                    <a:pt x="93" y="8383"/>
                    <a:pt x="217" y="8383"/>
                  </a:cubicBezTo>
                  <a:lnTo>
                    <a:pt x="273" y="8383"/>
                  </a:lnTo>
                  <a:lnTo>
                    <a:pt x="273" y="12214"/>
                  </a:lnTo>
                  <a:cubicBezTo>
                    <a:pt x="273" y="12332"/>
                    <a:pt x="366" y="12432"/>
                    <a:pt x="484" y="12432"/>
                  </a:cubicBezTo>
                  <a:lnTo>
                    <a:pt x="1348" y="12432"/>
                  </a:lnTo>
                  <a:cubicBezTo>
                    <a:pt x="1466" y="12432"/>
                    <a:pt x="1565" y="12332"/>
                    <a:pt x="1565" y="12214"/>
                  </a:cubicBezTo>
                  <a:lnTo>
                    <a:pt x="1565" y="8383"/>
                  </a:lnTo>
                  <a:lnTo>
                    <a:pt x="6707" y="8383"/>
                  </a:lnTo>
                  <a:lnTo>
                    <a:pt x="6707" y="10252"/>
                  </a:lnTo>
                  <a:cubicBezTo>
                    <a:pt x="6573" y="10058"/>
                    <a:pt x="6376" y="9972"/>
                    <a:pt x="6181" y="9972"/>
                  </a:cubicBezTo>
                  <a:cubicBezTo>
                    <a:pt x="5851" y="9972"/>
                    <a:pt x="5527" y="10220"/>
                    <a:pt x="5527" y="10619"/>
                  </a:cubicBezTo>
                  <a:lnTo>
                    <a:pt x="5527" y="10836"/>
                  </a:lnTo>
                  <a:lnTo>
                    <a:pt x="5427" y="10836"/>
                  </a:lnTo>
                  <a:cubicBezTo>
                    <a:pt x="5241" y="10836"/>
                    <a:pt x="5098" y="10985"/>
                    <a:pt x="5098" y="11165"/>
                  </a:cubicBezTo>
                  <a:lnTo>
                    <a:pt x="5098" y="11680"/>
                  </a:lnTo>
                  <a:cubicBezTo>
                    <a:pt x="5098" y="11867"/>
                    <a:pt x="5241" y="12010"/>
                    <a:pt x="5427" y="12016"/>
                  </a:cubicBezTo>
                  <a:lnTo>
                    <a:pt x="9271" y="12016"/>
                  </a:lnTo>
                  <a:cubicBezTo>
                    <a:pt x="9458" y="12010"/>
                    <a:pt x="9600" y="11867"/>
                    <a:pt x="9600" y="11680"/>
                  </a:cubicBezTo>
                  <a:lnTo>
                    <a:pt x="9600" y="11165"/>
                  </a:lnTo>
                  <a:cubicBezTo>
                    <a:pt x="9600" y="10985"/>
                    <a:pt x="9458" y="10836"/>
                    <a:pt x="9271" y="10836"/>
                  </a:cubicBezTo>
                  <a:lnTo>
                    <a:pt x="9172" y="10836"/>
                  </a:lnTo>
                  <a:lnTo>
                    <a:pt x="9172" y="10619"/>
                  </a:lnTo>
                  <a:cubicBezTo>
                    <a:pt x="9172" y="10220"/>
                    <a:pt x="8850" y="9972"/>
                    <a:pt x="8522" y="9972"/>
                  </a:cubicBezTo>
                  <a:cubicBezTo>
                    <a:pt x="8328" y="9972"/>
                    <a:pt x="8132" y="10058"/>
                    <a:pt x="7998" y="10252"/>
                  </a:cubicBezTo>
                  <a:lnTo>
                    <a:pt x="7998" y="8383"/>
                  </a:lnTo>
                  <a:lnTo>
                    <a:pt x="11010" y="8383"/>
                  </a:lnTo>
                  <a:cubicBezTo>
                    <a:pt x="11296" y="8383"/>
                    <a:pt x="11296" y="7955"/>
                    <a:pt x="11010" y="7955"/>
                  </a:cubicBezTo>
                  <a:lnTo>
                    <a:pt x="428" y="7955"/>
                  </a:lnTo>
                  <a:lnTo>
                    <a:pt x="428" y="6663"/>
                  </a:lnTo>
                  <a:lnTo>
                    <a:pt x="857" y="6663"/>
                  </a:lnTo>
                  <a:lnTo>
                    <a:pt x="857" y="7191"/>
                  </a:lnTo>
                  <a:cubicBezTo>
                    <a:pt x="857" y="7309"/>
                    <a:pt x="956" y="7408"/>
                    <a:pt x="1074" y="7408"/>
                  </a:cubicBezTo>
                  <a:lnTo>
                    <a:pt x="13624" y="7408"/>
                  </a:lnTo>
                  <a:cubicBezTo>
                    <a:pt x="13742" y="7408"/>
                    <a:pt x="13842" y="7309"/>
                    <a:pt x="13842" y="7191"/>
                  </a:cubicBezTo>
                  <a:lnTo>
                    <a:pt x="13842" y="6663"/>
                  </a:lnTo>
                  <a:lnTo>
                    <a:pt x="14270" y="6663"/>
                  </a:lnTo>
                  <a:lnTo>
                    <a:pt x="14270" y="7955"/>
                  </a:lnTo>
                  <a:lnTo>
                    <a:pt x="11960" y="7955"/>
                  </a:lnTo>
                  <a:cubicBezTo>
                    <a:pt x="11674" y="7955"/>
                    <a:pt x="11674" y="8383"/>
                    <a:pt x="11960" y="8383"/>
                  </a:cubicBezTo>
                  <a:lnTo>
                    <a:pt x="13134" y="8383"/>
                  </a:lnTo>
                  <a:lnTo>
                    <a:pt x="13134" y="12221"/>
                  </a:lnTo>
                  <a:cubicBezTo>
                    <a:pt x="13134" y="12339"/>
                    <a:pt x="13227" y="12432"/>
                    <a:pt x="13351" y="12438"/>
                  </a:cubicBezTo>
                  <a:lnTo>
                    <a:pt x="14208" y="12438"/>
                  </a:lnTo>
                  <a:cubicBezTo>
                    <a:pt x="14326" y="12438"/>
                    <a:pt x="14425" y="12339"/>
                    <a:pt x="14425" y="12221"/>
                  </a:cubicBezTo>
                  <a:lnTo>
                    <a:pt x="14425" y="8383"/>
                  </a:lnTo>
                  <a:lnTo>
                    <a:pt x="14481" y="8383"/>
                  </a:lnTo>
                  <a:cubicBezTo>
                    <a:pt x="14599" y="8383"/>
                    <a:pt x="14699" y="8290"/>
                    <a:pt x="14699" y="8172"/>
                  </a:cubicBezTo>
                  <a:lnTo>
                    <a:pt x="14699" y="6446"/>
                  </a:lnTo>
                  <a:cubicBezTo>
                    <a:pt x="14699" y="6328"/>
                    <a:pt x="14605" y="6234"/>
                    <a:pt x="14487" y="6228"/>
                  </a:cubicBezTo>
                  <a:lnTo>
                    <a:pt x="14314" y="6228"/>
                  </a:lnTo>
                  <a:lnTo>
                    <a:pt x="14314" y="4639"/>
                  </a:lnTo>
                  <a:cubicBezTo>
                    <a:pt x="14314" y="4521"/>
                    <a:pt x="14214" y="4421"/>
                    <a:pt x="14096" y="4421"/>
                  </a:cubicBezTo>
                  <a:lnTo>
                    <a:pt x="13848" y="4421"/>
                  </a:lnTo>
                  <a:lnTo>
                    <a:pt x="12451" y="1422"/>
                  </a:lnTo>
                  <a:lnTo>
                    <a:pt x="13283" y="1142"/>
                  </a:lnTo>
                  <a:cubicBezTo>
                    <a:pt x="13519" y="1062"/>
                    <a:pt x="13680" y="838"/>
                    <a:pt x="13680" y="590"/>
                  </a:cubicBezTo>
                  <a:cubicBezTo>
                    <a:pt x="13680" y="528"/>
                    <a:pt x="13674" y="466"/>
                    <a:pt x="13655" y="403"/>
                  </a:cubicBezTo>
                  <a:cubicBezTo>
                    <a:pt x="13606" y="254"/>
                    <a:pt x="13500" y="130"/>
                    <a:pt x="13357" y="62"/>
                  </a:cubicBezTo>
                  <a:cubicBezTo>
                    <a:pt x="13276" y="21"/>
                    <a:pt x="13189" y="1"/>
                    <a:pt x="13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 name="Google Shape;938;p52"/>
          <p:cNvGrpSpPr/>
          <p:nvPr/>
        </p:nvGrpSpPr>
        <p:grpSpPr>
          <a:xfrm>
            <a:off x="8088566" y="1364075"/>
            <a:ext cx="374475" cy="367175"/>
            <a:chOff x="8088566" y="1364075"/>
            <a:chExt cx="374475" cy="367175"/>
          </a:xfrm>
        </p:grpSpPr>
        <p:sp>
          <p:nvSpPr>
            <p:cNvPr id="939" name="Google Shape;939;p52"/>
            <p:cNvSpPr/>
            <p:nvPr/>
          </p:nvSpPr>
          <p:spPr>
            <a:xfrm>
              <a:off x="8233891" y="1364075"/>
              <a:ext cx="229150" cy="339925"/>
            </a:xfrm>
            <a:custGeom>
              <a:avLst/>
              <a:gdLst/>
              <a:ahLst/>
              <a:cxnLst/>
              <a:rect l="l" t="t" r="r" b="b"/>
              <a:pathLst>
                <a:path w="9166" h="13597" extrusionOk="0">
                  <a:moveTo>
                    <a:pt x="6596" y="419"/>
                  </a:moveTo>
                  <a:cubicBezTo>
                    <a:pt x="6642" y="419"/>
                    <a:pt x="6688" y="434"/>
                    <a:pt x="6725" y="466"/>
                  </a:cubicBezTo>
                  <a:lnTo>
                    <a:pt x="6862" y="671"/>
                  </a:lnTo>
                  <a:lnTo>
                    <a:pt x="6645" y="882"/>
                  </a:lnTo>
                  <a:lnTo>
                    <a:pt x="6446" y="746"/>
                  </a:lnTo>
                  <a:cubicBezTo>
                    <a:pt x="6378" y="671"/>
                    <a:pt x="6378" y="553"/>
                    <a:pt x="6452" y="479"/>
                  </a:cubicBezTo>
                  <a:cubicBezTo>
                    <a:pt x="6492" y="439"/>
                    <a:pt x="6544" y="419"/>
                    <a:pt x="6596" y="419"/>
                  </a:cubicBezTo>
                  <a:close/>
                  <a:moveTo>
                    <a:pt x="5647" y="1368"/>
                  </a:moveTo>
                  <a:cubicBezTo>
                    <a:pt x="5689" y="1368"/>
                    <a:pt x="5734" y="1383"/>
                    <a:pt x="5775" y="1416"/>
                  </a:cubicBezTo>
                  <a:lnTo>
                    <a:pt x="5943" y="1658"/>
                  </a:lnTo>
                  <a:lnTo>
                    <a:pt x="5713" y="1857"/>
                  </a:lnTo>
                  <a:lnTo>
                    <a:pt x="5490" y="1702"/>
                  </a:lnTo>
                  <a:cubicBezTo>
                    <a:pt x="5368" y="1556"/>
                    <a:pt x="5494" y="1368"/>
                    <a:pt x="5647" y="1368"/>
                  </a:cubicBezTo>
                  <a:close/>
                  <a:moveTo>
                    <a:pt x="7564" y="578"/>
                  </a:moveTo>
                  <a:lnTo>
                    <a:pt x="8508" y="1522"/>
                  </a:lnTo>
                  <a:lnTo>
                    <a:pt x="7980" y="2056"/>
                  </a:lnTo>
                  <a:lnTo>
                    <a:pt x="7036" y="1106"/>
                  </a:lnTo>
                  <a:lnTo>
                    <a:pt x="7564" y="578"/>
                  </a:lnTo>
                  <a:close/>
                  <a:moveTo>
                    <a:pt x="8414" y="2224"/>
                  </a:moveTo>
                  <a:lnTo>
                    <a:pt x="8626" y="2360"/>
                  </a:lnTo>
                  <a:cubicBezTo>
                    <a:pt x="8688" y="2441"/>
                    <a:pt x="8682" y="2559"/>
                    <a:pt x="8613" y="2633"/>
                  </a:cubicBezTo>
                  <a:cubicBezTo>
                    <a:pt x="8574" y="2673"/>
                    <a:pt x="8521" y="2693"/>
                    <a:pt x="8469" y="2693"/>
                  </a:cubicBezTo>
                  <a:cubicBezTo>
                    <a:pt x="8424" y="2693"/>
                    <a:pt x="8378" y="2678"/>
                    <a:pt x="8340" y="2646"/>
                  </a:cubicBezTo>
                  <a:lnTo>
                    <a:pt x="8203" y="2435"/>
                  </a:lnTo>
                  <a:lnTo>
                    <a:pt x="8414" y="2224"/>
                  </a:lnTo>
                  <a:close/>
                  <a:moveTo>
                    <a:pt x="6794" y="1478"/>
                  </a:moveTo>
                  <a:lnTo>
                    <a:pt x="7601" y="2286"/>
                  </a:lnTo>
                  <a:lnTo>
                    <a:pt x="6576" y="3459"/>
                  </a:lnTo>
                  <a:lnTo>
                    <a:pt x="5620" y="2509"/>
                  </a:lnTo>
                  <a:lnTo>
                    <a:pt x="6794" y="1478"/>
                  </a:lnTo>
                  <a:close/>
                  <a:moveTo>
                    <a:pt x="7421" y="3143"/>
                  </a:moveTo>
                  <a:lnTo>
                    <a:pt x="7663" y="3310"/>
                  </a:lnTo>
                  <a:cubicBezTo>
                    <a:pt x="7731" y="3391"/>
                    <a:pt x="7731" y="3509"/>
                    <a:pt x="7657" y="3584"/>
                  </a:cubicBezTo>
                  <a:cubicBezTo>
                    <a:pt x="7617" y="3623"/>
                    <a:pt x="7563" y="3644"/>
                    <a:pt x="7510" y="3644"/>
                  </a:cubicBezTo>
                  <a:cubicBezTo>
                    <a:pt x="7462" y="3644"/>
                    <a:pt x="7415" y="3628"/>
                    <a:pt x="7377" y="3596"/>
                  </a:cubicBezTo>
                  <a:lnTo>
                    <a:pt x="7222" y="3372"/>
                  </a:lnTo>
                  <a:lnTo>
                    <a:pt x="7421" y="3143"/>
                  </a:lnTo>
                  <a:close/>
                  <a:moveTo>
                    <a:pt x="4595" y="4012"/>
                  </a:moveTo>
                  <a:lnTo>
                    <a:pt x="5067" y="4490"/>
                  </a:lnTo>
                  <a:lnTo>
                    <a:pt x="4546" y="5012"/>
                  </a:lnTo>
                  <a:lnTo>
                    <a:pt x="4074" y="4540"/>
                  </a:lnTo>
                  <a:lnTo>
                    <a:pt x="4595" y="4012"/>
                  </a:lnTo>
                  <a:close/>
                  <a:moveTo>
                    <a:pt x="3770" y="4844"/>
                  </a:moveTo>
                  <a:lnTo>
                    <a:pt x="4241" y="5316"/>
                  </a:lnTo>
                  <a:lnTo>
                    <a:pt x="3720" y="5844"/>
                  </a:lnTo>
                  <a:lnTo>
                    <a:pt x="3242" y="5366"/>
                  </a:lnTo>
                  <a:lnTo>
                    <a:pt x="3770" y="4844"/>
                  </a:lnTo>
                  <a:close/>
                  <a:moveTo>
                    <a:pt x="2937" y="5670"/>
                  </a:moveTo>
                  <a:lnTo>
                    <a:pt x="3416" y="6148"/>
                  </a:lnTo>
                  <a:lnTo>
                    <a:pt x="2894" y="6670"/>
                  </a:lnTo>
                  <a:lnTo>
                    <a:pt x="2416" y="6198"/>
                  </a:lnTo>
                  <a:lnTo>
                    <a:pt x="2937" y="5670"/>
                  </a:lnTo>
                  <a:close/>
                  <a:moveTo>
                    <a:pt x="2112" y="6502"/>
                  </a:moveTo>
                  <a:lnTo>
                    <a:pt x="2583" y="6974"/>
                  </a:lnTo>
                  <a:lnTo>
                    <a:pt x="1019" y="8539"/>
                  </a:lnTo>
                  <a:lnTo>
                    <a:pt x="547" y="8067"/>
                  </a:lnTo>
                  <a:lnTo>
                    <a:pt x="2112" y="6502"/>
                  </a:lnTo>
                  <a:close/>
                  <a:moveTo>
                    <a:pt x="4316" y="9185"/>
                  </a:moveTo>
                  <a:lnTo>
                    <a:pt x="5800" y="10669"/>
                  </a:lnTo>
                  <a:cubicBezTo>
                    <a:pt x="6073" y="10942"/>
                    <a:pt x="6241" y="11277"/>
                    <a:pt x="6260" y="11569"/>
                  </a:cubicBezTo>
                  <a:lnTo>
                    <a:pt x="4105" y="9421"/>
                  </a:lnTo>
                  <a:cubicBezTo>
                    <a:pt x="4179" y="9346"/>
                    <a:pt x="4254" y="9272"/>
                    <a:pt x="4316" y="9185"/>
                  </a:cubicBezTo>
                  <a:close/>
                  <a:moveTo>
                    <a:pt x="3782" y="9706"/>
                  </a:moveTo>
                  <a:lnTo>
                    <a:pt x="6111" y="12035"/>
                  </a:lnTo>
                  <a:lnTo>
                    <a:pt x="5931" y="12221"/>
                  </a:lnTo>
                  <a:lnTo>
                    <a:pt x="3577" y="9868"/>
                  </a:lnTo>
                  <a:cubicBezTo>
                    <a:pt x="3633" y="9831"/>
                    <a:pt x="3695" y="9781"/>
                    <a:pt x="3782" y="9706"/>
                  </a:cubicBezTo>
                  <a:close/>
                  <a:moveTo>
                    <a:pt x="6618" y="0"/>
                  </a:moveTo>
                  <a:cubicBezTo>
                    <a:pt x="6456" y="0"/>
                    <a:pt x="6294" y="62"/>
                    <a:pt x="6173" y="187"/>
                  </a:cubicBezTo>
                  <a:cubicBezTo>
                    <a:pt x="5931" y="423"/>
                    <a:pt x="5924" y="814"/>
                    <a:pt x="6154" y="1062"/>
                  </a:cubicBezTo>
                  <a:cubicBezTo>
                    <a:pt x="6160" y="1075"/>
                    <a:pt x="6173" y="1081"/>
                    <a:pt x="6185" y="1087"/>
                  </a:cubicBezTo>
                  <a:lnTo>
                    <a:pt x="6415" y="1236"/>
                  </a:lnTo>
                  <a:lnTo>
                    <a:pt x="6272" y="1367"/>
                  </a:lnTo>
                  <a:lnTo>
                    <a:pt x="6117" y="1149"/>
                  </a:lnTo>
                  <a:cubicBezTo>
                    <a:pt x="6111" y="1137"/>
                    <a:pt x="6098" y="1131"/>
                    <a:pt x="6092" y="1118"/>
                  </a:cubicBezTo>
                  <a:cubicBezTo>
                    <a:pt x="5970" y="1003"/>
                    <a:pt x="5814" y="945"/>
                    <a:pt x="5658" y="945"/>
                  </a:cubicBezTo>
                  <a:cubicBezTo>
                    <a:pt x="5496" y="945"/>
                    <a:pt x="5334" y="1007"/>
                    <a:pt x="5210" y="1131"/>
                  </a:cubicBezTo>
                  <a:cubicBezTo>
                    <a:pt x="4968" y="1373"/>
                    <a:pt x="4962" y="1764"/>
                    <a:pt x="5198" y="2012"/>
                  </a:cubicBezTo>
                  <a:cubicBezTo>
                    <a:pt x="5204" y="2025"/>
                    <a:pt x="5216" y="2031"/>
                    <a:pt x="5229" y="2037"/>
                  </a:cubicBezTo>
                  <a:lnTo>
                    <a:pt x="5384" y="2143"/>
                  </a:lnTo>
                  <a:lnTo>
                    <a:pt x="5310" y="2205"/>
                  </a:lnTo>
                  <a:cubicBezTo>
                    <a:pt x="5223" y="2279"/>
                    <a:pt x="5167" y="2391"/>
                    <a:pt x="5161" y="2503"/>
                  </a:cubicBezTo>
                  <a:cubicBezTo>
                    <a:pt x="5161" y="2590"/>
                    <a:pt x="5192" y="2671"/>
                    <a:pt x="5254" y="2733"/>
                  </a:cubicBezTo>
                  <a:lnTo>
                    <a:pt x="5260" y="2739"/>
                  </a:lnTo>
                  <a:lnTo>
                    <a:pt x="3105" y="4894"/>
                  </a:lnTo>
                  <a:cubicBezTo>
                    <a:pt x="2819" y="4701"/>
                    <a:pt x="2509" y="4546"/>
                    <a:pt x="2180" y="4440"/>
                  </a:cubicBezTo>
                  <a:cubicBezTo>
                    <a:pt x="2154" y="4432"/>
                    <a:pt x="2130" y="4429"/>
                    <a:pt x="2107" y="4429"/>
                  </a:cubicBezTo>
                  <a:cubicBezTo>
                    <a:pt x="1886" y="4429"/>
                    <a:pt x="1802" y="4778"/>
                    <a:pt x="2049" y="4857"/>
                  </a:cubicBezTo>
                  <a:cubicBezTo>
                    <a:pt x="2310" y="4937"/>
                    <a:pt x="2565" y="5055"/>
                    <a:pt x="2795" y="5204"/>
                  </a:cubicBezTo>
                  <a:lnTo>
                    <a:pt x="87" y="7912"/>
                  </a:lnTo>
                  <a:cubicBezTo>
                    <a:pt x="0" y="7999"/>
                    <a:pt x="0" y="8135"/>
                    <a:pt x="87" y="8216"/>
                  </a:cubicBezTo>
                  <a:lnTo>
                    <a:pt x="863" y="8992"/>
                  </a:lnTo>
                  <a:cubicBezTo>
                    <a:pt x="907" y="9036"/>
                    <a:pt x="963" y="9057"/>
                    <a:pt x="1018" y="9057"/>
                  </a:cubicBezTo>
                  <a:cubicBezTo>
                    <a:pt x="1073" y="9057"/>
                    <a:pt x="1127" y="9036"/>
                    <a:pt x="1168" y="8992"/>
                  </a:cubicBezTo>
                  <a:lnTo>
                    <a:pt x="3894" y="6266"/>
                  </a:lnTo>
                  <a:cubicBezTo>
                    <a:pt x="4204" y="6732"/>
                    <a:pt x="4384" y="7229"/>
                    <a:pt x="4391" y="7694"/>
                  </a:cubicBezTo>
                  <a:cubicBezTo>
                    <a:pt x="4403" y="8055"/>
                    <a:pt x="4310" y="8415"/>
                    <a:pt x="4117" y="8719"/>
                  </a:cubicBezTo>
                  <a:cubicBezTo>
                    <a:pt x="4111" y="8725"/>
                    <a:pt x="4105" y="8738"/>
                    <a:pt x="4099" y="8744"/>
                  </a:cubicBezTo>
                  <a:cubicBezTo>
                    <a:pt x="3974" y="8930"/>
                    <a:pt x="3825" y="9104"/>
                    <a:pt x="3658" y="9247"/>
                  </a:cubicBezTo>
                  <a:cubicBezTo>
                    <a:pt x="3335" y="9520"/>
                    <a:pt x="3279" y="9551"/>
                    <a:pt x="3173" y="9613"/>
                  </a:cubicBezTo>
                  <a:lnTo>
                    <a:pt x="3136" y="9632"/>
                  </a:lnTo>
                  <a:lnTo>
                    <a:pt x="3124" y="9638"/>
                  </a:lnTo>
                  <a:lnTo>
                    <a:pt x="3062" y="9675"/>
                  </a:lnTo>
                  <a:cubicBezTo>
                    <a:pt x="2942" y="9655"/>
                    <a:pt x="2824" y="9645"/>
                    <a:pt x="2710" y="9645"/>
                  </a:cubicBezTo>
                  <a:cubicBezTo>
                    <a:pt x="2272" y="9645"/>
                    <a:pt x="1882" y="9793"/>
                    <a:pt x="1596" y="10079"/>
                  </a:cubicBezTo>
                  <a:cubicBezTo>
                    <a:pt x="1106" y="10570"/>
                    <a:pt x="1025" y="11377"/>
                    <a:pt x="1379" y="12147"/>
                  </a:cubicBezTo>
                  <a:cubicBezTo>
                    <a:pt x="1279" y="12544"/>
                    <a:pt x="1087" y="12923"/>
                    <a:pt x="826" y="13240"/>
                  </a:cubicBezTo>
                  <a:cubicBezTo>
                    <a:pt x="689" y="13404"/>
                    <a:pt x="835" y="13596"/>
                    <a:pt x="993" y="13596"/>
                  </a:cubicBezTo>
                  <a:cubicBezTo>
                    <a:pt x="1050" y="13596"/>
                    <a:pt x="1108" y="13572"/>
                    <a:pt x="1155" y="13513"/>
                  </a:cubicBezTo>
                  <a:cubicBezTo>
                    <a:pt x="1478" y="13122"/>
                    <a:pt x="1702" y="12662"/>
                    <a:pt x="1813" y="12172"/>
                  </a:cubicBezTo>
                  <a:cubicBezTo>
                    <a:pt x="1826" y="12122"/>
                    <a:pt x="1820" y="12066"/>
                    <a:pt x="1795" y="12023"/>
                  </a:cubicBezTo>
                  <a:cubicBezTo>
                    <a:pt x="1484" y="11402"/>
                    <a:pt x="1528" y="10756"/>
                    <a:pt x="1900" y="10383"/>
                  </a:cubicBezTo>
                  <a:cubicBezTo>
                    <a:pt x="2104" y="10179"/>
                    <a:pt x="2391" y="10072"/>
                    <a:pt x="2717" y="10072"/>
                  </a:cubicBezTo>
                  <a:cubicBezTo>
                    <a:pt x="2828" y="10072"/>
                    <a:pt x="2943" y="10085"/>
                    <a:pt x="3062" y="10110"/>
                  </a:cubicBezTo>
                  <a:cubicBezTo>
                    <a:pt x="3078" y="10114"/>
                    <a:pt x="3095" y="10116"/>
                    <a:pt x="3111" y="10116"/>
                  </a:cubicBezTo>
                  <a:cubicBezTo>
                    <a:pt x="3144" y="10116"/>
                    <a:pt x="3175" y="10108"/>
                    <a:pt x="3204" y="10091"/>
                  </a:cubicBezTo>
                  <a:lnTo>
                    <a:pt x="5782" y="12675"/>
                  </a:lnTo>
                  <a:cubicBezTo>
                    <a:pt x="5822" y="12715"/>
                    <a:pt x="5876" y="12735"/>
                    <a:pt x="5931" y="12735"/>
                  </a:cubicBezTo>
                  <a:cubicBezTo>
                    <a:pt x="5986" y="12735"/>
                    <a:pt x="6042" y="12715"/>
                    <a:pt x="6086" y="12675"/>
                  </a:cubicBezTo>
                  <a:lnTo>
                    <a:pt x="6570" y="12184"/>
                  </a:lnTo>
                  <a:cubicBezTo>
                    <a:pt x="6620" y="12134"/>
                    <a:pt x="6645" y="12066"/>
                    <a:pt x="6632" y="11992"/>
                  </a:cubicBezTo>
                  <a:lnTo>
                    <a:pt x="6651" y="11929"/>
                  </a:lnTo>
                  <a:cubicBezTo>
                    <a:pt x="6788" y="11445"/>
                    <a:pt x="6570" y="10824"/>
                    <a:pt x="6104" y="10358"/>
                  </a:cubicBezTo>
                  <a:lnTo>
                    <a:pt x="4558" y="8812"/>
                  </a:lnTo>
                  <a:cubicBezTo>
                    <a:pt x="4744" y="8464"/>
                    <a:pt x="4838" y="8079"/>
                    <a:pt x="4825" y="7682"/>
                  </a:cubicBezTo>
                  <a:cubicBezTo>
                    <a:pt x="4813" y="7111"/>
                    <a:pt x="4595" y="6508"/>
                    <a:pt x="4210" y="5956"/>
                  </a:cubicBezTo>
                  <a:lnTo>
                    <a:pt x="5682" y="4484"/>
                  </a:lnTo>
                  <a:cubicBezTo>
                    <a:pt x="5839" y="4327"/>
                    <a:pt x="5697" y="4112"/>
                    <a:pt x="5530" y="4112"/>
                  </a:cubicBezTo>
                  <a:cubicBezTo>
                    <a:pt x="5479" y="4112"/>
                    <a:pt x="5426" y="4132"/>
                    <a:pt x="5378" y="4180"/>
                  </a:cubicBezTo>
                  <a:lnTo>
                    <a:pt x="4906" y="3701"/>
                  </a:lnTo>
                  <a:lnTo>
                    <a:pt x="5564" y="3043"/>
                  </a:lnTo>
                  <a:lnTo>
                    <a:pt x="6036" y="3521"/>
                  </a:lnTo>
                  <a:lnTo>
                    <a:pt x="6030" y="3528"/>
                  </a:lnTo>
                  <a:cubicBezTo>
                    <a:pt x="5873" y="3685"/>
                    <a:pt x="6015" y="3900"/>
                    <a:pt x="6182" y="3900"/>
                  </a:cubicBezTo>
                  <a:cubicBezTo>
                    <a:pt x="6233" y="3900"/>
                    <a:pt x="6286" y="3880"/>
                    <a:pt x="6334" y="3832"/>
                  </a:cubicBezTo>
                  <a:lnTo>
                    <a:pt x="6340" y="3826"/>
                  </a:lnTo>
                  <a:lnTo>
                    <a:pt x="6347" y="3832"/>
                  </a:lnTo>
                  <a:cubicBezTo>
                    <a:pt x="6403" y="3888"/>
                    <a:pt x="6483" y="3919"/>
                    <a:pt x="6570" y="3919"/>
                  </a:cubicBezTo>
                  <a:lnTo>
                    <a:pt x="6583" y="3919"/>
                  </a:lnTo>
                  <a:cubicBezTo>
                    <a:pt x="6694" y="3913"/>
                    <a:pt x="6800" y="3857"/>
                    <a:pt x="6874" y="3770"/>
                  </a:cubicBezTo>
                  <a:lnTo>
                    <a:pt x="6937" y="3701"/>
                  </a:lnTo>
                  <a:lnTo>
                    <a:pt x="7042" y="3857"/>
                  </a:lnTo>
                  <a:cubicBezTo>
                    <a:pt x="7048" y="3869"/>
                    <a:pt x="7061" y="3875"/>
                    <a:pt x="7067" y="3888"/>
                  </a:cubicBezTo>
                  <a:cubicBezTo>
                    <a:pt x="7189" y="4003"/>
                    <a:pt x="7345" y="4061"/>
                    <a:pt x="7501" y="4061"/>
                  </a:cubicBezTo>
                  <a:cubicBezTo>
                    <a:pt x="7663" y="4061"/>
                    <a:pt x="7825" y="3999"/>
                    <a:pt x="7949" y="3875"/>
                  </a:cubicBezTo>
                  <a:cubicBezTo>
                    <a:pt x="8191" y="3633"/>
                    <a:pt x="8197" y="3242"/>
                    <a:pt x="7967" y="2994"/>
                  </a:cubicBezTo>
                  <a:cubicBezTo>
                    <a:pt x="7955" y="2981"/>
                    <a:pt x="7949" y="2975"/>
                    <a:pt x="7936" y="2969"/>
                  </a:cubicBezTo>
                  <a:lnTo>
                    <a:pt x="7713" y="2813"/>
                  </a:lnTo>
                  <a:lnTo>
                    <a:pt x="7843" y="2664"/>
                  </a:lnTo>
                  <a:lnTo>
                    <a:pt x="7998" y="2900"/>
                  </a:lnTo>
                  <a:cubicBezTo>
                    <a:pt x="8005" y="2913"/>
                    <a:pt x="8017" y="2925"/>
                    <a:pt x="8023" y="2931"/>
                  </a:cubicBezTo>
                  <a:cubicBezTo>
                    <a:pt x="8147" y="3056"/>
                    <a:pt x="8310" y="3118"/>
                    <a:pt x="8473" y="3118"/>
                  </a:cubicBezTo>
                  <a:cubicBezTo>
                    <a:pt x="8635" y="3118"/>
                    <a:pt x="8796" y="3056"/>
                    <a:pt x="8917" y="2931"/>
                  </a:cubicBezTo>
                  <a:cubicBezTo>
                    <a:pt x="9166" y="2683"/>
                    <a:pt x="9166" y="2286"/>
                    <a:pt x="8924" y="2037"/>
                  </a:cubicBezTo>
                  <a:lnTo>
                    <a:pt x="8924" y="2037"/>
                  </a:lnTo>
                  <a:lnTo>
                    <a:pt x="8917" y="2043"/>
                  </a:lnTo>
                  <a:cubicBezTo>
                    <a:pt x="8905" y="2031"/>
                    <a:pt x="8893" y="2019"/>
                    <a:pt x="8880" y="2012"/>
                  </a:cubicBezTo>
                  <a:lnTo>
                    <a:pt x="8725" y="1913"/>
                  </a:lnTo>
                  <a:lnTo>
                    <a:pt x="8961" y="1677"/>
                  </a:lnTo>
                  <a:cubicBezTo>
                    <a:pt x="9042" y="1596"/>
                    <a:pt x="9042" y="1460"/>
                    <a:pt x="8961" y="1373"/>
                  </a:cubicBezTo>
                  <a:lnTo>
                    <a:pt x="7713" y="125"/>
                  </a:lnTo>
                  <a:cubicBezTo>
                    <a:pt x="7672" y="81"/>
                    <a:pt x="7618" y="59"/>
                    <a:pt x="7563" y="59"/>
                  </a:cubicBezTo>
                  <a:cubicBezTo>
                    <a:pt x="7508" y="59"/>
                    <a:pt x="7452" y="81"/>
                    <a:pt x="7408" y="125"/>
                  </a:cubicBezTo>
                  <a:lnTo>
                    <a:pt x="7179" y="354"/>
                  </a:lnTo>
                  <a:lnTo>
                    <a:pt x="7073" y="199"/>
                  </a:lnTo>
                  <a:cubicBezTo>
                    <a:pt x="7067" y="187"/>
                    <a:pt x="7055" y="174"/>
                    <a:pt x="7048" y="168"/>
                  </a:cubicBezTo>
                  <a:cubicBezTo>
                    <a:pt x="6927" y="56"/>
                    <a:pt x="6773" y="0"/>
                    <a:pt x="6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2"/>
            <p:cNvSpPr/>
            <p:nvPr/>
          </p:nvSpPr>
          <p:spPr>
            <a:xfrm>
              <a:off x="8088566" y="1415925"/>
              <a:ext cx="182650" cy="315325"/>
            </a:xfrm>
            <a:custGeom>
              <a:avLst/>
              <a:gdLst/>
              <a:ahLst/>
              <a:cxnLst/>
              <a:rect l="l" t="t" r="r" b="b"/>
              <a:pathLst>
                <a:path w="7306" h="12613" extrusionOk="0">
                  <a:moveTo>
                    <a:pt x="4261" y="1242"/>
                  </a:moveTo>
                  <a:lnTo>
                    <a:pt x="4764" y="1752"/>
                  </a:lnTo>
                  <a:lnTo>
                    <a:pt x="4546" y="1975"/>
                  </a:lnTo>
                  <a:lnTo>
                    <a:pt x="4037" y="1466"/>
                  </a:lnTo>
                  <a:lnTo>
                    <a:pt x="4261" y="1242"/>
                  </a:lnTo>
                  <a:close/>
                  <a:moveTo>
                    <a:pt x="5068" y="2056"/>
                  </a:moveTo>
                  <a:lnTo>
                    <a:pt x="5720" y="2702"/>
                  </a:lnTo>
                  <a:cubicBezTo>
                    <a:pt x="5639" y="2770"/>
                    <a:pt x="5559" y="2838"/>
                    <a:pt x="5484" y="2913"/>
                  </a:cubicBezTo>
                  <a:lnTo>
                    <a:pt x="4851" y="2280"/>
                  </a:lnTo>
                  <a:lnTo>
                    <a:pt x="5068" y="2056"/>
                  </a:lnTo>
                  <a:close/>
                  <a:moveTo>
                    <a:pt x="3466" y="1503"/>
                  </a:moveTo>
                  <a:lnTo>
                    <a:pt x="5192" y="3230"/>
                  </a:lnTo>
                  <a:cubicBezTo>
                    <a:pt x="5124" y="3310"/>
                    <a:pt x="5074" y="3379"/>
                    <a:pt x="5031" y="3435"/>
                  </a:cubicBezTo>
                  <a:lnTo>
                    <a:pt x="3286" y="1690"/>
                  </a:lnTo>
                  <a:lnTo>
                    <a:pt x="3466" y="1503"/>
                  </a:lnTo>
                  <a:close/>
                  <a:moveTo>
                    <a:pt x="2777" y="9607"/>
                  </a:moveTo>
                  <a:lnTo>
                    <a:pt x="3218" y="10048"/>
                  </a:lnTo>
                  <a:lnTo>
                    <a:pt x="1286" y="11613"/>
                  </a:lnTo>
                  <a:cubicBezTo>
                    <a:pt x="1280" y="11616"/>
                    <a:pt x="1273" y="11617"/>
                    <a:pt x="1267" y="11617"/>
                  </a:cubicBezTo>
                  <a:cubicBezTo>
                    <a:pt x="1230" y="11617"/>
                    <a:pt x="1196" y="11575"/>
                    <a:pt x="1212" y="11538"/>
                  </a:cubicBezTo>
                  <a:lnTo>
                    <a:pt x="1212" y="11532"/>
                  </a:lnTo>
                  <a:lnTo>
                    <a:pt x="2777" y="9607"/>
                  </a:lnTo>
                  <a:close/>
                  <a:moveTo>
                    <a:pt x="3547" y="1"/>
                  </a:moveTo>
                  <a:cubicBezTo>
                    <a:pt x="3382" y="1"/>
                    <a:pt x="3239" y="216"/>
                    <a:pt x="3391" y="373"/>
                  </a:cubicBezTo>
                  <a:lnTo>
                    <a:pt x="3963" y="938"/>
                  </a:lnTo>
                  <a:lnTo>
                    <a:pt x="3739" y="1162"/>
                  </a:lnTo>
                  <a:lnTo>
                    <a:pt x="3621" y="1044"/>
                  </a:lnTo>
                  <a:cubicBezTo>
                    <a:pt x="3578" y="1003"/>
                    <a:pt x="3523" y="983"/>
                    <a:pt x="3469" y="983"/>
                  </a:cubicBezTo>
                  <a:cubicBezTo>
                    <a:pt x="3415" y="983"/>
                    <a:pt x="3360" y="1003"/>
                    <a:pt x="3317" y="1044"/>
                  </a:cubicBezTo>
                  <a:lnTo>
                    <a:pt x="2826" y="1534"/>
                  </a:lnTo>
                  <a:cubicBezTo>
                    <a:pt x="2746" y="1615"/>
                    <a:pt x="2746" y="1752"/>
                    <a:pt x="2826" y="1839"/>
                  </a:cubicBezTo>
                  <a:lnTo>
                    <a:pt x="4807" y="3813"/>
                  </a:lnTo>
                  <a:cubicBezTo>
                    <a:pt x="4782" y="3857"/>
                    <a:pt x="4776" y="3906"/>
                    <a:pt x="4789" y="3956"/>
                  </a:cubicBezTo>
                  <a:cubicBezTo>
                    <a:pt x="4882" y="4422"/>
                    <a:pt x="4789" y="4838"/>
                    <a:pt x="4509" y="5111"/>
                  </a:cubicBezTo>
                  <a:cubicBezTo>
                    <a:pt x="4304" y="5317"/>
                    <a:pt x="4017" y="5422"/>
                    <a:pt x="3696" y="5422"/>
                  </a:cubicBezTo>
                  <a:cubicBezTo>
                    <a:pt x="3435" y="5422"/>
                    <a:pt x="3151" y="5353"/>
                    <a:pt x="2870" y="5211"/>
                  </a:cubicBezTo>
                  <a:cubicBezTo>
                    <a:pt x="2842" y="5199"/>
                    <a:pt x="2808" y="5192"/>
                    <a:pt x="2775" y="5192"/>
                  </a:cubicBezTo>
                  <a:cubicBezTo>
                    <a:pt x="2757" y="5192"/>
                    <a:pt x="2738" y="5194"/>
                    <a:pt x="2721" y="5198"/>
                  </a:cubicBezTo>
                  <a:cubicBezTo>
                    <a:pt x="1615" y="5440"/>
                    <a:pt x="734" y="6254"/>
                    <a:pt x="392" y="7328"/>
                  </a:cubicBezTo>
                  <a:cubicBezTo>
                    <a:pt x="1" y="8527"/>
                    <a:pt x="280" y="9905"/>
                    <a:pt x="1119" y="10967"/>
                  </a:cubicBezTo>
                  <a:lnTo>
                    <a:pt x="883" y="11259"/>
                  </a:lnTo>
                  <a:cubicBezTo>
                    <a:pt x="727" y="11458"/>
                    <a:pt x="746" y="11731"/>
                    <a:pt x="920" y="11905"/>
                  </a:cubicBezTo>
                  <a:cubicBezTo>
                    <a:pt x="1013" y="11998"/>
                    <a:pt x="1137" y="12054"/>
                    <a:pt x="1268" y="12054"/>
                  </a:cubicBezTo>
                  <a:cubicBezTo>
                    <a:pt x="1379" y="12054"/>
                    <a:pt x="1485" y="12016"/>
                    <a:pt x="1566" y="11948"/>
                  </a:cubicBezTo>
                  <a:lnTo>
                    <a:pt x="1858" y="11712"/>
                  </a:lnTo>
                  <a:cubicBezTo>
                    <a:pt x="2479" y="12209"/>
                    <a:pt x="3230" y="12519"/>
                    <a:pt x="4025" y="12600"/>
                  </a:cubicBezTo>
                  <a:cubicBezTo>
                    <a:pt x="4143" y="12606"/>
                    <a:pt x="4255" y="12613"/>
                    <a:pt x="4373" y="12613"/>
                  </a:cubicBezTo>
                  <a:cubicBezTo>
                    <a:pt x="4384" y="12613"/>
                    <a:pt x="4394" y="12613"/>
                    <a:pt x="4405" y="12613"/>
                  </a:cubicBezTo>
                  <a:cubicBezTo>
                    <a:pt x="5052" y="12613"/>
                    <a:pt x="5686" y="12433"/>
                    <a:pt x="6235" y="12091"/>
                  </a:cubicBezTo>
                  <a:cubicBezTo>
                    <a:pt x="6436" y="11962"/>
                    <a:pt x="6313" y="11693"/>
                    <a:pt x="6127" y="11693"/>
                  </a:cubicBezTo>
                  <a:cubicBezTo>
                    <a:pt x="6088" y="11693"/>
                    <a:pt x="6047" y="11704"/>
                    <a:pt x="6006" y="11731"/>
                  </a:cubicBezTo>
                  <a:cubicBezTo>
                    <a:pt x="5512" y="12030"/>
                    <a:pt x="4947" y="12187"/>
                    <a:pt x="4375" y="12187"/>
                  </a:cubicBezTo>
                  <a:cubicBezTo>
                    <a:pt x="4271" y="12187"/>
                    <a:pt x="4166" y="12182"/>
                    <a:pt x="4062" y="12172"/>
                  </a:cubicBezTo>
                  <a:cubicBezTo>
                    <a:pt x="3379" y="12103"/>
                    <a:pt x="2733" y="11843"/>
                    <a:pt x="2199" y="11433"/>
                  </a:cubicBezTo>
                  <a:lnTo>
                    <a:pt x="3671" y="10228"/>
                  </a:lnTo>
                  <a:cubicBezTo>
                    <a:pt x="3770" y="10147"/>
                    <a:pt x="3776" y="9998"/>
                    <a:pt x="3689" y="9911"/>
                  </a:cubicBezTo>
                  <a:lnTo>
                    <a:pt x="2907" y="9129"/>
                  </a:lnTo>
                  <a:cubicBezTo>
                    <a:pt x="2864" y="9088"/>
                    <a:pt x="2808" y="9068"/>
                    <a:pt x="2753" y="9068"/>
                  </a:cubicBezTo>
                  <a:cubicBezTo>
                    <a:pt x="2690" y="9068"/>
                    <a:pt x="2627" y="9095"/>
                    <a:pt x="2584" y="9148"/>
                  </a:cubicBezTo>
                  <a:lnTo>
                    <a:pt x="1386" y="10619"/>
                  </a:lnTo>
                  <a:cubicBezTo>
                    <a:pt x="684" y="9682"/>
                    <a:pt x="454" y="8496"/>
                    <a:pt x="789" y="7458"/>
                  </a:cubicBezTo>
                  <a:cubicBezTo>
                    <a:pt x="1075" y="6552"/>
                    <a:pt x="1820" y="5856"/>
                    <a:pt x="2746" y="5633"/>
                  </a:cubicBezTo>
                  <a:cubicBezTo>
                    <a:pt x="3063" y="5779"/>
                    <a:pt x="3385" y="5851"/>
                    <a:pt x="3689" y="5851"/>
                  </a:cubicBezTo>
                  <a:cubicBezTo>
                    <a:pt x="4123" y="5851"/>
                    <a:pt x="4519" y="5704"/>
                    <a:pt x="4807" y="5415"/>
                  </a:cubicBezTo>
                  <a:cubicBezTo>
                    <a:pt x="5167" y="5055"/>
                    <a:pt x="5316" y="4521"/>
                    <a:pt x="5217" y="3950"/>
                  </a:cubicBezTo>
                  <a:lnTo>
                    <a:pt x="5254" y="3882"/>
                  </a:lnTo>
                  <a:lnTo>
                    <a:pt x="5254" y="3875"/>
                  </a:lnTo>
                  <a:lnTo>
                    <a:pt x="5254" y="3869"/>
                  </a:lnTo>
                  <a:cubicBezTo>
                    <a:pt x="5335" y="3739"/>
                    <a:pt x="5385" y="3639"/>
                    <a:pt x="5689" y="3304"/>
                  </a:cubicBezTo>
                  <a:cubicBezTo>
                    <a:pt x="6024" y="2919"/>
                    <a:pt x="6509" y="2683"/>
                    <a:pt x="7024" y="2665"/>
                  </a:cubicBezTo>
                  <a:cubicBezTo>
                    <a:pt x="7306" y="2646"/>
                    <a:pt x="7286" y="2230"/>
                    <a:pt x="7011" y="2230"/>
                  </a:cubicBezTo>
                  <a:cubicBezTo>
                    <a:pt x="7007" y="2230"/>
                    <a:pt x="7003" y="2230"/>
                    <a:pt x="6999" y="2230"/>
                  </a:cubicBezTo>
                  <a:lnTo>
                    <a:pt x="7012" y="2230"/>
                  </a:lnTo>
                  <a:cubicBezTo>
                    <a:pt x="6695" y="2242"/>
                    <a:pt x="6385" y="2323"/>
                    <a:pt x="6099" y="2466"/>
                  </a:cubicBezTo>
                  <a:lnTo>
                    <a:pt x="3696" y="69"/>
                  </a:lnTo>
                  <a:cubicBezTo>
                    <a:pt x="3649" y="21"/>
                    <a:pt x="3597" y="1"/>
                    <a:pt x="3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2"/>
            <p:cNvSpPr/>
            <p:nvPr/>
          </p:nvSpPr>
          <p:spPr>
            <a:xfrm>
              <a:off x="8146141" y="1565850"/>
              <a:ext cx="69600" cy="36850"/>
            </a:xfrm>
            <a:custGeom>
              <a:avLst/>
              <a:gdLst/>
              <a:ahLst/>
              <a:cxnLst/>
              <a:rect l="l" t="t" r="r" b="b"/>
              <a:pathLst>
                <a:path w="2784" h="1474" extrusionOk="0">
                  <a:moveTo>
                    <a:pt x="2302" y="0"/>
                  </a:moveTo>
                  <a:cubicBezTo>
                    <a:pt x="2258" y="0"/>
                    <a:pt x="2214" y="5"/>
                    <a:pt x="2169" y="15"/>
                  </a:cubicBezTo>
                  <a:cubicBezTo>
                    <a:pt x="1902" y="70"/>
                    <a:pt x="1641" y="269"/>
                    <a:pt x="1393" y="617"/>
                  </a:cubicBezTo>
                  <a:cubicBezTo>
                    <a:pt x="1196" y="892"/>
                    <a:pt x="981" y="1040"/>
                    <a:pt x="772" y="1040"/>
                  </a:cubicBezTo>
                  <a:cubicBezTo>
                    <a:pt x="764" y="1040"/>
                    <a:pt x="755" y="1040"/>
                    <a:pt x="747" y="1039"/>
                  </a:cubicBezTo>
                  <a:cubicBezTo>
                    <a:pt x="635" y="1039"/>
                    <a:pt x="530" y="990"/>
                    <a:pt x="455" y="909"/>
                  </a:cubicBezTo>
                  <a:cubicBezTo>
                    <a:pt x="409" y="840"/>
                    <a:pt x="345" y="811"/>
                    <a:pt x="282" y="811"/>
                  </a:cubicBezTo>
                  <a:cubicBezTo>
                    <a:pt x="140" y="811"/>
                    <a:pt x="1" y="958"/>
                    <a:pt x="82" y="1126"/>
                  </a:cubicBezTo>
                  <a:cubicBezTo>
                    <a:pt x="231" y="1337"/>
                    <a:pt x="467" y="1468"/>
                    <a:pt x="728" y="1474"/>
                  </a:cubicBezTo>
                  <a:lnTo>
                    <a:pt x="765" y="1474"/>
                  </a:lnTo>
                  <a:cubicBezTo>
                    <a:pt x="1026" y="1474"/>
                    <a:pt x="1386" y="1362"/>
                    <a:pt x="1747" y="865"/>
                  </a:cubicBezTo>
                  <a:cubicBezTo>
                    <a:pt x="1990" y="526"/>
                    <a:pt x="2188" y="430"/>
                    <a:pt x="2296" y="430"/>
                  </a:cubicBezTo>
                  <a:cubicBezTo>
                    <a:pt x="2320" y="430"/>
                    <a:pt x="2340" y="435"/>
                    <a:pt x="2355" y="443"/>
                  </a:cubicBezTo>
                  <a:cubicBezTo>
                    <a:pt x="2392" y="468"/>
                    <a:pt x="2436" y="480"/>
                    <a:pt x="2486" y="480"/>
                  </a:cubicBezTo>
                  <a:cubicBezTo>
                    <a:pt x="2709" y="480"/>
                    <a:pt x="2784" y="170"/>
                    <a:pt x="2579" y="70"/>
                  </a:cubicBezTo>
                  <a:cubicBezTo>
                    <a:pt x="2493" y="24"/>
                    <a:pt x="2399" y="0"/>
                    <a:pt x="2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2"/>
            <p:cNvSpPr/>
            <p:nvPr/>
          </p:nvSpPr>
          <p:spPr>
            <a:xfrm>
              <a:off x="8222241" y="1611550"/>
              <a:ext cx="43650" cy="66025"/>
            </a:xfrm>
            <a:custGeom>
              <a:avLst/>
              <a:gdLst/>
              <a:ahLst/>
              <a:cxnLst/>
              <a:rect l="l" t="t" r="r" b="b"/>
              <a:pathLst>
                <a:path w="1746" h="2641" extrusionOk="0">
                  <a:moveTo>
                    <a:pt x="1228" y="1"/>
                  </a:moveTo>
                  <a:cubicBezTo>
                    <a:pt x="1076" y="1"/>
                    <a:pt x="926" y="165"/>
                    <a:pt x="1038" y="341"/>
                  </a:cubicBezTo>
                  <a:lnTo>
                    <a:pt x="1038" y="335"/>
                  </a:lnTo>
                  <a:cubicBezTo>
                    <a:pt x="1044" y="335"/>
                    <a:pt x="1044" y="341"/>
                    <a:pt x="1044" y="341"/>
                  </a:cubicBezTo>
                  <a:cubicBezTo>
                    <a:pt x="1081" y="422"/>
                    <a:pt x="1031" y="652"/>
                    <a:pt x="615" y="950"/>
                  </a:cubicBezTo>
                  <a:cubicBezTo>
                    <a:pt x="100" y="1323"/>
                    <a:pt x="0" y="1708"/>
                    <a:pt x="13" y="1968"/>
                  </a:cubicBezTo>
                  <a:cubicBezTo>
                    <a:pt x="19" y="2223"/>
                    <a:pt x="150" y="2459"/>
                    <a:pt x="361" y="2608"/>
                  </a:cubicBezTo>
                  <a:cubicBezTo>
                    <a:pt x="400" y="2631"/>
                    <a:pt x="438" y="2640"/>
                    <a:pt x="474" y="2640"/>
                  </a:cubicBezTo>
                  <a:cubicBezTo>
                    <a:pt x="666" y="2640"/>
                    <a:pt x="787" y="2361"/>
                    <a:pt x="578" y="2235"/>
                  </a:cubicBezTo>
                  <a:cubicBezTo>
                    <a:pt x="491" y="2161"/>
                    <a:pt x="448" y="2055"/>
                    <a:pt x="441" y="1944"/>
                  </a:cubicBezTo>
                  <a:cubicBezTo>
                    <a:pt x="435" y="1726"/>
                    <a:pt x="578" y="1503"/>
                    <a:pt x="870" y="1298"/>
                  </a:cubicBezTo>
                  <a:cubicBezTo>
                    <a:pt x="1745" y="664"/>
                    <a:pt x="1423" y="136"/>
                    <a:pt x="1410" y="112"/>
                  </a:cubicBezTo>
                  <a:cubicBezTo>
                    <a:pt x="1364" y="33"/>
                    <a:pt x="1296" y="1"/>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2"/>
            <p:cNvSpPr/>
            <p:nvPr/>
          </p:nvSpPr>
          <p:spPr>
            <a:xfrm>
              <a:off x="8248166" y="1619925"/>
              <a:ext cx="25" cy="175"/>
            </a:xfrm>
            <a:custGeom>
              <a:avLst/>
              <a:gdLst/>
              <a:ahLst/>
              <a:cxnLst/>
              <a:rect l="l" t="t" r="r" b="b"/>
              <a:pathLst>
                <a:path w="1" h="7" extrusionOk="0">
                  <a:moveTo>
                    <a:pt x="1" y="0"/>
                  </a:moveTo>
                  <a:lnTo>
                    <a:pt x="1" y="6"/>
                  </a:lnTo>
                  <a:lnTo>
                    <a:pt x="1" y="6"/>
                  </a:lnTo>
                  <a:cubicBezTo>
                    <a:pt x="1" y="6"/>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2"/>
            <p:cNvSpPr/>
            <p:nvPr/>
          </p:nvSpPr>
          <p:spPr>
            <a:xfrm>
              <a:off x="8194416" y="1590125"/>
              <a:ext cx="42675" cy="38350"/>
            </a:xfrm>
            <a:custGeom>
              <a:avLst/>
              <a:gdLst/>
              <a:ahLst/>
              <a:cxnLst/>
              <a:rect l="l" t="t" r="r" b="b"/>
              <a:pathLst>
                <a:path w="1707" h="1534" extrusionOk="0">
                  <a:moveTo>
                    <a:pt x="309" y="0"/>
                  </a:moveTo>
                  <a:cubicBezTo>
                    <a:pt x="142" y="0"/>
                    <a:pt x="0" y="216"/>
                    <a:pt x="157" y="372"/>
                  </a:cubicBezTo>
                  <a:lnTo>
                    <a:pt x="1250" y="1465"/>
                  </a:lnTo>
                  <a:cubicBezTo>
                    <a:pt x="1297" y="1513"/>
                    <a:pt x="1349" y="1533"/>
                    <a:pt x="1399" y="1533"/>
                  </a:cubicBezTo>
                  <a:cubicBezTo>
                    <a:pt x="1564" y="1533"/>
                    <a:pt x="1707" y="1318"/>
                    <a:pt x="1554" y="1161"/>
                  </a:cubicBezTo>
                  <a:lnTo>
                    <a:pt x="461" y="68"/>
                  </a:lnTo>
                  <a:cubicBezTo>
                    <a:pt x="414" y="20"/>
                    <a:pt x="360"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 name="Google Shape;945;p52"/>
          <p:cNvGrpSpPr/>
          <p:nvPr/>
        </p:nvGrpSpPr>
        <p:grpSpPr>
          <a:xfrm>
            <a:off x="5007966" y="1363000"/>
            <a:ext cx="382775" cy="367625"/>
            <a:chOff x="5007966" y="1363000"/>
            <a:chExt cx="382775" cy="367625"/>
          </a:xfrm>
        </p:grpSpPr>
        <p:sp>
          <p:nvSpPr>
            <p:cNvPr id="946" name="Google Shape;946;p52"/>
            <p:cNvSpPr/>
            <p:nvPr/>
          </p:nvSpPr>
          <p:spPr>
            <a:xfrm>
              <a:off x="5102591" y="150425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2"/>
            <p:cNvSpPr/>
            <p:nvPr/>
          </p:nvSpPr>
          <p:spPr>
            <a:xfrm>
              <a:off x="5202116" y="160377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2"/>
            <p:cNvSpPr/>
            <p:nvPr/>
          </p:nvSpPr>
          <p:spPr>
            <a:xfrm>
              <a:off x="5007966" y="1363000"/>
              <a:ext cx="382775" cy="367625"/>
            </a:xfrm>
            <a:custGeom>
              <a:avLst/>
              <a:gdLst/>
              <a:ahLst/>
              <a:cxnLst/>
              <a:rect l="l" t="t" r="r" b="b"/>
              <a:pathLst>
                <a:path w="15311" h="14705" extrusionOk="0">
                  <a:moveTo>
                    <a:pt x="7872" y="428"/>
                  </a:moveTo>
                  <a:lnTo>
                    <a:pt x="7872" y="2937"/>
                  </a:lnTo>
                  <a:lnTo>
                    <a:pt x="7872" y="4813"/>
                  </a:lnTo>
                  <a:cubicBezTo>
                    <a:pt x="7872" y="4955"/>
                    <a:pt x="7763" y="5027"/>
                    <a:pt x="7654" y="5027"/>
                  </a:cubicBezTo>
                  <a:cubicBezTo>
                    <a:pt x="7546" y="5027"/>
                    <a:pt x="7437" y="4955"/>
                    <a:pt x="7437" y="4813"/>
                  </a:cubicBezTo>
                  <a:lnTo>
                    <a:pt x="7437" y="428"/>
                  </a:lnTo>
                  <a:close/>
                  <a:moveTo>
                    <a:pt x="7008" y="3459"/>
                  </a:moveTo>
                  <a:lnTo>
                    <a:pt x="7008" y="4260"/>
                  </a:lnTo>
                  <a:lnTo>
                    <a:pt x="5456" y="6713"/>
                  </a:lnTo>
                  <a:lnTo>
                    <a:pt x="5146" y="6402"/>
                  </a:lnTo>
                  <a:lnTo>
                    <a:pt x="7008" y="3459"/>
                  </a:lnTo>
                  <a:close/>
                  <a:moveTo>
                    <a:pt x="8114" y="9892"/>
                  </a:moveTo>
                  <a:lnTo>
                    <a:pt x="9896" y="11681"/>
                  </a:lnTo>
                  <a:cubicBezTo>
                    <a:pt x="9983" y="11768"/>
                    <a:pt x="9983" y="11898"/>
                    <a:pt x="9896" y="11985"/>
                  </a:cubicBezTo>
                  <a:cubicBezTo>
                    <a:pt x="9856" y="12028"/>
                    <a:pt x="9801" y="12050"/>
                    <a:pt x="9746" y="12050"/>
                  </a:cubicBezTo>
                  <a:cubicBezTo>
                    <a:pt x="9691" y="12050"/>
                    <a:pt x="9635" y="12028"/>
                    <a:pt x="9592" y="11985"/>
                  </a:cubicBezTo>
                  <a:lnTo>
                    <a:pt x="7810" y="10196"/>
                  </a:lnTo>
                  <a:lnTo>
                    <a:pt x="8114" y="9892"/>
                  </a:lnTo>
                  <a:close/>
                  <a:moveTo>
                    <a:pt x="7226" y="0"/>
                  </a:moveTo>
                  <a:cubicBezTo>
                    <a:pt x="7108" y="0"/>
                    <a:pt x="7008" y="99"/>
                    <a:pt x="7008" y="217"/>
                  </a:cubicBezTo>
                  <a:lnTo>
                    <a:pt x="7008" y="2813"/>
                  </a:lnTo>
                  <a:cubicBezTo>
                    <a:pt x="6884" y="2900"/>
                    <a:pt x="6779" y="3012"/>
                    <a:pt x="6698" y="3142"/>
                  </a:cubicBezTo>
                  <a:lnTo>
                    <a:pt x="4835" y="6092"/>
                  </a:lnTo>
                  <a:lnTo>
                    <a:pt x="4096" y="5347"/>
                  </a:lnTo>
                  <a:cubicBezTo>
                    <a:pt x="4049" y="5301"/>
                    <a:pt x="3997" y="5282"/>
                    <a:pt x="3947" y="5282"/>
                  </a:cubicBezTo>
                  <a:cubicBezTo>
                    <a:pt x="3778" y="5282"/>
                    <a:pt x="3634" y="5498"/>
                    <a:pt x="3792" y="5651"/>
                  </a:cubicBezTo>
                  <a:lnTo>
                    <a:pt x="7772" y="9638"/>
                  </a:lnTo>
                  <a:lnTo>
                    <a:pt x="7549" y="9861"/>
                  </a:lnTo>
                  <a:lnTo>
                    <a:pt x="2376" y="4688"/>
                  </a:lnTo>
                  <a:cubicBezTo>
                    <a:pt x="2262" y="4574"/>
                    <a:pt x="2367" y="4416"/>
                    <a:pt x="2489" y="4416"/>
                  </a:cubicBezTo>
                  <a:cubicBezTo>
                    <a:pt x="2526" y="4416"/>
                    <a:pt x="2565" y="4430"/>
                    <a:pt x="2600" y="4465"/>
                  </a:cubicBezTo>
                  <a:lnTo>
                    <a:pt x="3146" y="5005"/>
                  </a:lnTo>
                  <a:cubicBezTo>
                    <a:pt x="3192" y="5053"/>
                    <a:pt x="3245" y="5073"/>
                    <a:pt x="3295" y="5073"/>
                  </a:cubicBezTo>
                  <a:cubicBezTo>
                    <a:pt x="3460" y="5073"/>
                    <a:pt x="3603" y="4858"/>
                    <a:pt x="3450" y="4701"/>
                  </a:cubicBezTo>
                  <a:lnTo>
                    <a:pt x="2904" y="4161"/>
                  </a:lnTo>
                  <a:cubicBezTo>
                    <a:pt x="2789" y="4046"/>
                    <a:pt x="2638" y="3988"/>
                    <a:pt x="2488" y="3988"/>
                  </a:cubicBezTo>
                  <a:cubicBezTo>
                    <a:pt x="2337" y="3988"/>
                    <a:pt x="2187" y="4046"/>
                    <a:pt x="2072" y="4161"/>
                  </a:cubicBezTo>
                  <a:cubicBezTo>
                    <a:pt x="1842" y="4390"/>
                    <a:pt x="1842" y="4763"/>
                    <a:pt x="2072" y="4993"/>
                  </a:cubicBezTo>
                  <a:lnTo>
                    <a:pt x="4189" y="7110"/>
                  </a:lnTo>
                  <a:lnTo>
                    <a:pt x="482" y="12966"/>
                  </a:lnTo>
                  <a:cubicBezTo>
                    <a:pt x="1" y="13719"/>
                    <a:pt x="543" y="14705"/>
                    <a:pt x="1440" y="14705"/>
                  </a:cubicBezTo>
                  <a:cubicBezTo>
                    <a:pt x="1446" y="14705"/>
                    <a:pt x="1451" y="14705"/>
                    <a:pt x="1457" y="14705"/>
                  </a:cubicBezTo>
                  <a:lnTo>
                    <a:pt x="2773" y="14705"/>
                  </a:lnTo>
                  <a:cubicBezTo>
                    <a:pt x="3127" y="14705"/>
                    <a:pt x="3419" y="14413"/>
                    <a:pt x="3419" y="14059"/>
                  </a:cubicBezTo>
                  <a:cubicBezTo>
                    <a:pt x="3419" y="13699"/>
                    <a:pt x="3127" y="13413"/>
                    <a:pt x="2773" y="13413"/>
                  </a:cubicBezTo>
                  <a:lnTo>
                    <a:pt x="1724" y="13413"/>
                  </a:lnTo>
                  <a:lnTo>
                    <a:pt x="2463" y="12246"/>
                  </a:lnTo>
                  <a:cubicBezTo>
                    <a:pt x="2572" y="12076"/>
                    <a:pt x="2428" y="11913"/>
                    <a:pt x="2279" y="11913"/>
                  </a:cubicBezTo>
                  <a:cubicBezTo>
                    <a:pt x="2215" y="11913"/>
                    <a:pt x="2149" y="11943"/>
                    <a:pt x="2103" y="12016"/>
                  </a:cubicBezTo>
                  <a:lnTo>
                    <a:pt x="1209" y="13426"/>
                  </a:lnTo>
                  <a:cubicBezTo>
                    <a:pt x="1092" y="13603"/>
                    <a:pt x="1224" y="13842"/>
                    <a:pt x="1430" y="13842"/>
                  </a:cubicBezTo>
                  <a:cubicBezTo>
                    <a:pt x="1433" y="13842"/>
                    <a:pt x="1436" y="13842"/>
                    <a:pt x="1438" y="13842"/>
                  </a:cubicBezTo>
                  <a:lnTo>
                    <a:pt x="2773" y="13842"/>
                  </a:lnTo>
                  <a:cubicBezTo>
                    <a:pt x="2891" y="13842"/>
                    <a:pt x="2991" y="13941"/>
                    <a:pt x="2991" y="14059"/>
                  </a:cubicBezTo>
                  <a:cubicBezTo>
                    <a:pt x="2991" y="14177"/>
                    <a:pt x="2891" y="14270"/>
                    <a:pt x="2773" y="14270"/>
                  </a:cubicBezTo>
                  <a:lnTo>
                    <a:pt x="1457" y="14270"/>
                  </a:lnTo>
                  <a:cubicBezTo>
                    <a:pt x="1451" y="14270"/>
                    <a:pt x="1444" y="14270"/>
                    <a:pt x="1438" y="14270"/>
                  </a:cubicBezTo>
                  <a:cubicBezTo>
                    <a:pt x="1227" y="14270"/>
                    <a:pt x="1024" y="14172"/>
                    <a:pt x="892" y="14009"/>
                  </a:cubicBezTo>
                  <a:cubicBezTo>
                    <a:pt x="706" y="13773"/>
                    <a:pt x="687" y="13450"/>
                    <a:pt x="848" y="13196"/>
                  </a:cubicBezTo>
                  <a:lnTo>
                    <a:pt x="4500" y="7421"/>
                  </a:lnTo>
                  <a:lnTo>
                    <a:pt x="4810" y="7731"/>
                  </a:lnTo>
                  <a:lnTo>
                    <a:pt x="2593" y="11233"/>
                  </a:lnTo>
                  <a:cubicBezTo>
                    <a:pt x="2485" y="11403"/>
                    <a:pt x="2628" y="11566"/>
                    <a:pt x="2778" y="11566"/>
                  </a:cubicBezTo>
                  <a:cubicBezTo>
                    <a:pt x="2842" y="11566"/>
                    <a:pt x="2907" y="11536"/>
                    <a:pt x="2953" y="11463"/>
                  </a:cubicBezTo>
                  <a:lnTo>
                    <a:pt x="5121" y="8048"/>
                  </a:lnTo>
                  <a:lnTo>
                    <a:pt x="7282" y="10209"/>
                  </a:lnTo>
                  <a:cubicBezTo>
                    <a:pt x="7288" y="10265"/>
                    <a:pt x="7307" y="10314"/>
                    <a:pt x="7350" y="10352"/>
                  </a:cubicBezTo>
                  <a:lnTo>
                    <a:pt x="9287" y="12295"/>
                  </a:lnTo>
                  <a:cubicBezTo>
                    <a:pt x="9415" y="12420"/>
                    <a:pt x="9581" y="12482"/>
                    <a:pt x="9746" y="12482"/>
                  </a:cubicBezTo>
                  <a:cubicBezTo>
                    <a:pt x="9912" y="12482"/>
                    <a:pt x="10076" y="12420"/>
                    <a:pt x="10200" y="12295"/>
                  </a:cubicBezTo>
                  <a:cubicBezTo>
                    <a:pt x="10455" y="12041"/>
                    <a:pt x="10455" y="11631"/>
                    <a:pt x="10200" y="11383"/>
                  </a:cubicBezTo>
                  <a:lnTo>
                    <a:pt x="8263" y="9439"/>
                  </a:lnTo>
                  <a:cubicBezTo>
                    <a:pt x="8219" y="9402"/>
                    <a:pt x="8170" y="9377"/>
                    <a:pt x="8120" y="9377"/>
                  </a:cubicBezTo>
                  <a:lnTo>
                    <a:pt x="5767" y="7023"/>
                  </a:lnTo>
                  <a:lnTo>
                    <a:pt x="7040" y="5011"/>
                  </a:lnTo>
                  <a:cubicBezTo>
                    <a:pt x="7136" y="5309"/>
                    <a:pt x="7393" y="5458"/>
                    <a:pt x="7651" y="5458"/>
                  </a:cubicBezTo>
                  <a:cubicBezTo>
                    <a:pt x="7909" y="5458"/>
                    <a:pt x="8167" y="5309"/>
                    <a:pt x="8263" y="5011"/>
                  </a:cubicBezTo>
                  <a:lnTo>
                    <a:pt x="13578" y="13413"/>
                  </a:lnTo>
                  <a:lnTo>
                    <a:pt x="7052" y="13413"/>
                  </a:lnTo>
                  <a:cubicBezTo>
                    <a:pt x="6692" y="13413"/>
                    <a:pt x="6406" y="13699"/>
                    <a:pt x="6406" y="14059"/>
                  </a:cubicBezTo>
                  <a:cubicBezTo>
                    <a:pt x="6406" y="14413"/>
                    <a:pt x="6692" y="14705"/>
                    <a:pt x="7052" y="14705"/>
                  </a:cubicBezTo>
                  <a:lnTo>
                    <a:pt x="13870" y="14705"/>
                  </a:lnTo>
                  <a:cubicBezTo>
                    <a:pt x="14765" y="14705"/>
                    <a:pt x="15311" y="13717"/>
                    <a:pt x="14827" y="12966"/>
                  </a:cubicBezTo>
                  <a:lnTo>
                    <a:pt x="11150" y="7154"/>
                  </a:lnTo>
                  <a:cubicBezTo>
                    <a:pt x="11104" y="7081"/>
                    <a:pt x="11039" y="7051"/>
                    <a:pt x="10974" y="7051"/>
                  </a:cubicBezTo>
                  <a:cubicBezTo>
                    <a:pt x="10825" y="7051"/>
                    <a:pt x="10680" y="7214"/>
                    <a:pt x="10784" y="7383"/>
                  </a:cubicBezTo>
                  <a:lnTo>
                    <a:pt x="14466" y="13196"/>
                  </a:lnTo>
                  <a:cubicBezTo>
                    <a:pt x="14769" y="13659"/>
                    <a:pt x="14433" y="14276"/>
                    <a:pt x="13879" y="14276"/>
                  </a:cubicBezTo>
                  <a:cubicBezTo>
                    <a:pt x="13876" y="14276"/>
                    <a:pt x="13873" y="14276"/>
                    <a:pt x="13870" y="14276"/>
                  </a:cubicBezTo>
                  <a:lnTo>
                    <a:pt x="7052" y="14276"/>
                  </a:lnTo>
                  <a:cubicBezTo>
                    <a:pt x="6934" y="14276"/>
                    <a:pt x="6835" y="14177"/>
                    <a:pt x="6835" y="14059"/>
                  </a:cubicBezTo>
                  <a:cubicBezTo>
                    <a:pt x="6835" y="13941"/>
                    <a:pt x="6934" y="13842"/>
                    <a:pt x="7052" y="13842"/>
                  </a:cubicBezTo>
                  <a:lnTo>
                    <a:pt x="13870" y="13842"/>
                  </a:lnTo>
                  <a:cubicBezTo>
                    <a:pt x="13873" y="13842"/>
                    <a:pt x="13876" y="13842"/>
                    <a:pt x="13879" y="13842"/>
                  </a:cubicBezTo>
                  <a:cubicBezTo>
                    <a:pt x="14091" y="13842"/>
                    <a:pt x="14217" y="13609"/>
                    <a:pt x="14106" y="13426"/>
                  </a:cubicBezTo>
                  <a:lnTo>
                    <a:pt x="8300" y="4260"/>
                  </a:lnTo>
                  <a:lnTo>
                    <a:pt x="8300" y="3453"/>
                  </a:lnTo>
                  <a:lnTo>
                    <a:pt x="10300" y="6607"/>
                  </a:lnTo>
                  <a:cubicBezTo>
                    <a:pt x="10344" y="6680"/>
                    <a:pt x="10409" y="6710"/>
                    <a:pt x="10473" y="6710"/>
                  </a:cubicBezTo>
                  <a:cubicBezTo>
                    <a:pt x="10622" y="6710"/>
                    <a:pt x="10768" y="6547"/>
                    <a:pt x="10660" y="6377"/>
                  </a:cubicBezTo>
                  <a:lnTo>
                    <a:pt x="8611" y="3136"/>
                  </a:lnTo>
                  <a:cubicBezTo>
                    <a:pt x="8530" y="3012"/>
                    <a:pt x="8424" y="2900"/>
                    <a:pt x="8300" y="2813"/>
                  </a:cubicBezTo>
                  <a:lnTo>
                    <a:pt x="8300" y="217"/>
                  </a:lnTo>
                  <a:cubicBezTo>
                    <a:pt x="8300" y="93"/>
                    <a:pt x="8207" y="0"/>
                    <a:pt x="8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52"/>
          <p:cNvGrpSpPr/>
          <p:nvPr/>
        </p:nvGrpSpPr>
        <p:grpSpPr>
          <a:xfrm>
            <a:off x="3166216" y="1365150"/>
            <a:ext cx="369825" cy="363925"/>
            <a:chOff x="3166216" y="1365150"/>
            <a:chExt cx="369825" cy="363925"/>
          </a:xfrm>
        </p:grpSpPr>
        <p:sp>
          <p:nvSpPr>
            <p:cNvPr id="950" name="Google Shape;950;p52"/>
            <p:cNvSpPr/>
            <p:nvPr/>
          </p:nvSpPr>
          <p:spPr>
            <a:xfrm>
              <a:off x="3253316" y="1365150"/>
              <a:ext cx="282725" cy="295775"/>
            </a:xfrm>
            <a:custGeom>
              <a:avLst/>
              <a:gdLst/>
              <a:ahLst/>
              <a:cxnLst/>
              <a:rect l="l" t="t" r="r" b="b"/>
              <a:pathLst>
                <a:path w="11309" h="11831" extrusionOk="0">
                  <a:moveTo>
                    <a:pt x="10303" y="777"/>
                  </a:moveTo>
                  <a:cubicBezTo>
                    <a:pt x="10514" y="796"/>
                    <a:pt x="10712" y="827"/>
                    <a:pt x="10880" y="858"/>
                  </a:cubicBezTo>
                  <a:lnTo>
                    <a:pt x="10880" y="1150"/>
                  </a:lnTo>
                  <a:cubicBezTo>
                    <a:pt x="10750" y="1168"/>
                    <a:pt x="10570" y="1193"/>
                    <a:pt x="10371" y="1224"/>
                  </a:cubicBezTo>
                  <a:lnTo>
                    <a:pt x="10303" y="777"/>
                  </a:lnTo>
                  <a:close/>
                  <a:moveTo>
                    <a:pt x="9818" y="436"/>
                  </a:moveTo>
                  <a:lnTo>
                    <a:pt x="9992" y="1615"/>
                  </a:lnTo>
                  <a:lnTo>
                    <a:pt x="9588" y="1696"/>
                  </a:lnTo>
                  <a:cubicBezTo>
                    <a:pt x="9477" y="1032"/>
                    <a:pt x="9415" y="653"/>
                    <a:pt x="9371" y="436"/>
                  </a:cubicBezTo>
                  <a:close/>
                  <a:moveTo>
                    <a:pt x="8986" y="727"/>
                  </a:moveTo>
                  <a:cubicBezTo>
                    <a:pt x="9030" y="963"/>
                    <a:pt x="9079" y="1268"/>
                    <a:pt x="9129" y="1553"/>
                  </a:cubicBezTo>
                  <a:cubicBezTo>
                    <a:pt x="9061" y="1690"/>
                    <a:pt x="8899" y="2019"/>
                    <a:pt x="8645" y="2547"/>
                  </a:cubicBezTo>
                  <a:lnTo>
                    <a:pt x="7899" y="2199"/>
                  </a:lnTo>
                  <a:cubicBezTo>
                    <a:pt x="8142" y="1721"/>
                    <a:pt x="8390" y="1243"/>
                    <a:pt x="8632" y="759"/>
                  </a:cubicBezTo>
                  <a:cubicBezTo>
                    <a:pt x="8738" y="746"/>
                    <a:pt x="8856" y="734"/>
                    <a:pt x="8986" y="727"/>
                  </a:cubicBezTo>
                  <a:close/>
                  <a:moveTo>
                    <a:pt x="7458" y="2466"/>
                  </a:moveTo>
                  <a:lnTo>
                    <a:pt x="8632" y="3019"/>
                  </a:lnTo>
                  <a:lnTo>
                    <a:pt x="8297" y="3839"/>
                  </a:lnTo>
                  <a:lnTo>
                    <a:pt x="7036" y="3162"/>
                  </a:lnTo>
                  <a:lnTo>
                    <a:pt x="7458" y="2466"/>
                  </a:lnTo>
                  <a:close/>
                  <a:moveTo>
                    <a:pt x="6043" y="5067"/>
                  </a:moveTo>
                  <a:cubicBezTo>
                    <a:pt x="6091" y="5067"/>
                    <a:pt x="6142" y="5077"/>
                    <a:pt x="6192" y="5099"/>
                  </a:cubicBezTo>
                  <a:cubicBezTo>
                    <a:pt x="6372" y="5180"/>
                    <a:pt x="6446" y="5391"/>
                    <a:pt x="6366" y="5571"/>
                  </a:cubicBezTo>
                  <a:lnTo>
                    <a:pt x="6366" y="5577"/>
                  </a:lnTo>
                  <a:cubicBezTo>
                    <a:pt x="6302" y="5719"/>
                    <a:pt x="6171" y="5789"/>
                    <a:pt x="6039" y="5789"/>
                  </a:cubicBezTo>
                  <a:cubicBezTo>
                    <a:pt x="5899" y="5789"/>
                    <a:pt x="5759" y="5709"/>
                    <a:pt x="5701" y="5552"/>
                  </a:cubicBezTo>
                  <a:cubicBezTo>
                    <a:pt x="5608" y="5305"/>
                    <a:pt x="5806" y="5067"/>
                    <a:pt x="6043" y="5067"/>
                  </a:cubicBezTo>
                  <a:close/>
                  <a:moveTo>
                    <a:pt x="4980" y="6903"/>
                  </a:moveTo>
                  <a:cubicBezTo>
                    <a:pt x="5116" y="6903"/>
                    <a:pt x="5254" y="6977"/>
                    <a:pt x="5316" y="7136"/>
                  </a:cubicBezTo>
                  <a:cubicBezTo>
                    <a:pt x="5347" y="7223"/>
                    <a:pt x="5341" y="7322"/>
                    <a:pt x="5304" y="7409"/>
                  </a:cubicBezTo>
                  <a:cubicBezTo>
                    <a:pt x="5238" y="7556"/>
                    <a:pt x="5110" y="7622"/>
                    <a:pt x="4982" y="7622"/>
                  </a:cubicBezTo>
                  <a:cubicBezTo>
                    <a:pt x="4797" y="7622"/>
                    <a:pt x="4613" y="7483"/>
                    <a:pt x="4621" y="7248"/>
                  </a:cubicBezTo>
                  <a:cubicBezTo>
                    <a:pt x="4628" y="7027"/>
                    <a:pt x="4803" y="6903"/>
                    <a:pt x="4980" y="6903"/>
                  </a:cubicBezTo>
                  <a:close/>
                  <a:moveTo>
                    <a:pt x="3887" y="8627"/>
                  </a:moveTo>
                  <a:cubicBezTo>
                    <a:pt x="4022" y="8627"/>
                    <a:pt x="4158" y="8701"/>
                    <a:pt x="4217" y="8862"/>
                  </a:cubicBezTo>
                  <a:cubicBezTo>
                    <a:pt x="4248" y="8949"/>
                    <a:pt x="4248" y="9049"/>
                    <a:pt x="4211" y="9129"/>
                  </a:cubicBezTo>
                  <a:lnTo>
                    <a:pt x="4211" y="9136"/>
                  </a:lnTo>
                  <a:cubicBezTo>
                    <a:pt x="4143" y="9279"/>
                    <a:pt x="4014" y="9344"/>
                    <a:pt x="3886" y="9344"/>
                  </a:cubicBezTo>
                  <a:cubicBezTo>
                    <a:pt x="3699" y="9344"/>
                    <a:pt x="3514" y="9206"/>
                    <a:pt x="3521" y="8974"/>
                  </a:cubicBezTo>
                  <a:cubicBezTo>
                    <a:pt x="3532" y="8753"/>
                    <a:pt x="3710" y="8627"/>
                    <a:pt x="3887" y="8627"/>
                  </a:cubicBezTo>
                  <a:close/>
                  <a:moveTo>
                    <a:pt x="9110" y="1"/>
                  </a:moveTo>
                  <a:cubicBezTo>
                    <a:pt x="8967" y="1"/>
                    <a:pt x="8862" y="144"/>
                    <a:pt x="8905" y="280"/>
                  </a:cubicBezTo>
                  <a:lnTo>
                    <a:pt x="8905" y="299"/>
                  </a:lnTo>
                  <a:cubicBezTo>
                    <a:pt x="8750" y="305"/>
                    <a:pt x="8595" y="324"/>
                    <a:pt x="8446" y="355"/>
                  </a:cubicBezTo>
                  <a:cubicBezTo>
                    <a:pt x="8378" y="367"/>
                    <a:pt x="8322" y="411"/>
                    <a:pt x="8291" y="467"/>
                  </a:cubicBezTo>
                  <a:cubicBezTo>
                    <a:pt x="8030" y="982"/>
                    <a:pt x="7769" y="1504"/>
                    <a:pt x="7502" y="2013"/>
                  </a:cubicBezTo>
                  <a:lnTo>
                    <a:pt x="7465" y="1994"/>
                  </a:lnTo>
                  <a:cubicBezTo>
                    <a:pt x="7435" y="1979"/>
                    <a:pt x="7403" y="1972"/>
                    <a:pt x="7372" y="1972"/>
                  </a:cubicBezTo>
                  <a:cubicBezTo>
                    <a:pt x="7300" y="1972"/>
                    <a:pt x="7230" y="2010"/>
                    <a:pt x="7191" y="2075"/>
                  </a:cubicBezTo>
                  <a:lnTo>
                    <a:pt x="6546" y="3124"/>
                  </a:lnTo>
                  <a:cubicBezTo>
                    <a:pt x="6484" y="3230"/>
                    <a:pt x="6515" y="3367"/>
                    <a:pt x="6626" y="3429"/>
                  </a:cubicBezTo>
                  <a:lnTo>
                    <a:pt x="6732" y="3485"/>
                  </a:lnTo>
                  <a:cubicBezTo>
                    <a:pt x="6527" y="3882"/>
                    <a:pt x="6322" y="4273"/>
                    <a:pt x="6117" y="4640"/>
                  </a:cubicBezTo>
                  <a:cubicBezTo>
                    <a:pt x="6087" y="4636"/>
                    <a:pt x="6057" y="4635"/>
                    <a:pt x="6028" y="4635"/>
                  </a:cubicBezTo>
                  <a:cubicBezTo>
                    <a:pt x="5379" y="4635"/>
                    <a:pt x="4994" y="5402"/>
                    <a:pt x="5422" y="5925"/>
                  </a:cubicBezTo>
                  <a:cubicBezTo>
                    <a:pt x="5316" y="6118"/>
                    <a:pt x="5211" y="6304"/>
                    <a:pt x="5111" y="6484"/>
                  </a:cubicBezTo>
                  <a:cubicBezTo>
                    <a:pt x="5061" y="6475"/>
                    <a:pt x="5012" y="6471"/>
                    <a:pt x="4964" y="6471"/>
                  </a:cubicBezTo>
                  <a:cubicBezTo>
                    <a:pt x="4316" y="6471"/>
                    <a:pt x="3921" y="7256"/>
                    <a:pt x="4372" y="7782"/>
                  </a:cubicBezTo>
                  <a:cubicBezTo>
                    <a:pt x="4279" y="7937"/>
                    <a:pt x="4192" y="8092"/>
                    <a:pt x="4105" y="8235"/>
                  </a:cubicBezTo>
                  <a:cubicBezTo>
                    <a:pt x="4019" y="8208"/>
                    <a:pt x="3936" y="8195"/>
                    <a:pt x="3856" y="8195"/>
                  </a:cubicBezTo>
                  <a:cubicBezTo>
                    <a:pt x="3211" y="8195"/>
                    <a:pt x="2796" y="9014"/>
                    <a:pt x="3304" y="9533"/>
                  </a:cubicBezTo>
                  <a:cubicBezTo>
                    <a:pt x="2857" y="10235"/>
                    <a:pt x="2484" y="10750"/>
                    <a:pt x="2193" y="11073"/>
                  </a:cubicBezTo>
                  <a:lnTo>
                    <a:pt x="2186" y="11079"/>
                  </a:lnTo>
                  <a:cubicBezTo>
                    <a:pt x="1997" y="11307"/>
                    <a:pt x="1726" y="11396"/>
                    <a:pt x="1463" y="11396"/>
                  </a:cubicBezTo>
                  <a:cubicBezTo>
                    <a:pt x="1303" y="11396"/>
                    <a:pt x="1146" y="11363"/>
                    <a:pt x="1013" y="11309"/>
                  </a:cubicBezTo>
                  <a:cubicBezTo>
                    <a:pt x="646" y="11160"/>
                    <a:pt x="441" y="10862"/>
                    <a:pt x="472" y="10514"/>
                  </a:cubicBezTo>
                  <a:cubicBezTo>
                    <a:pt x="491" y="10421"/>
                    <a:pt x="535" y="10253"/>
                    <a:pt x="597" y="10061"/>
                  </a:cubicBezTo>
                  <a:cubicBezTo>
                    <a:pt x="646" y="9890"/>
                    <a:pt x="513" y="9778"/>
                    <a:pt x="381" y="9778"/>
                  </a:cubicBezTo>
                  <a:cubicBezTo>
                    <a:pt x="298" y="9778"/>
                    <a:pt x="215" y="9824"/>
                    <a:pt x="181" y="9930"/>
                  </a:cubicBezTo>
                  <a:cubicBezTo>
                    <a:pt x="125" y="10098"/>
                    <a:pt x="81" y="10272"/>
                    <a:pt x="44" y="10446"/>
                  </a:cubicBezTo>
                  <a:cubicBezTo>
                    <a:pt x="44" y="10452"/>
                    <a:pt x="44" y="10458"/>
                    <a:pt x="44" y="10464"/>
                  </a:cubicBezTo>
                  <a:cubicBezTo>
                    <a:pt x="1" y="11011"/>
                    <a:pt x="311" y="11483"/>
                    <a:pt x="857" y="11706"/>
                  </a:cubicBezTo>
                  <a:cubicBezTo>
                    <a:pt x="1044" y="11787"/>
                    <a:pt x="1249" y="11831"/>
                    <a:pt x="1460" y="11831"/>
                  </a:cubicBezTo>
                  <a:cubicBezTo>
                    <a:pt x="1467" y="11831"/>
                    <a:pt x="1474" y="11831"/>
                    <a:pt x="1481" y="11831"/>
                  </a:cubicBezTo>
                  <a:cubicBezTo>
                    <a:pt x="1877" y="11831"/>
                    <a:pt x="2259" y="11664"/>
                    <a:pt x="2522" y="11365"/>
                  </a:cubicBezTo>
                  <a:cubicBezTo>
                    <a:pt x="2826" y="11023"/>
                    <a:pt x="3217" y="10483"/>
                    <a:pt x="3683" y="9756"/>
                  </a:cubicBezTo>
                  <a:cubicBezTo>
                    <a:pt x="3751" y="9769"/>
                    <a:pt x="3813" y="9781"/>
                    <a:pt x="3882" y="9781"/>
                  </a:cubicBezTo>
                  <a:cubicBezTo>
                    <a:pt x="4558" y="9775"/>
                    <a:pt x="4919" y="8980"/>
                    <a:pt x="4478" y="8471"/>
                  </a:cubicBezTo>
                  <a:cubicBezTo>
                    <a:pt x="4558" y="8328"/>
                    <a:pt x="4652" y="8173"/>
                    <a:pt x="4739" y="8018"/>
                  </a:cubicBezTo>
                  <a:cubicBezTo>
                    <a:pt x="4826" y="8045"/>
                    <a:pt x="4911" y="8058"/>
                    <a:pt x="4991" y="8058"/>
                  </a:cubicBezTo>
                  <a:cubicBezTo>
                    <a:pt x="5663" y="8058"/>
                    <a:pt x="6068" y="7186"/>
                    <a:pt x="5502" y="6676"/>
                  </a:cubicBezTo>
                  <a:cubicBezTo>
                    <a:pt x="5596" y="6515"/>
                    <a:pt x="5689" y="6347"/>
                    <a:pt x="5782" y="6180"/>
                  </a:cubicBezTo>
                  <a:cubicBezTo>
                    <a:pt x="5871" y="6213"/>
                    <a:pt x="5964" y="6229"/>
                    <a:pt x="6055" y="6229"/>
                  </a:cubicBezTo>
                  <a:cubicBezTo>
                    <a:pt x="6338" y="6229"/>
                    <a:pt x="6610" y="6076"/>
                    <a:pt x="6751" y="5813"/>
                  </a:cubicBezTo>
                  <a:cubicBezTo>
                    <a:pt x="6937" y="5472"/>
                    <a:pt x="6844" y="5037"/>
                    <a:pt x="6527" y="4807"/>
                  </a:cubicBezTo>
                  <a:cubicBezTo>
                    <a:pt x="6720" y="4447"/>
                    <a:pt x="6918" y="4075"/>
                    <a:pt x="7117" y="3690"/>
                  </a:cubicBezTo>
                  <a:lnTo>
                    <a:pt x="7887" y="4106"/>
                  </a:lnTo>
                  <a:lnTo>
                    <a:pt x="7216" y="5472"/>
                  </a:lnTo>
                  <a:lnTo>
                    <a:pt x="6738" y="6459"/>
                  </a:lnTo>
                  <a:cubicBezTo>
                    <a:pt x="6656" y="6628"/>
                    <a:pt x="6800" y="6770"/>
                    <a:pt x="6943" y="6770"/>
                  </a:cubicBezTo>
                  <a:cubicBezTo>
                    <a:pt x="7016" y="6770"/>
                    <a:pt x="7088" y="6733"/>
                    <a:pt x="7129" y="6645"/>
                  </a:cubicBezTo>
                  <a:lnTo>
                    <a:pt x="7608" y="5658"/>
                  </a:lnTo>
                  <a:lnTo>
                    <a:pt x="8260" y="4311"/>
                  </a:lnTo>
                  <a:lnTo>
                    <a:pt x="8303" y="4329"/>
                  </a:lnTo>
                  <a:cubicBezTo>
                    <a:pt x="8336" y="4347"/>
                    <a:pt x="8372" y="4356"/>
                    <a:pt x="8407" y="4356"/>
                  </a:cubicBezTo>
                  <a:cubicBezTo>
                    <a:pt x="8491" y="4356"/>
                    <a:pt x="8572" y="4307"/>
                    <a:pt x="8607" y="4224"/>
                  </a:cubicBezTo>
                  <a:lnTo>
                    <a:pt x="9104" y="2988"/>
                  </a:lnTo>
                  <a:cubicBezTo>
                    <a:pt x="9141" y="2895"/>
                    <a:pt x="9110" y="2783"/>
                    <a:pt x="9030" y="2727"/>
                  </a:cubicBezTo>
                  <a:lnTo>
                    <a:pt x="9321" y="2131"/>
                  </a:lnTo>
                  <a:cubicBezTo>
                    <a:pt x="9354" y="2145"/>
                    <a:pt x="9387" y="2152"/>
                    <a:pt x="9419" y="2152"/>
                  </a:cubicBezTo>
                  <a:cubicBezTo>
                    <a:pt x="9430" y="2152"/>
                    <a:pt x="9441" y="2151"/>
                    <a:pt x="9452" y="2150"/>
                  </a:cubicBezTo>
                  <a:lnTo>
                    <a:pt x="10222" y="2000"/>
                  </a:lnTo>
                  <a:cubicBezTo>
                    <a:pt x="10365" y="1976"/>
                    <a:pt x="10464" y="1839"/>
                    <a:pt x="10439" y="1690"/>
                  </a:cubicBezTo>
                  <a:lnTo>
                    <a:pt x="10433" y="1640"/>
                  </a:lnTo>
                  <a:cubicBezTo>
                    <a:pt x="10694" y="1603"/>
                    <a:pt x="10930" y="1572"/>
                    <a:pt x="11060" y="1547"/>
                  </a:cubicBezTo>
                  <a:cubicBezTo>
                    <a:pt x="11203" y="1529"/>
                    <a:pt x="11309" y="1398"/>
                    <a:pt x="11309" y="1255"/>
                  </a:cubicBezTo>
                  <a:lnTo>
                    <a:pt x="11309" y="746"/>
                  </a:lnTo>
                  <a:cubicBezTo>
                    <a:pt x="11309" y="609"/>
                    <a:pt x="11215" y="485"/>
                    <a:pt x="11079" y="460"/>
                  </a:cubicBezTo>
                  <a:cubicBezTo>
                    <a:pt x="10799" y="398"/>
                    <a:pt x="10520" y="361"/>
                    <a:pt x="10240" y="336"/>
                  </a:cubicBezTo>
                  <a:lnTo>
                    <a:pt x="10222" y="237"/>
                  </a:lnTo>
                  <a:cubicBezTo>
                    <a:pt x="10203" y="100"/>
                    <a:pt x="10091" y="1"/>
                    <a:pt x="9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2"/>
            <p:cNvSpPr/>
            <p:nvPr/>
          </p:nvSpPr>
          <p:spPr>
            <a:xfrm>
              <a:off x="3166216" y="1480975"/>
              <a:ext cx="264675" cy="248100"/>
            </a:xfrm>
            <a:custGeom>
              <a:avLst/>
              <a:gdLst/>
              <a:ahLst/>
              <a:cxnLst/>
              <a:rect l="l" t="t" r="r" b="b"/>
              <a:pathLst>
                <a:path w="10587" h="9924" extrusionOk="0">
                  <a:moveTo>
                    <a:pt x="2976" y="3416"/>
                  </a:moveTo>
                  <a:cubicBezTo>
                    <a:pt x="3114" y="3416"/>
                    <a:pt x="3253" y="3495"/>
                    <a:pt x="3311" y="3652"/>
                  </a:cubicBezTo>
                  <a:cubicBezTo>
                    <a:pt x="3403" y="3899"/>
                    <a:pt x="3210" y="4138"/>
                    <a:pt x="2975" y="4138"/>
                  </a:cubicBezTo>
                  <a:cubicBezTo>
                    <a:pt x="2926" y="4138"/>
                    <a:pt x="2876" y="4127"/>
                    <a:pt x="2826" y="4105"/>
                  </a:cubicBezTo>
                  <a:cubicBezTo>
                    <a:pt x="2646" y="4018"/>
                    <a:pt x="2565" y="3807"/>
                    <a:pt x="2652" y="3627"/>
                  </a:cubicBezTo>
                  <a:cubicBezTo>
                    <a:pt x="2716" y="3486"/>
                    <a:pt x="2846" y="3416"/>
                    <a:pt x="2976" y="3416"/>
                  </a:cubicBezTo>
                  <a:close/>
                  <a:moveTo>
                    <a:pt x="9648" y="3514"/>
                  </a:moveTo>
                  <a:cubicBezTo>
                    <a:pt x="9900" y="3514"/>
                    <a:pt x="10087" y="3774"/>
                    <a:pt x="9974" y="4018"/>
                  </a:cubicBezTo>
                  <a:cubicBezTo>
                    <a:pt x="9912" y="4152"/>
                    <a:pt x="9780" y="4227"/>
                    <a:pt x="9646" y="4227"/>
                  </a:cubicBezTo>
                  <a:cubicBezTo>
                    <a:pt x="9562" y="4227"/>
                    <a:pt x="9478" y="4198"/>
                    <a:pt x="9409" y="4136"/>
                  </a:cubicBezTo>
                  <a:cubicBezTo>
                    <a:pt x="9191" y="3937"/>
                    <a:pt x="9291" y="3577"/>
                    <a:pt x="9576" y="3521"/>
                  </a:cubicBezTo>
                  <a:cubicBezTo>
                    <a:pt x="9601" y="3517"/>
                    <a:pt x="9625" y="3514"/>
                    <a:pt x="9648" y="3514"/>
                  </a:cubicBezTo>
                  <a:close/>
                  <a:moveTo>
                    <a:pt x="8642" y="5139"/>
                  </a:moveTo>
                  <a:cubicBezTo>
                    <a:pt x="8779" y="5139"/>
                    <a:pt x="8915" y="5212"/>
                    <a:pt x="8974" y="5372"/>
                  </a:cubicBezTo>
                  <a:cubicBezTo>
                    <a:pt x="9011" y="5459"/>
                    <a:pt x="9005" y="5558"/>
                    <a:pt x="8968" y="5645"/>
                  </a:cubicBezTo>
                  <a:cubicBezTo>
                    <a:pt x="8900" y="5791"/>
                    <a:pt x="8771" y="5857"/>
                    <a:pt x="8644" y="5857"/>
                  </a:cubicBezTo>
                  <a:cubicBezTo>
                    <a:pt x="8457" y="5857"/>
                    <a:pt x="8271" y="5716"/>
                    <a:pt x="8278" y="5484"/>
                  </a:cubicBezTo>
                  <a:cubicBezTo>
                    <a:pt x="8289" y="5263"/>
                    <a:pt x="8466" y="5139"/>
                    <a:pt x="8642" y="5139"/>
                  </a:cubicBezTo>
                  <a:close/>
                  <a:moveTo>
                    <a:pt x="2400" y="5451"/>
                  </a:moveTo>
                  <a:cubicBezTo>
                    <a:pt x="2636" y="5451"/>
                    <a:pt x="2857" y="5697"/>
                    <a:pt x="2727" y="5962"/>
                  </a:cubicBezTo>
                  <a:cubicBezTo>
                    <a:pt x="2696" y="6030"/>
                    <a:pt x="2652" y="6086"/>
                    <a:pt x="2590" y="6117"/>
                  </a:cubicBezTo>
                  <a:cubicBezTo>
                    <a:pt x="2527" y="6155"/>
                    <a:pt x="2463" y="6171"/>
                    <a:pt x="2403" y="6171"/>
                  </a:cubicBezTo>
                  <a:cubicBezTo>
                    <a:pt x="2124" y="6171"/>
                    <a:pt x="1914" y="5821"/>
                    <a:pt x="2143" y="5571"/>
                  </a:cubicBezTo>
                  <a:cubicBezTo>
                    <a:pt x="2219" y="5487"/>
                    <a:pt x="2311" y="5451"/>
                    <a:pt x="2400" y="5451"/>
                  </a:cubicBezTo>
                  <a:close/>
                  <a:moveTo>
                    <a:pt x="7762" y="6607"/>
                  </a:moveTo>
                  <a:cubicBezTo>
                    <a:pt x="7898" y="6607"/>
                    <a:pt x="8033" y="6679"/>
                    <a:pt x="8092" y="6837"/>
                  </a:cubicBezTo>
                  <a:cubicBezTo>
                    <a:pt x="8123" y="6931"/>
                    <a:pt x="8123" y="7030"/>
                    <a:pt x="8086" y="7117"/>
                  </a:cubicBezTo>
                  <a:lnTo>
                    <a:pt x="8080" y="7111"/>
                  </a:lnTo>
                  <a:cubicBezTo>
                    <a:pt x="8014" y="7258"/>
                    <a:pt x="7885" y="7324"/>
                    <a:pt x="7757" y="7324"/>
                  </a:cubicBezTo>
                  <a:cubicBezTo>
                    <a:pt x="7573" y="7324"/>
                    <a:pt x="7389" y="7186"/>
                    <a:pt x="7397" y="6955"/>
                  </a:cubicBezTo>
                  <a:cubicBezTo>
                    <a:pt x="7404" y="6733"/>
                    <a:pt x="7583" y="6607"/>
                    <a:pt x="7762" y="6607"/>
                  </a:cubicBezTo>
                  <a:close/>
                  <a:moveTo>
                    <a:pt x="3556" y="7340"/>
                  </a:moveTo>
                  <a:cubicBezTo>
                    <a:pt x="3691" y="7340"/>
                    <a:pt x="3827" y="7412"/>
                    <a:pt x="3888" y="7570"/>
                  </a:cubicBezTo>
                  <a:cubicBezTo>
                    <a:pt x="3919" y="7663"/>
                    <a:pt x="3919" y="7763"/>
                    <a:pt x="3876" y="7850"/>
                  </a:cubicBezTo>
                  <a:cubicBezTo>
                    <a:pt x="3810" y="7994"/>
                    <a:pt x="3683" y="8058"/>
                    <a:pt x="3556" y="8058"/>
                  </a:cubicBezTo>
                  <a:cubicBezTo>
                    <a:pt x="3370" y="8058"/>
                    <a:pt x="3185" y="7920"/>
                    <a:pt x="3193" y="7688"/>
                  </a:cubicBezTo>
                  <a:cubicBezTo>
                    <a:pt x="3200" y="7466"/>
                    <a:pt x="3377" y="7340"/>
                    <a:pt x="3556" y="7340"/>
                  </a:cubicBezTo>
                  <a:close/>
                  <a:moveTo>
                    <a:pt x="4300" y="1"/>
                  </a:moveTo>
                  <a:cubicBezTo>
                    <a:pt x="3453" y="1"/>
                    <a:pt x="2648" y="67"/>
                    <a:pt x="2193" y="112"/>
                  </a:cubicBezTo>
                  <a:cubicBezTo>
                    <a:pt x="1917" y="142"/>
                    <a:pt x="1948" y="542"/>
                    <a:pt x="2207" y="542"/>
                  </a:cubicBezTo>
                  <a:cubicBezTo>
                    <a:pt x="2217" y="542"/>
                    <a:pt x="2226" y="542"/>
                    <a:pt x="2236" y="541"/>
                  </a:cubicBezTo>
                  <a:cubicBezTo>
                    <a:pt x="3041" y="459"/>
                    <a:pt x="3711" y="429"/>
                    <a:pt x="4263" y="429"/>
                  </a:cubicBezTo>
                  <a:cubicBezTo>
                    <a:pt x="5228" y="429"/>
                    <a:pt x="5834" y="522"/>
                    <a:pt x="6173" y="597"/>
                  </a:cubicBezTo>
                  <a:cubicBezTo>
                    <a:pt x="6018" y="733"/>
                    <a:pt x="5875" y="888"/>
                    <a:pt x="5745" y="1050"/>
                  </a:cubicBezTo>
                  <a:cubicBezTo>
                    <a:pt x="5159" y="985"/>
                    <a:pt x="4579" y="960"/>
                    <a:pt x="4026" y="960"/>
                  </a:cubicBezTo>
                  <a:cubicBezTo>
                    <a:pt x="2765" y="960"/>
                    <a:pt x="1645" y="1093"/>
                    <a:pt x="920" y="1205"/>
                  </a:cubicBezTo>
                  <a:cubicBezTo>
                    <a:pt x="845" y="1050"/>
                    <a:pt x="746" y="907"/>
                    <a:pt x="628" y="777"/>
                  </a:cubicBezTo>
                  <a:cubicBezTo>
                    <a:pt x="814" y="733"/>
                    <a:pt x="1056" y="696"/>
                    <a:pt x="1323" y="652"/>
                  </a:cubicBezTo>
                  <a:cubicBezTo>
                    <a:pt x="1597" y="611"/>
                    <a:pt x="1552" y="222"/>
                    <a:pt x="1296" y="222"/>
                  </a:cubicBezTo>
                  <a:cubicBezTo>
                    <a:pt x="1285" y="222"/>
                    <a:pt x="1273" y="222"/>
                    <a:pt x="1261" y="224"/>
                  </a:cubicBezTo>
                  <a:cubicBezTo>
                    <a:pt x="876" y="286"/>
                    <a:pt x="547" y="342"/>
                    <a:pt x="342" y="398"/>
                  </a:cubicBezTo>
                  <a:cubicBezTo>
                    <a:pt x="82" y="466"/>
                    <a:pt x="1" y="795"/>
                    <a:pt x="206" y="969"/>
                  </a:cubicBezTo>
                  <a:cubicBezTo>
                    <a:pt x="876" y="1553"/>
                    <a:pt x="994" y="3018"/>
                    <a:pt x="522" y="4888"/>
                  </a:cubicBezTo>
                  <a:cubicBezTo>
                    <a:pt x="181" y="6247"/>
                    <a:pt x="367" y="7520"/>
                    <a:pt x="1056" y="8477"/>
                  </a:cubicBezTo>
                  <a:cubicBezTo>
                    <a:pt x="1665" y="9321"/>
                    <a:pt x="2615" y="9831"/>
                    <a:pt x="3733" y="9917"/>
                  </a:cubicBezTo>
                  <a:cubicBezTo>
                    <a:pt x="3826" y="9924"/>
                    <a:pt x="3913" y="9924"/>
                    <a:pt x="4006" y="9924"/>
                  </a:cubicBezTo>
                  <a:cubicBezTo>
                    <a:pt x="5292" y="9924"/>
                    <a:pt x="6416" y="9216"/>
                    <a:pt x="7515" y="7719"/>
                  </a:cubicBezTo>
                  <a:cubicBezTo>
                    <a:pt x="7600" y="7746"/>
                    <a:pt x="7684" y="7759"/>
                    <a:pt x="7764" y="7759"/>
                  </a:cubicBezTo>
                  <a:cubicBezTo>
                    <a:pt x="8398" y="7759"/>
                    <a:pt x="8815" y="6975"/>
                    <a:pt x="8341" y="6446"/>
                  </a:cubicBezTo>
                  <a:lnTo>
                    <a:pt x="8446" y="6266"/>
                  </a:lnTo>
                  <a:cubicBezTo>
                    <a:pt x="8511" y="6282"/>
                    <a:pt x="8575" y="6290"/>
                    <a:pt x="8639" y="6290"/>
                  </a:cubicBezTo>
                  <a:cubicBezTo>
                    <a:pt x="8943" y="6290"/>
                    <a:pt x="9224" y="6113"/>
                    <a:pt x="9353" y="5825"/>
                  </a:cubicBezTo>
                  <a:cubicBezTo>
                    <a:pt x="9496" y="5521"/>
                    <a:pt x="9421" y="5155"/>
                    <a:pt x="9173" y="4925"/>
                  </a:cubicBezTo>
                  <a:cubicBezTo>
                    <a:pt x="9229" y="4825"/>
                    <a:pt x="9278" y="4720"/>
                    <a:pt x="9340" y="4602"/>
                  </a:cubicBezTo>
                  <a:cubicBezTo>
                    <a:pt x="9444" y="4645"/>
                    <a:pt x="9548" y="4665"/>
                    <a:pt x="9648" y="4665"/>
                  </a:cubicBezTo>
                  <a:cubicBezTo>
                    <a:pt x="10166" y="4665"/>
                    <a:pt x="10586" y="4137"/>
                    <a:pt x="10384" y="3596"/>
                  </a:cubicBezTo>
                  <a:cubicBezTo>
                    <a:pt x="10321" y="3422"/>
                    <a:pt x="10197" y="3279"/>
                    <a:pt x="10036" y="3186"/>
                  </a:cubicBezTo>
                  <a:lnTo>
                    <a:pt x="10210" y="2838"/>
                  </a:lnTo>
                  <a:cubicBezTo>
                    <a:pt x="10292" y="2665"/>
                    <a:pt x="10147" y="2525"/>
                    <a:pt x="10004" y="2525"/>
                  </a:cubicBezTo>
                  <a:cubicBezTo>
                    <a:pt x="9932" y="2525"/>
                    <a:pt x="9860" y="2560"/>
                    <a:pt x="9818" y="2646"/>
                  </a:cubicBezTo>
                  <a:lnTo>
                    <a:pt x="9607" y="3080"/>
                  </a:lnTo>
                  <a:cubicBezTo>
                    <a:pt x="8986" y="3112"/>
                    <a:pt x="8645" y="3813"/>
                    <a:pt x="8999" y="4322"/>
                  </a:cubicBezTo>
                  <a:cubicBezTo>
                    <a:pt x="8924" y="4471"/>
                    <a:pt x="8856" y="4602"/>
                    <a:pt x="8794" y="4720"/>
                  </a:cubicBezTo>
                  <a:cubicBezTo>
                    <a:pt x="8736" y="4708"/>
                    <a:pt x="8680" y="4703"/>
                    <a:pt x="8626" y="4703"/>
                  </a:cubicBezTo>
                  <a:cubicBezTo>
                    <a:pt x="7960" y="4703"/>
                    <a:pt x="7568" y="5538"/>
                    <a:pt x="8074" y="6049"/>
                  </a:cubicBezTo>
                  <a:lnTo>
                    <a:pt x="7980" y="6204"/>
                  </a:lnTo>
                  <a:cubicBezTo>
                    <a:pt x="7901" y="6179"/>
                    <a:pt x="7822" y="6168"/>
                    <a:pt x="7745" y="6168"/>
                  </a:cubicBezTo>
                  <a:cubicBezTo>
                    <a:pt x="7226" y="6168"/>
                    <a:pt x="6817" y="6699"/>
                    <a:pt x="7012" y="7235"/>
                  </a:cubicBezTo>
                  <a:cubicBezTo>
                    <a:pt x="6322" y="7694"/>
                    <a:pt x="5726" y="7968"/>
                    <a:pt x="5316" y="8011"/>
                  </a:cubicBezTo>
                  <a:cubicBezTo>
                    <a:pt x="5224" y="8023"/>
                    <a:pt x="5131" y="8029"/>
                    <a:pt x="5038" y="8029"/>
                  </a:cubicBezTo>
                  <a:cubicBezTo>
                    <a:pt x="4792" y="8029"/>
                    <a:pt x="4544" y="7988"/>
                    <a:pt x="4310" y="7912"/>
                  </a:cubicBezTo>
                  <a:cubicBezTo>
                    <a:pt x="4452" y="7394"/>
                    <a:pt x="4048" y="6914"/>
                    <a:pt x="3548" y="6914"/>
                  </a:cubicBezTo>
                  <a:cubicBezTo>
                    <a:pt x="3479" y="6914"/>
                    <a:pt x="3407" y="6923"/>
                    <a:pt x="3335" y="6943"/>
                  </a:cubicBezTo>
                  <a:lnTo>
                    <a:pt x="2988" y="6353"/>
                  </a:lnTo>
                  <a:cubicBezTo>
                    <a:pt x="3323" y="5987"/>
                    <a:pt x="3242" y="5403"/>
                    <a:pt x="2820" y="5148"/>
                  </a:cubicBezTo>
                  <a:lnTo>
                    <a:pt x="2982" y="4565"/>
                  </a:lnTo>
                  <a:cubicBezTo>
                    <a:pt x="3379" y="4565"/>
                    <a:pt x="3708" y="4273"/>
                    <a:pt x="3764" y="3882"/>
                  </a:cubicBezTo>
                  <a:cubicBezTo>
                    <a:pt x="3820" y="3497"/>
                    <a:pt x="3578" y="3124"/>
                    <a:pt x="3199" y="3018"/>
                  </a:cubicBezTo>
                  <a:cubicBezTo>
                    <a:pt x="3125" y="2997"/>
                    <a:pt x="3051" y="2987"/>
                    <a:pt x="2978" y="2987"/>
                  </a:cubicBezTo>
                  <a:cubicBezTo>
                    <a:pt x="2670" y="2987"/>
                    <a:pt x="2385" y="3168"/>
                    <a:pt x="2255" y="3459"/>
                  </a:cubicBezTo>
                  <a:cubicBezTo>
                    <a:pt x="2100" y="3819"/>
                    <a:pt x="2230" y="4242"/>
                    <a:pt x="2565" y="4447"/>
                  </a:cubicBezTo>
                  <a:lnTo>
                    <a:pt x="2404" y="5030"/>
                  </a:lnTo>
                  <a:cubicBezTo>
                    <a:pt x="1932" y="5037"/>
                    <a:pt x="1566" y="5459"/>
                    <a:pt x="1634" y="5925"/>
                  </a:cubicBezTo>
                  <a:cubicBezTo>
                    <a:pt x="1687" y="6328"/>
                    <a:pt x="2034" y="6608"/>
                    <a:pt x="2417" y="6608"/>
                  </a:cubicBezTo>
                  <a:cubicBezTo>
                    <a:pt x="2482" y="6608"/>
                    <a:pt x="2549" y="6600"/>
                    <a:pt x="2615" y="6583"/>
                  </a:cubicBezTo>
                  <a:lnTo>
                    <a:pt x="2975" y="7167"/>
                  </a:lnTo>
                  <a:cubicBezTo>
                    <a:pt x="2510" y="7676"/>
                    <a:pt x="2864" y="8495"/>
                    <a:pt x="3553" y="8495"/>
                  </a:cubicBezTo>
                  <a:cubicBezTo>
                    <a:pt x="3752" y="8495"/>
                    <a:pt x="3938" y="8421"/>
                    <a:pt x="4087" y="8290"/>
                  </a:cubicBezTo>
                  <a:cubicBezTo>
                    <a:pt x="4391" y="8402"/>
                    <a:pt x="4714" y="8458"/>
                    <a:pt x="5037" y="8458"/>
                  </a:cubicBezTo>
                  <a:cubicBezTo>
                    <a:pt x="5149" y="8458"/>
                    <a:pt x="5254" y="8452"/>
                    <a:pt x="5366" y="8440"/>
                  </a:cubicBezTo>
                  <a:cubicBezTo>
                    <a:pt x="5838" y="8390"/>
                    <a:pt x="6409" y="8123"/>
                    <a:pt x="6900" y="7819"/>
                  </a:cubicBezTo>
                  <a:lnTo>
                    <a:pt x="6900" y="7819"/>
                  </a:lnTo>
                  <a:cubicBezTo>
                    <a:pt x="5977" y="8972"/>
                    <a:pt x="5066" y="9498"/>
                    <a:pt x="4016" y="9498"/>
                  </a:cubicBezTo>
                  <a:cubicBezTo>
                    <a:pt x="3935" y="9498"/>
                    <a:pt x="3853" y="9495"/>
                    <a:pt x="3770" y="9489"/>
                  </a:cubicBezTo>
                  <a:cubicBezTo>
                    <a:pt x="2783" y="9414"/>
                    <a:pt x="1944" y="8967"/>
                    <a:pt x="1417" y="8228"/>
                  </a:cubicBezTo>
                  <a:cubicBezTo>
                    <a:pt x="802" y="7371"/>
                    <a:pt x="640" y="6229"/>
                    <a:pt x="951" y="4993"/>
                  </a:cubicBezTo>
                  <a:cubicBezTo>
                    <a:pt x="1181" y="4074"/>
                    <a:pt x="1280" y="3217"/>
                    <a:pt x="1237" y="2509"/>
                  </a:cubicBezTo>
                  <a:cubicBezTo>
                    <a:pt x="1224" y="2205"/>
                    <a:pt x="1174" y="1907"/>
                    <a:pt x="1088" y="1621"/>
                  </a:cubicBezTo>
                  <a:cubicBezTo>
                    <a:pt x="1801" y="1513"/>
                    <a:pt x="2862" y="1393"/>
                    <a:pt x="4045" y="1393"/>
                  </a:cubicBezTo>
                  <a:cubicBezTo>
                    <a:pt x="4499" y="1393"/>
                    <a:pt x="4970" y="1410"/>
                    <a:pt x="5447" y="1454"/>
                  </a:cubicBezTo>
                  <a:cubicBezTo>
                    <a:pt x="4795" y="2391"/>
                    <a:pt x="4286" y="3621"/>
                    <a:pt x="3987" y="4403"/>
                  </a:cubicBezTo>
                  <a:cubicBezTo>
                    <a:pt x="3921" y="4572"/>
                    <a:pt x="4057" y="4696"/>
                    <a:pt x="4193" y="4696"/>
                  </a:cubicBezTo>
                  <a:cubicBezTo>
                    <a:pt x="4273" y="4696"/>
                    <a:pt x="4352" y="4653"/>
                    <a:pt x="4391" y="4552"/>
                  </a:cubicBezTo>
                  <a:cubicBezTo>
                    <a:pt x="5360" y="1957"/>
                    <a:pt x="6254" y="1069"/>
                    <a:pt x="6596" y="808"/>
                  </a:cubicBezTo>
                  <a:cubicBezTo>
                    <a:pt x="6695" y="733"/>
                    <a:pt x="6745" y="609"/>
                    <a:pt x="6720" y="485"/>
                  </a:cubicBezTo>
                  <a:cubicBezTo>
                    <a:pt x="6695" y="361"/>
                    <a:pt x="6608" y="261"/>
                    <a:pt x="6484" y="230"/>
                  </a:cubicBezTo>
                  <a:cubicBezTo>
                    <a:pt x="5877" y="56"/>
                    <a:pt x="5071" y="1"/>
                    <a:pt x="4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52"/>
          <p:cNvGrpSpPr/>
          <p:nvPr/>
        </p:nvGrpSpPr>
        <p:grpSpPr>
          <a:xfrm>
            <a:off x="5631041" y="1363700"/>
            <a:ext cx="368575" cy="367550"/>
            <a:chOff x="5631041" y="1363700"/>
            <a:chExt cx="368575" cy="367550"/>
          </a:xfrm>
        </p:grpSpPr>
        <p:sp>
          <p:nvSpPr>
            <p:cNvPr id="953" name="Google Shape;953;p52"/>
            <p:cNvSpPr/>
            <p:nvPr/>
          </p:nvSpPr>
          <p:spPr>
            <a:xfrm>
              <a:off x="5631041" y="1554200"/>
              <a:ext cx="153250" cy="177050"/>
            </a:xfrm>
            <a:custGeom>
              <a:avLst/>
              <a:gdLst/>
              <a:ahLst/>
              <a:cxnLst/>
              <a:rect l="l" t="t" r="r" b="b"/>
              <a:pathLst>
                <a:path w="6130" h="7082" extrusionOk="0">
                  <a:moveTo>
                    <a:pt x="1913" y="1"/>
                  </a:moveTo>
                  <a:cubicBezTo>
                    <a:pt x="1884" y="1"/>
                    <a:pt x="1853" y="7"/>
                    <a:pt x="1820" y="21"/>
                  </a:cubicBezTo>
                  <a:cubicBezTo>
                    <a:pt x="1472" y="164"/>
                    <a:pt x="1150" y="375"/>
                    <a:pt x="889" y="642"/>
                  </a:cubicBezTo>
                  <a:cubicBezTo>
                    <a:pt x="317" y="1232"/>
                    <a:pt x="1" y="2021"/>
                    <a:pt x="13" y="2840"/>
                  </a:cubicBezTo>
                  <a:cubicBezTo>
                    <a:pt x="13" y="3908"/>
                    <a:pt x="479" y="4983"/>
                    <a:pt x="1299" y="5796"/>
                  </a:cubicBezTo>
                  <a:cubicBezTo>
                    <a:pt x="2137" y="6634"/>
                    <a:pt x="3224" y="7082"/>
                    <a:pt x="4254" y="7082"/>
                  </a:cubicBezTo>
                  <a:cubicBezTo>
                    <a:pt x="4265" y="7082"/>
                    <a:pt x="4275" y="7082"/>
                    <a:pt x="4286" y="7082"/>
                  </a:cubicBezTo>
                  <a:cubicBezTo>
                    <a:pt x="4896" y="7082"/>
                    <a:pt x="5499" y="6902"/>
                    <a:pt x="6012" y="6572"/>
                  </a:cubicBezTo>
                  <a:cubicBezTo>
                    <a:pt x="6105" y="6504"/>
                    <a:pt x="6130" y="6374"/>
                    <a:pt x="6068" y="6281"/>
                  </a:cubicBezTo>
                  <a:cubicBezTo>
                    <a:pt x="6024" y="6217"/>
                    <a:pt x="5956" y="6182"/>
                    <a:pt x="5886" y="6182"/>
                  </a:cubicBezTo>
                  <a:cubicBezTo>
                    <a:pt x="5846" y="6182"/>
                    <a:pt x="5806" y="6194"/>
                    <a:pt x="5770" y="6218"/>
                  </a:cubicBezTo>
                  <a:cubicBezTo>
                    <a:pt x="5336" y="6501"/>
                    <a:pt x="4809" y="6648"/>
                    <a:pt x="4252" y="6648"/>
                  </a:cubicBezTo>
                  <a:cubicBezTo>
                    <a:pt x="4075" y="6648"/>
                    <a:pt x="3895" y="6633"/>
                    <a:pt x="3714" y="6603"/>
                  </a:cubicBezTo>
                  <a:cubicBezTo>
                    <a:pt x="2907" y="6461"/>
                    <a:pt x="2168" y="6076"/>
                    <a:pt x="1597" y="5492"/>
                  </a:cubicBezTo>
                  <a:cubicBezTo>
                    <a:pt x="858" y="4759"/>
                    <a:pt x="435" y="3797"/>
                    <a:pt x="435" y="2840"/>
                  </a:cubicBezTo>
                  <a:cubicBezTo>
                    <a:pt x="435" y="2095"/>
                    <a:pt x="696" y="1437"/>
                    <a:pt x="1187" y="953"/>
                  </a:cubicBezTo>
                  <a:cubicBezTo>
                    <a:pt x="1410" y="723"/>
                    <a:pt x="1677" y="543"/>
                    <a:pt x="1975" y="425"/>
                  </a:cubicBezTo>
                  <a:cubicBezTo>
                    <a:pt x="2227" y="343"/>
                    <a:pt x="2127" y="1"/>
                    <a:pt x="1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2"/>
            <p:cNvSpPr/>
            <p:nvPr/>
          </p:nvSpPr>
          <p:spPr>
            <a:xfrm>
              <a:off x="5707116" y="1574500"/>
              <a:ext cx="81375" cy="80025"/>
            </a:xfrm>
            <a:custGeom>
              <a:avLst/>
              <a:gdLst/>
              <a:ahLst/>
              <a:cxnLst/>
              <a:rect l="l" t="t" r="r" b="b"/>
              <a:pathLst>
                <a:path w="3255" h="3201" extrusionOk="0">
                  <a:moveTo>
                    <a:pt x="994" y="519"/>
                  </a:moveTo>
                  <a:lnTo>
                    <a:pt x="2714" y="2227"/>
                  </a:lnTo>
                  <a:lnTo>
                    <a:pt x="2261" y="2680"/>
                  </a:lnTo>
                  <a:lnTo>
                    <a:pt x="541" y="973"/>
                  </a:lnTo>
                  <a:lnTo>
                    <a:pt x="994" y="519"/>
                  </a:lnTo>
                  <a:close/>
                  <a:moveTo>
                    <a:pt x="995" y="1"/>
                  </a:moveTo>
                  <a:cubicBezTo>
                    <a:pt x="940" y="1"/>
                    <a:pt x="885" y="23"/>
                    <a:pt x="845" y="66"/>
                  </a:cubicBezTo>
                  <a:lnTo>
                    <a:pt x="87" y="817"/>
                  </a:lnTo>
                  <a:cubicBezTo>
                    <a:pt x="1" y="904"/>
                    <a:pt x="1" y="1041"/>
                    <a:pt x="87" y="1122"/>
                  </a:cubicBezTo>
                  <a:lnTo>
                    <a:pt x="2112" y="3140"/>
                  </a:lnTo>
                  <a:cubicBezTo>
                    <a:pt x="2152" y="3180"/>
                    <a:pt x="2207" y="3200"/>
                    <a:pt x="2261" y="3200"/>
                  </a:cubicBezTo>
                  <a:cubicBezTo>
                    <a:pt x="2315" y="3200"/>
                    <a:pt x="2370" y="3180"/>
                    <a:pt x="2410" y="3140"/>
                  </a:cubicBezTo>
                  <a:lnTo>
                    <a:pt x="3174" y="2382"/>
                  </a:lnTo>
                  <a:cubicBezTo>
                    <a:pt x="3254" y="2295"/>
                    <a:pt x="3254" y="2159"/>
                    <a:pt x="3174" y="2078"/>
                  </a:cubicBezTo>
                  <a:lnTo>
                    <a:pt x="1149" y="66"/>
                  </a:lnTo>
                  <a:cubicBezTo>
                    <a:pt x="1106" y="23"/>
                    <a:pt x="1050" y="1"/>
                    <a:pt x="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2"/>
            <p:cNvSpPr/>
            <p:nvPr/>
          </p:nvSpPr>
          <p:spPr>
            <a:xfrm>
              <a:off x="5721716" y="1676625"/>
              <a:ext cx="41925" cy="35225"/>
            </a:xfrm>
            <a:custGeom>
              <a:avLst/>
              <a:gdLst/>
              <a:ahLst/>
              <a:cxnLst/>
              <a:rect l="l" t="t" r="r" b="b"/>
              <a:pathLst>
                <a:path w="1677" h="1409" extrusionOk="0">
                  <a:moveTo>
                    <a:pt x="924" y="431"/>
                  </a:moveTo>
                  <a:cubicBezTo>
                    <a:pt x="1049" y="431"/>
                    <a:pt x="1173" y="511"/>
                    <a:pt x="1193" y="663"/>
                  </a:cubicBezTo>
                  <a:cubicBezTo>
                    <a:pt x="1205" y="738"/>
                    <a:pt x="1186" y="812"/>
                    <a:pt x="1143" y="868"/>
                  </a:cubicBezTo>
                  <a:cubicBezTo>
                    <a:pt x="1085" y="944"/>
                    <a:pt x="1006" y="977"/>
                    <a:pt x="929" y="977"/>
                  </a:cubicBezTo>
                  <a:cubicBezTo>
                    <a:pt x="766" y="977"/>
                    <a:pt x="608" y="832"/>
                    <a:pt x="659" y="638"/>
                  </a:cubicBezTo>
                  <a:cubicBezTo>
                    <a:pt x="694" y="499"/>
                    <a:pt x="810" y="431"/>
                    <a:pt x="924" y="431"/>
                  </a:cubicBezTo>
                  <a:close/>
                  <a:moveTo>
                    <a:pt x="916" y="0"/>
                  </a:moveTo>
                  <a:cubicBezTo>
                    <a:pt x="728" y="0"/>
                    <a:pt x="536" y="76"/>
                    <a:pt x="391" y="241"/>
                  </a:cubicBezTo>
                  <a:cubicBezTo>
                    <a:pt x="0" y="694"/>
                    <a:pt x="317" y="1402"/>
                    <a:pt x="926" y="1408"/>
                  </a:cubicBezTo>
                  <a:cubicBezTo>
                    <a:pt x="957" y="1408"/>
                    <a:pt x="988" y="1402"/>
                    <a:pt x="1025" y="1402"/>
                  </a:cubicBezTo>
                  <a:cubicBezTo>
                    <a:pt x="1410" y="1346"/>
                    <a:pt x="1677" y="992"/>
                    <a:pt x="1621" y="607"/>
                  </a:cubicBezTo>
                  <a:cubicBezTo>
                    <a:pt x="1566" y="229"/>
                    <a:pt x="1245" y="0"/>
                    <a:pt x="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2"/>
            <p:cNvSpPr/>
            <p:nvPr/>
          </p:nvSpPr>
          <p:spPr>
            <a:xfrm>
              <a:off x="5832391" y="150130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2"/>
            <p:cNvSpPr/>
            <p:nvPr/>
          </p:nvSpPr>
          <p:spPr>
            <a:xfrm>
              <a:off x="5692941" y="1363700"/>
              <a:ext cx="306675" cy="340350"/>
            </a:xfrm>
            <a:custGeom>
              <a:avLst/>
              <a:gdLst/>
              <a:ahLst/>
              <a:cxnLst/>
              <a:rect l="l" t="t" r="r" b="b"/>
              <a:pathLst>
                <a:path w="12267" h="13614" extrusionOk="0">
                  <a:moveTo>
                    <a:pt x="11075" y="456"/>
                  </a:moveTo>
                  <a:lnTo>
                    <a:pt x="11770" y="1158"/>
                  </a:lnTo>
                  <a:lnTo>
                    <a:pt x="10528" y="2673"/>
                  </a:lnTo>
                  <a:lnTo>
                    <a:pt x="9895" y="3170"/>
                  </a:lnTo>
                  <a:lnTo>
                    <a:pt x="9069" y="2344"/>
                  </a:lnTo>
                  <a:lnTo>
                    <a:pt x="9566" y="1711"/>
                  </a:lnTo>
                  <a:lnTo>
                    <a:pt x="11075" y="456"/>
                  </a:lnTo>
                  <a:close/>
                  <a:moveTo>
                    <a:pt x="7839" y="3866"/>
                  </a:moveTo>
                  <a:lnTo>
                    <a:pt x="8392" y="4418"/>
                  </a:lnTo>
                  <a:lnTo>
                    <a:pt x="7833" y="4971"/>
                  </a:lnTo>
                  <a:lnTo>
                    <a:pt x="7280" y="4418"/>
                  </a:lnTo>
                  <a:lnTo>
                    <a:pt x="7839" y="3866"/>
                  </a:lnTo>
                  <a:close/>
                  <a:moveTo>
                    <a:pt x="6976" y="4722"/>
                  </a:moveTo>
                  <a:lnTo>
                    <a:pt x="7529" y="5275"/>
                  </a:lnTo>
                  <a:lnTo>
                    <a:pt x="6976" y="5828"/>
                  </a:lnTo>
                  <a:lnTo>
                    <a:pt x="6423" y="5275"/>
                  </a:lnTo>
                  <a:lnTo>
                    <a:pt x="6976" y="4722"/>
                  </a:lnTo>
                  <a:close/>
                  <a:moveTo>
                    <a:pt x="6119" y="5579"/>
                  </a:moveTo>
                  <a:lnTo>
                    <a:pt x="6672" y="6132"/>
                  </a:lnTo>
                  <a:lnTo>
                    <a:pt x="6113" y="6685"/>
                  </a:lnTo>
                  <a:lnTo>
                    <a:pt x="5560" y="6132"/>
                  </a:lnTo>
                  <a:lnTo>
                    <a:pt x="6119" y="5579"/>
                  </a:lnTo>
                  <a:close/>
                  <a:moveTo>
                    <a:pt x="5256" y="6430"/>
                  </a:moveTo>
                  <a:lnTo>
                    <a:pt x="5809" y="6989"/>
                  </a:lnTo>
                  <a:lnTo>
                    <a:pt x="4591" y="8200"/>
                  </a:lnTo>
                  <a:lnTo>
                    <a:pt x="4033" y="7647"/>
                  </a:lnTo>
                  <a:lnTo>
                    <a:pt x="5256" y="6430"/>
                  </a:lnTo>
                  <a:close/>
                  <a:moveTo>
                    <a:pt x="3145" y="7374"/>
                  </a:moveTo>
                  <a:lnTo>
                    <a:pt x="4865" y="9082"/>
                  </a:lnTo>
                  <a:lnTo>
                    <a:pt x="4411" y="9535"/>
                  </a:lnTo>
                  <a:lnTo>
                    <a:pt x="2691" y="7827"/>
                  </a:lnTo>
                  <a:lnTo>
                    <a:pt x="3145" y="7374"/>
                  </a:lnTo>
                  <a:close/>
                  <a:moveTo>
                    <a:pt x="11079" y="1"/>
                  </a:moveTo>
                  <a:cubicBezTo>
                    <a:pt x="10989" y="1"/>
                    <a:pt x="10900" y="35"/>
                    <a:pt x="10832" y="102"/>
                  </a:cubicBezTo>
                  <a:lnTo>
                    <a:pt x="10385" y="475"/>
                  </a:lnTo>
                  <a:lnTo>
                    <a:pt x="10056" y="140"/>
                  </a:lnTo>
                  <a:cubicBezTo>
                    <a:pt x="10009" y="94"/>
                    <a:pt x="9957" y="75"/>
                    <a:pt x="9907" y="75"/>
                  </a:cubicBezTo>
                  <a:cubicBezTo>
                    <a:pt x="9738" y="75"/>
                    <a:pt x="9592" y="292"/>
                    <a:pt x="9746" y="450"/>
                  </a:cubicBezTo>
                  <a:lnTo>
                    <a:pt x="10050" y="748"/>
                  </a:lnTo>
                  <a:lnTo>
                    <a:pt x="9715" y="1028"/>
                  </a:lnTo>
                  <a:lnTo>
                    <a:pt x="9441" y="754"/>
                  </a:lnTo>
                  <a:cubicBezTo>
                    <a:pt x="9393" y="706"/>
                    <a:pt x="9340" y="686"/>
                    <a:pt x="9289" y="686"/>
                  </a:cubicBezTo>
                  <a:cubicBezTo>
                    <a:pt x="9122" y="686"/>
                    <a:pt x="8980" y="902"/>
                    <a:pt x="9137" y="1059"/>
                  </a:cubicBezTo>
                  <a:lnTo>
                    <a:pt x="9379" y="1301"/>
                  </a:lnTo>
                  <a:lnTo>
                    <a:pt x="9267" y="1394"/>
                  </a:lnTo>
                  <a:cubicBezTo>
                    <a:pt x="9255" y="1406"/>
                    <a:pt x="9243" y="1413"/>
                    <a:pt x="9236" y="1425"/>
                  </a:cubicBezTo>
                  <a:lnTo>
                    <a:pt x="9081" y="1624"/>
                  </a:lnTo>
                  <a:lnTo>
                    <a:pt x="8827" y="1369"/>
                  </a:lnTo>
                  <a:cubicBezTo>
                    <a:pt x="8779" y="1321"/>
                    <a:pt x="8725" y="1301"/>
                    <a:pt x="8674" y="1301"/>
                  </a:cubicBezTo>
                  <a:cubicBezTo>
                    <a:pt x="8507" y="1301"/>
                    <a:pt x="8365" y="1516"/>
                    <a:pt x="8522" y="1673"/>
                  </a:cubicBezTo>
                  <a:lnTo>
                    <a:pt x="8814" y="1965"/>
                  </a:lnTo>
                  <a:lnTo>
                    <a:pt x="8609" y="2226"/>
                  </a:lnTo>
                  <a:cubicBezTo>
                    <a:pt x="8547" y="2301"/>
                    <a:pt x="8547" y="2412"/>
                    <a:pt x="8609" y="2487"/>
                  </a:cubicBezTo>
                  <a:lnTo>
                    <a:pt x="5579" y="5505"/>
                  </a:lnTo>
                  <a:cubicBezTo>
                    <a:pt x="4988" y="5058"/>
                    <a:pt x="4425" y="4834"/>
                    <a:pt x="3896" y="4834"/>
                  </a:cubicBezTo>
                  <a:cubicBezTo>
                    <a:pt x="3808" y="4834"/>
                    <a:pt x="3721" y="4840"/>
                    <a:pt x="3635" y="4853"/>
                  </a:cubicBezTo>
                  <a:cubicBezTo>
                    <a:pt x="2666" y="4990"/>
                    <a:pt x="2077" y="5859"/>
                    <a:pt x="1723" y="6380"/>
                  </a:cubicBezTo>
                  <a:cubicBezTo>
                    <a:pt x="1654" y="6486"/>
                    <a:pt x="1580" y="6585"/>
                    <a:pt x="1499" y="6685"/>
                  </a:cubicBezTo>
                  <a:cubicBezTo>
                    <a:pt x="1157" y="7033"/>
                    <a:pt x="729" y="7275"/>
                    <a:pt x="257" y="7380"/>
                  </a:cubicBezTo>
                  <a:cubicBezTo>
                    <a:pt x="0" y="7449"/>
                    <a:pt x="74" y="7805"/>
                    <a:pt x="299" y="7805"/>
                  </a:cubicBezTo>
                  <a:cubicBezTo>
                    <a:pt x="319" y="7805"/>
                    <a:pt x="340" y="7802"/>
                    <a:pt x="363" y="7796"/>
                  </a:cubicBezTo>
                  <a:cubicBezTo>
                    <a:pt x="909" y="7672"/>
                    <a:pt x="1412" y="7386"/>
                    <a:pt x="1803" y="6983"/>
                  </a:cubicBezTo>
                  <a:cubicBezTo>
                    <a:pt x="1903" y="6871"/>
                    <a:pt x="1996" y="6747"/>
                    <a:pt x="2077" y="6616"/>
                  </a:cubicBezTo>
                  <a:cubicBezTo>
                    <a:pt x="2412" y="6126"/>
                    <a:pt x="2921" y="5387"/>
                    <a:pt x="3697" y="5275"/>
                  </a:cubicBezTo>
                  <a:cubicBezTo>
                    <a:pt x="3763" y="5266"/>
                    <a:pt x="3830" y="5261"/>
                    <a:pt x="3898" y="5261"/>
                  </a:cubicBezTo>
                  <a:cubicBezTo>
                    <a:pt x="4322" y="5261"/>
                    <a:pt x="4782" y="5445"/>
                    <a:pt x="5275" y="5809"/>
                  </a:cubicBezTo>
                  <a:lnTo>
                    <a:pt x="3728" y="7349"/>
                  </a:lnTo>
                  <a:lnTo>
                    <a:pt x="3300" y="6921"/>
                  </a:lnTo>
                  <a:cubicBezTo>
                    <a:pt x="3256" y="6877"/>
                    <a:pt x="3202" y="6856"/>
                    <a:pt x="3148" y="6856"/>
                  </a:cubicBezTo>
                  <a:cubicBezTo>
                    <a:pt x="3093" y="6856"/>
                    <a:pt x="3039" y="6877"/>
                    <a:pt x="2996" y="6921"/>
                  </a:cubicBezTo>
                  <a:lnTo>
                    <a:pt x="2238" y="7672"/>
                  </a:lnTo>
                  <a:cubicBezTo>
                    <a:pt x="2151" y="7759"/>
                    <a:pt x="2151" y="7896"/>
                    <a:pt x="2238" y="7976"/>
                  </a:cubicBezTo>
                  <a:lnTo>
                    <a:pt x="4262" y="9995"/>
                  </a:lnTo>
                  <a:cubicBezTo>
                    <a:pt x="4303" y="10035"/>
                    <a:pt x="4357" y="10055"/>
                    <a:pt x="4412" y="10055"/>
                  </a:cubicBezTo>
                  <a:cubicBezTo>
                    <a:pt x="4467" y="10055"/>
                    <a:pt x="4523" y="10035"/>
                    <a:pt x="4567" y="9995"/>
                  </a:cubicBezTo>
                  <a:lnTo>
                    <a:pt x="5324" y="9237"/>
                  </a:lnTo>
                  <a:cubicBezTo>
                    <a:pt x="5411" y="9150"/>
                    <a:pt x="5411" y="9013"/>
                    <a:pt x="5324" y="8933"/>
                  </a:cubicBezTo>
                  <a:lnTo>
                    <a:pt x="4896" y="8504"/>
                  </a:lnTo>
                  <a:lnTo>
                    <a:pt x="5330" y="8070"/>
                  </a:lnTo>
                  <a:cubicBezTo>
                    <a:pt x="5362" y="8125"/>
                    <a:pt x="5399" y="8169"/>
                    <a:pt x="5442" y="8212"/>
                  </a:cubicBezTo>
                  <a:cubicBezTo>
                    <a:pt x="5641" y="8404"/>
                    <a:pt x="5945" y="8459"/>
                    <a:pt x="6286" y="8459"/>
                  </a:cubicBezTo>
                  <a:cubicBezTo>
                    <a:pt x="6508" y="8459"/>
                    <a:pt x="6747" y="8436"/>
                    <a:pt x="6982" y="8411"/>
                  </a:cubicBezTo>
                  <a:cubicBezTo>
                    <a:pt x="7141" y="8395"/>
                    <a:pt x="7372" y="8374"/>
                    <a:pt x="7545" y="8374"/>
                  </a:cubicBezTo>
                  <a:cubicBezTo>
                    <a:pt x="7642" y="8374"/>
                    <a:pt x="7721" y="8381"/>
                    <a:pt x="7758" y="8399"/>
                  </a:cubicBezTo>
                  <a:cubicBezTo>
                    <a:pt x="7758" y="8442"/>
                    <a:pt x="7727" y="8573"/>
                    <a:pt x="7485" y="8889"/>
                  </a:cubicBezTo>
                  <a:cubicBezTo>
                    <a:pt x="7026" y="9498"/>
                    <a:pt x="6262" y="9895"/>
                    <a:pt x="5759" y="10162"/>
                  </a:cubicBezTo>
                  <a:cubicBezTo>
                    <a:pt x="5517" y="10286"/>
                    <a:pt x="5362" y="10367"/>
                    <a:pt x="5281" y="10454"/>
                  </a:cubicBezTo>
                  <a:cubicBezTo>
                    <a:pt x="4660" y="11075"/>
                    <a:pt x="4517" y="11640"/>
                    <a:pt x="4393" y="12137"/>
                  </a:cubicBezTo>
                  <a:cubicBezTo>
                    <a:pt x="4300" y="12516"/>
                    <a:pt x="4213" y="12882"/>
                    <a:pt x="3915" y="13261"/>
                  </a:cubicBezTo>
                  <a:cubicBezTo>
                    <a:pt x="3783" y="13429"/>
                    <a:pt x="3930" y="13613"/>
                    <a:pt x="4086" y="13613"/>
                  </a:cubicBezTo>
                  <a:cubicBezTo>
                    <a:pt x="4144" y="13613"/>
                    <a:pt x="4203" y="13588"/>
                    <a:pt x="4250" y="13528"/>
                  </a:cubicBezTo>
                  <a:cubicBezTo>
                    <a:pt x="4604" y="13075"/>
                    <a:pt x="4709" y="12646"/>
                    <a:pt x="4815" y="12236"/>
                  </a:cubicBezTo>
                  <a:cubicBezTo>
                    <a:pt x="4933" y="11752"/>
                    <a:pt x="5045" y="11292"/>
                    <a:pt x="5585" y="10758"/>
                  </a:cubicBezTo>
                  <a:cubicBezTo>
                    <a:pt x="5703" y="10678"/>
                    <a:pt x="5827" y="10603"/>
                    <a:pt x="5958" y="10541"/>
                  </a:cubicBezTo>
                  <a:cubicBezTo>
                    <a:pt x="6461" y="10274"/>
                    <a:pt x="7305" y="9833"/>
                    <a:pt x="7827" y="9144"/>
                  </a:cubicBezTo>
                  <a:cubicBezTo>
                    <a:pt x="8069" y="8827"/>
                    <a:pt x="8293" y="8467"/>
                    <a:pt x="8137" y="8188"/>
                  </a:cubicBezTo>
                  <a:cubicBezTo>
                    <a:pt x="8029" y="7995"/>
                    <a:pt x="7816" y="7938"/>
                    <a:pt x="7531" y="7938"/>
                  </a:cubicBezTo>
                  <a:cubicBezTo>
                    <a:pt x="7357" y="7938"/>
                    <a:pt x="7157" y="7959"/>
                    <a:pt x="6939" y="7983"/>
                  </a:cubicBezTo>
                  <a:cubicBezTo>
                    <a:pt x="6728" y="8003"/>
                    <a:pt x="6493" y="8026"/>
                    <a:pt x="6282" y="8026"/>
                  </a:cubicBezTo>
                  <a:cubicBezTo>
                    <a:pt x="6046" y="8026"/>
                    <a:pt x="5842" y="7997"/>
                    <a:pt x="5740" y="7902"/>
                  </a:cubicBezTo>
                  <a:cubicBezTo>
                    <a:pt x="5697" y="7858"/>
                    <a:pt x="5672" y="7796"/>
                    <a:pt x="5672" y="7734"/>
                  </a:cubicBezTo>
                  <a:lnTo>
                    <a:pt x="8982" y="4437"/>
                  </a:lnTo>
                  <a:cubicBezTo>
                    <a:pt x="9149" y="4289"/>
                    <a:pt x="9009" y="4060"/>
                    <a:pt x="8835" y="4060"/>
                  </a:cubicBezTo>
                  <a:cubicBezTo>
                    <a:pt x="8790" y="4060"/>
                    <a:pt x="8742" y="4076"/>
                    <a:pt x="8696" y="4114"/>
                  </a:cubicBezTo>
                  <a:lnTo>
                    <a:pt x="8144" y="3561"/>
                  </a:lnTo>
                  <a:lnTo>
                    <a:pt x="8914" y="2797"/>
                  </a:lnTo>
                  <a:lnTo>
                    <a:pt x="9466" y="3350"/>
                  </a:lnTo>
                  <a:lnTo>
                    <a:pt x="9330" y="3481"/>
                  </a:lnTo>
                  <a:cubicBezTo>
                    <a:pt x="9172" y="3638"/>
                    <a:pt x="9312" y="3858"/>
                    <a:pt x="9481" y="3858"/>
                  </a:cubicBezTo>
                  <a:cubicBezTo>
                    <a:pt x="9532" y="3858"/>
                    <a:pt x="9585" y="3838"/>
                    <a:pt x="9634" y="3791"/>
                  </a:cubicBezTo>
                  <a:lnTo>
                    <a:pt x="9777" y="3648"/>
                  </a:lnTo>
                  <a:cubicBezTo>
                    <a:pt x="9809" y="3667"/>
                    <a:pt x="9845" y="3677"/>
                    <a:pt x="9882" y="3677"/>
                  </a:cubicBezTo>
                  <a:cubicBezTo>
                    <a:pt x="9928" y="3677"/>
                    <a:pt x="9974" y="3661"/>
                    <a:pt x="10013" y="3630"/>
                  </a:cubicBezTo>
                  <a:lnTo>
                    <a:pt x="10273" y="3425"/>
                  </a:lnTo>
                  <a:lnTo>
                    <a:pt x="10565" y="3716"/>
                  </a:lnTo>
                  <a:cubicBezTo>
                    <a:pt x="10613" y="3764"/>
                    <a:pt x="10667" y="3785"/>
                    <a:pt x="10718" y="3785"/>
                  </a:cubicBezTo>
                  <a:cubicBezTo>
                    <a:pt x="10885" y="3785"/>
                    <a:pt x="11027" y="3569"/>
                    <a:pt x="10870" y="3412"/>
                  </a:cubicBezTo>
                  <a:lnTo>
                    <a:pt x="10615" y="3158"/>
                  </a:lnTo>
                  <a:lnTo>
                    <a:pt x="10814" y="3002"/>
                  </a:lnTo>
                  <a:cubicBezTo>
                    <a:pt x="10826" y="2990"/>
                    <a:pt x="10832" y="2984"/>
                    <a:pt x="10845" y="2971"/>
                  </a:cubicBezTo>
                  <a:lnTo>
                    <a:pt x="10932" y="2860"/>
                  </a:lnTo>
                  <a:lnTo>
                    <a:pt x="11180" y="3108"/>
                  </a:lnTo>
                  <a:cubicBezTo>
                    <a:pt x="11226" y="3153"/>
                    <a:pt x="11277" y="3173"/>
                    <a:pt x="11326" y="3173"/>
                  </a:cubicBezTo>
                  <a:cubicBezTo>
                    <a:pt x="11492" y="3173"/>
                    <a:pt x="11638" y="2955"/>
                    <a:pt x="11484" y="2797"/>
                  </a:cubicBezTo>
                  <a:lnTo>
                    <a:pt x="11211" y="2524"/>
                  </a:lnTo>
                  <a:lnTo>
                    <a:pt x="11484" y="2183"/>
                  </a:lnTo>
                  <a:lnTo>
                    <a:pt x="11789" y="2487"/>
                  </a:lnTo>
                  <a:cubicBezTo>
                    <a:pt x="11837" y="2535"/>
                    <a:pt x="11890" y="2555"/>
                    <a:pt x="11941" y="2555"/>
                  </a:cubicBezTo>
                  <a:cubicBezTo>
                    <a:pt x="12108" y="2555"/>
                    <a:pt x="12250" y="2340"/>
                    <a:pt x="12093" y="2183"/>
                  </a:cubicBezTo>
                  <a:lnTo>
                    <a:pt x="11764" y="1854"/>
                  </a:lnTo>
                  <a:lnTo>
                    <a:pt x="12130" y="1400"/>
                  </a:lnTo>
                  <a:cubicBezTo>
                    <a:pt x="12261" y="1270"/>
                    <a:pt x="12267" y="1059"/>
                    <a:pt x="12143" y="916"/>
                  </a:cubicBezTo>
                  <a:lnTo>
                    <a:pt x="11317" y="90"/>
                  </a:lnTo>
                  <a:cubicBezTo>
                    <a:pt x="11248" y="30"/>
                    <a:pt x="11163" y="1"/>
                    <a:pt x="1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2"/>
            <p:cNvSpPr/>
            <p:nvPr/>
          </p:nvSpPr>
          <p:spPr>
            <a:xfrm>
              <a:off x="5681816" y="1622325"/>
              <a:ext cx="123275" cy="57625"/>
            </a:xfrm>
            <a:custGeom>
              <a:avLst/>
              <a:gdLst/>
              <a:ahLst/>
              <a:cxnLst/>
              <a:rect l="l" t="t" r="r" b="b"/>
              <a:pathLst>
                <a:path w="4931" h="2305" extrusionOk="0">
                  <a:moveTo>
                    <a:pt x="764" y="519"/>
                  </a:moveTo>
                  <a:lnTo>
                    <a:pt x="1807" y="1556"/>
                  </a:lnTo>
                  <a:lnTo>
                    <a:pt x="1578" y="1786"/>
                  </a:lnTo>
                  <a:lnTo>
                    <a:pt x="541" y="749"/>
                  </a:lnTo>
                  <a:lnTo>
                    <a:pt x="764" y="519"/>
                  </a:lnTo>
                  <a:close/>
                  <a:moveTo>
                    <a:pt x="771" y="0"/>
                  </a:moveTo>
                  <a:cubicBezTo>
                    <a:pt x="716" y="0"/>
                    <a:pt x="662" y="22"/>
                    <a:pt x="621" y="66"/>
                  </a:cubicBezTo>
                  <a:lnTo>
                    <a:pt x="87" y="593"/>
                  </a:lnTo>
                  <a:cubicBezTo>
                    <a:pt x="0" y="680"/>
                    <a:pt x="0" y="817"/>
                    <a:pt x="87" y="898"/>
                  </a:cubicBezTo>
                  <a:lnTo>
                    <a:pt x="1429" y="2239"/>
                  </a:lnTo>
                  <a:cubicBezTo>
                    <a:pt x="1472" y="2283"/>
                    <a:pt x="1528" y="2304"/>
                    <a:pt x="1583" y="2304"/>
                  </a:cubicBezTo>
                  <a:cubicBezTo>
                    <a:pt x="1638" y="2304"/>
                    <a:pt x="1693" y="2283"/>
                    <a:pt x="1733" y="2239"/>
                  </a:cubicBezTo>
                  <a:lnTo>
                    <a:pt x="2105" y="1866"/>
                  </a:lnTo>
                  <a:lnTo>
                    <a:pt x="2503" y="1960"/>
                  </a:lnTo>
                  <a:cubicBezTo>
                    <a:pt x="2627" y="1991"/>
                    <a:pt x="2751" y="2009"/>
                    <a:pt x="2882" y="2009"/>
                  </a:cubicBezTo>
                  <a:cubicBezTo>
                    <a:pt x="3174" y="2003"/>
                    <a:pt x="3459" y="1922"/>
                    <a:pt x="3714" y="1773"/>
                  </a:cubicBezTo>
                  <a:lnTo>
                    <a:pt x="4801" y="1115"/>
                  </a:lnTo>
                  <a:cubicBezTo>
                    <a:pt x="4900" y="1053"/>
                    <a:pt x="4931" y="923"/>
                    <a:pt x="4869" y="823"/>
                  </a:cubicBezTo>
                  <a:cubicBezTo>
                    <a:pt x="4828" y="754"/>
                    <a:pt x="4758" y="717"/>
                    <a:pt x="4687" y="717"/>
                  </a:cubicBezTo>
                  <a:cubicBezTo>
                    <a:pt x="4649" y="717"/>
                    <a:pt x="4611" y="727"/>
                    <a:pt x="4577" y="749"/>
                  </a:cubicBezTo>
                  <a:lnTo>
                    <a:pt x="3490" y="1407"/>
                  </a:lnTo>
                  <a:cubicBezTo>
                    <a:pt x="3305" y="1519"/>
                    <a:pt x="3092" y="1577"/>
                    <a:pt x="2879" y="1577"/>
                  </a:cubicBezTo>
                  <a:cubicBezTo>
                    <a:pt x="2786" y="1577"/>
                    <a:pt x="2693" y="1566"/>
                    <a:pt x="2602" y="1544"/>
                  </a:cubicBezTo>
                  <a:lnTo>
                    <a:pt x="2310" y="1475"/>
                  </a:lnTo>
                  <a:cubicBezTo>
                    <a:pt x="2298" y="1450"/>
                    <a:pt x="2286" y="1426"/>
                    <a:pt x="2267" y="1407"/>
                  </a:cubicBezTo>
                  <a:lnTo>
                    <a:pt x="926" y="66"/>
                  </a:lnTo>
                  <a:cubicBezTo>
                    <a:pt x="882" y="22"/>
                    <a:pt x="826" y="0"/>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52"/>
          <p:cNvGrpSpPr/>
          <p:nvPr/>
        </p:nvGrpSpPr>
        <p:grpSpPr>
          <a:xfrm>
            <a:off x="1321616" y="1398150"/>
            <a:ext cx="367625" cy="298025"/>
            <a:chOff x="1321616" y="1398150"/>
            <a:chExt cx="367625" cy="298025"/>
          </a:xfrm>
        </p:grpSpPr>
        <p:sp>
          <p:nvSpPr>
            <p:cNvPr id="960" name="Google Shape;960;p52"/>
            <p:cNvSpPr/>
            <p:nvPr/>
          </p:nvSpPr>
          <p:spPr>
            <a:xfrm>
              <a:off x="1321616" y="1398150"/>
              <a:ext cx="367625" cy="298025"/>
            </a:xfrm>
            <a:custGeom>
              <a:avLst/>
              <a:gdLst/>
              <a:ahLst/>
              <a:cxnLst/>
              <a:rect l="l" t="t" r="r" b="b"/>
              <a:pathLst>
                <a:path w="14705" h="11921" extrusionOk="0">
                  <a:moveTo>
                    <a:pt x="2583" y="805"/>
                  </a:moveTo>
                  <a:cubicBezTo>
                    <a:pt x="3124" y="805"/>
                    <a:pt x="3440" y="935"/>
                    <a:pt x="3620" y="1065"/>
                  </a:cubicBezTo>
                  <a:lnTo>
                    <a:pt x="1528" y="1065"/>
                  </a:lnTo>
                  <a:cubicBezTo>
                    <a:pt x="1720" y="929"/>
                    <a:pt x="2049" y="805"/>
                    <a:pt x="2583" y="805"/>
                  </a:cubicBezTo>
                  <a:close/>
                  <a:moveTo>
                    <a:pt x="12146" y="805"/>
                  </a:moveTo>
                  <a:cubicBezTo>
                    <a:pt x="12687" y="805"/>
                    <a:pt x="13003" y="935"/>
                    <a:pt x="13183" y="1065"/>
                  </a:cubicBezTo>
                  <a:lnTo>
                    <a:pt x="11091" y="1065"/>
                  </a:lnTo>
                  <a:cubicBezTo>
                    <a:pt x="11283" y="929"/>
                    <a:pt x="11606" y="805"/>
                    <a:pt x="12146" y="805"/>
                  </a:cubicBezTo>
                  <a:close/>
                  <a:moveTo>
                    <a:pt x="12451" y="2674"/>
                  </a:moveTo>
                  <a:lnTo>
                    <a:pt x="12451" y="2928"/>
                  </a:lnTo>
                  <a:lnTo>
                    <a:pt x="8861" y="2928"/>
                  </a:lnTo>
                  <a:lnTo>
                    <a:pt x="8861" y="2674"/>
                  </a:lnTo>
                  <a:close/>
                  <a:moveTo>
                    <a:pt x="5670" y="3363"/>
                  </a:moveTo>
                  <a:lnTo>
                    <a:pt x="5670" y="3624"/>
                  </a:lnTo>
                  <a:cubicBezTo>
                    <a:pt x="4924" y="4009"/>
                    <a:pt x="4328" y="4636"/>
                    <a:pt x="3987" y="5400"/>
                  </a:cubicBezTo>
                  <a:lnTo>
                    <a:pt x="2428" y="5400"/>
                  </a:lnTo>
                  <a:lnTo>
                    <a:pt x="2428" y="3363"/>
                  </a:lnTo>
                  <a:close/>
                  <a:moveTo>
                    <a:pt x="7352" y="3649"/>
                  </a:moveTo>
                  <a:cubicBezTo>
                    <a:pt x="8669" y="3649"/>
                    <a:pt x="9861" y="4444"/>
                    <a:pt x="10364" y="5661"/>
                  </a:cubicBezTo>
                  <a:cubicBezTo>
                    <a:pt x="10867" y="6878"/>
                    <a:pt x="10588" y="8281"/>
                    <a:pt x="9656" y="9213"/>
                  </a:cubicBezTo>
                  <a:cubicBezTo>
                    <a:pt x="9033" y="9836"/>
                    <a:pt x="8198" y="10168"/>
                    <a:pt x="7348" y="10168"/>
                  </a:cubicBezTo>
                  <a:cubicBezTo>
                    <a:pt x="6929" y="10168"/>
                    <a:pt x="6507" y="10087"/>
                    <a:pt x="6104" y="9921"/>
                  </a:cubicBezTo>
                  <a:cubicBezTo>
                    <a:pt x="4887" y="9418"/>
                    <a:pt x="4092" y="8225"/>
                    <a:pt x="4092" y="6909"/>
                  </a:cubicBezTo>
                  <a:cubicBezTo>
                    <a:pt x="4092" y="5108"/>
                    <a:pt x="5552" y="3649"/>
                    <a:pt x="7352" y="3649"/>
                  </a:cubicBezTo>
                  <a:close/>
                  <a:moveTo>
                    <a:pt x="2372" y="10287"/>
                  </a:moveTo>
                  <a:lnTo>
                    <a:pt x="2372" y="10629"/>
                  </a:lnTo>
                  <a:lnTo>
                    <a:pt x="2099" y="10629"/>
                  </a:lnTo>
                  <a:lnTo>
                    <a:pt x="2372" y="10287"/>
                  </a:lnTo>
                  <a:close/>
                  <a:moveTo>
                    <a:pt x="2801" y="10287"/>
                  </a:moveTo>
                  <a:lnTo>
                    <a:pt x="3074" y="10629"/>
                  </a:lnTo>
                  <a:lnTo>
                    <a:pt x="2801" y="10629"/>
                  </a:lnTo>
                  <a:lnTo>
                    <a:pt x="2801" y="10287"/>
                  </a:lnTo>
                  <a:close/>
                  <a:moveTo>
                    <a:pt x="3819" y="5828"/>
                  </a:moveTo>
                  <a:cubicBezTo>
                    <a:pt x="3366" y="7313"/>
                    <a:pt x="3887" y="8915"/>
                    <a:pt x="5123" y="9852"/>
                  </a:cubicBezTo>
                  <a:lnTo>
                    <a:pt x="4620" y="10629"/>
                  </a:lnTo>
                  <a:lnTo>
                    <a:pt x="3633" y="10629"/>
                  </a:lnTo>
                  <a:lnTo>
                    <a:pt x="2801" y="9604"/>
                  </a:lnTo>
                  <a:lnTo>
                    <a:pt x="2801" y="5828"/>
                  </a:lnTo>
                  <a:close/>
                  <a:moveTo>
                    <a:pt x="9222" y="10088"/>
                  </a:moveTo>
                  <a:lnTo>
                    <a:pt x="9569" y="10629"/>
                  </a:lnTo>
                  <a:lnTo>
                    <a:pt x="5136" y="10629"/>
                  </a:lnTo>
                  <a:lnTo>
                    <a:pt x="5477" y="10088"/>
                  </a:lnTo>
                  <a:cubicBezTo>
                    <a:pt x="6055" y="10427"/>
                    <a:pt x="6702" y="10596"/>
                    <a:pt x="7349" y="10596"/>
                  </a:cubicBezTo>
                  <a:cubicBezTo>
                    <a:pt x="7997" y="10596"/>
                    <a:pt x="8644" y="10427"/>
                    <a:pt x="9222" y="10088"/>
                  </a:cubicBezTo>
                  <a:close/>
                  <a:moveTo>
                    <a:pt x="11904" y="5828"/>
                  </a:moveTo>
                  <a:lnTo>
                    <a:pt x="11904" y="9604"/>
                  </a:lnTo>
                  <a:lnTo>
                    <a:pt x="11072" y="10629"/>
                  </a:lnTo>
                  <a:lnTo>
                    <a:pt x="10085" y="10629"/>
                  </a:lnTo>
                  <a:lnTo>
                    <a:pt x="9582" y="9852"/>
                  </a:lnTo>
                  <a:cubicBezTo>
                    <a:pt x="10811" y="8915"/>
                    <a:pt x="11333" y="7313"/>
                    <a:pt x="10880" y="5835"/>
                  </a:cubicBezTo>
                  <a:lnTo>
                    <a:pt x="10880" y="5828"/>
                  </a:lnTo>
                  <a:close/>
                  <a:moveTo>
                    <a:pt x="11904" y="10287"/>
                  </a:moveTo>
                  <a:lnTo>
                    <a:pt x="11904" y="10629"/>
                  </a:lnTo>
                  <a:lnTo>
                    <a:pt x="11625" y="10629"/>
                  </a:lnTo>
                  <a:lnTo>
                    <a:pt x="11904" y="10287"/>
                  </a:lnTo>
                  <a:close/>
                  <a:moveTo>
                    <a:pt x="12333" y="10287"/>
                  </a:moveTo>
                  <a:lnTo>
                    <a:pt x="12612" y="10629"/>
                  </a:lnTo>
                  <a:lnTo>
                    <a:pt x="12333" y="10629"/>
                  </a:lnTo>
                  <a:lnTo>
                    <a:pt x="12333" y="10287"/>
                  </a:lnTo>
                  <a:close/>
                  <a:moveTo>
                    <a:pt x="14270" y="11057"/>
                  </a:moveTo>
                  <a:lnTo>
                    <a:pt x="14270" y="11485"/>
                  </a:lnTo>
                  <a:lnTo>
                    <a:pt x="428" y="11485"/>
                  </a:lnTo>
                  <a:lnTo>
                    <a:pt x="428" y="11057"/>
                  </a:lnTo>
                  <a:close/>
                  <a:moveTo>
                    <a:pt x="2584" y="1"/>
                  </a:moveTo>
                  <a:cubicBezTo>
                    <a:pt x="2476" y="1"/>
                    <a:pt x="2369" y="72"/>
                    <a:pt x="2372" y="215"/>
                  </a:cubicBezTo>
                  <a:lnTo>
                    <a:pt x="2372" y="382"/>
                  </a:lnTo>
                  <a:cubicBezTo>
                    <a:pt x="1130" y="457"/>
                    <a:pt x="869" y="1177"/>
                    <a:pt x="857" y="1208"/>
                  </a:cubicBezTo>
                  <a:cubicBezTo>
                    <a:pt x="813" y="1351"/>
                    <a:pt x="913" y="1494"/>
                    <a:pt x="1062" y="1494"/>
                  </a:cubicBezTo>
                  <a:lnTo>
                    <a:pt x="2372" y="1494"/>
                  </a:lnTo>
                  <a:lnTo>
                    <a:pt x="2372" y="2245"/>
                  </a:lnTo>
                  <a:lnTo>
                    <a:pt x="2037" y="2245"/>
                  </a:lnTo>
                  <a:cubicBezTo>
                    <a:pt x="1919" y="2245"/>
                    <a:pt x="1826" y="2338"/>
                    <a:pt x="1826" y="2456"/>
                  </a:cubicBezTo>
                  <a:lnTo>
                    <a:pt x="1826" y="3146"/>
                  </a:lnTo>
                  <a:cubicBezTo>
                    <a:pt x="1826" y="3251"/>
                    <a:pt x="1894" y="3338"/>
                    <a:pt x="2000" y="3357"/>
                  </a:cubicBezTo>
                  <a:lnTo>
                    <a:pt x="2000" y="5617"/>
                  </a:lnTo>
                  <a:cubicBezTo>
                    <a:pt x="2000" y="5735"/>
                    <a:pt x="2093" y="5835"/>
                    <a:pt x="2211" y="5835"/>
                  </a:cubicBezTo>
                  <a:lnTo>
                    <a:pt x="2366" y="5835"/>
                  </a:lnTo>
                  <a:lnTo>
                    <a:pt x="2366" y="9610"/>
                  </a:lnTo>
                  <a:lnTo>
                    <a:pt x="1540" y="10629"/>
                  </a:lnTo>
                  <a:lnTo>
                    <a:pt x="217" y="10629"/>
                  </a:lnTo>
                  <a:cubicBezTo>
                    <a:pt x="214" y="10628"/>
                    <a:pt x="210" y="10628"/>
                    <a:pt x="207" y="10628"/>
                  </a:cubicBezTo>
                  <a:cubicBezTo>
                    <a:pt x="94" y="10628"/>
                    <a:pt x="0" y="10725"/>
                    <a:pt x="0" y="10840"/>
                  </a:cubicBezTo>
                  <a:lnTo>
                    <a:pt x="0" y="11703"/>
                  </a:lnTo>
                  <a:cubicBezTo>
                    <a:pt x="0" y="11821"/>
                    <a:pt x="99" y="11920"/>
                    <a:pt x="217" y="11920"/>
                  </a:cubicBezTo>
                  <a:lnTo>
                    <a:pt x="14487" y="11920"/>
                  </a:lnTo>
                  <a:cubicBezTo>
                    <a:pt x="14605" y="11920"/>
                    <a:pt x="14699" y="11821"/>
                    <a:pt x="14705" y="11703"/>
                  </a:cubicBezTo>
                  <a:lnTo>
                    <a:pt x="14705" y="10840"/>
                  </a:lnTo>
                  <a:cubicBezTo>
                    <a:pt x="14705" y="10725"/>
                    <a:pt x="14611" y="10628"/>
                    <a:pt x="14498" y="10628"/>
                  </a:cubicBezTo>
                  <a:cubicBezTo>
                    <a:pt x="14494" y="10628"/>
                    <a:pt x="14491" y="10628"/>
                    <a:pt x="14487" y="10629"/>
                  </a:cubicBezTo>
                  <a:lnTo>
                    <a:pt x="13165" y="10629"/>
                  </a:lnTo>
                  <a:lnTo>
                    <a:pt x="12333" y="9604"/>
                  </a:lnTo>
                  <a:lnTo>
                    <a:pt x="12333" y="5828"/>
                  </a:lnTo>
                  <a:lnTo>
                    <a:pt x="12488" y="5828"/>
                  </a:lnTo>
                  <a:cubicBezTo>
                    <a:pt x="12612" y="5828"/>
                    <a:pt x="12705" y="5735"/>
                    <a:pt x="12705" y="5617"/>
                  </a:cubicBezTo>
                  <a:lnTo>
                    <a:pt x="12705" y="5040"/>
                  </a:lnTo>
                  <a:cubicBezTo>
                    <a:pt x="12705" y="4894"/>
                    <a:pt x="12598" y="4821"/>
                    <a:pt x="12491" y="4821"/>
                  </a:cubicBezTo>
                  <a:cubicBezTo>
                    <a:pt x="12384" y="4821"/>
                    <a:pt x="12277" y="4894"/>
                    <a:pt x="12277" y="5040"/>
                  </a:cubicBezTo>
                  <a:lnTo>
                    <a:pt x="12277" y="5400"/>
                  </a:lnTo>
                  <a:lnTo>
                    <a:pt x="10718" y="5400"/>
                  </a:lnTo>
                  <a:cubicBezTo>
                    <a:pt x="10377" y="4630"/>
                    <a:pt x="9780" y="4009"/>
                    <a:pt x="9029" y="3624"/>
                  </a:cubicBezTo>
                  <a:lnTo>
                    <a:pt x="9029" y="3363"/>
                  </a:lnTo>
                  <a:lnTo>
                    <a:pt x="12277" y="3363"/>
                  </a:lnTo>
                  <a:lnTo>
                    <a:pt x="12277" y="4121"/>
                  </a:lnTo>
                  <a:cubicBezTo>
                    <a:pt x="12277" y="4264"/>
                    <a:pt x="12384" y="4335"/>
                    <a:pt x="12491" y="4335"/>
                  </a:cubicBezTo>
                  <a:cubicBezTo>
                    <a:pt x="12598" y="4335"/>
                    <a:pt x="12705" y="4264"/>
                    <a:pt x="12705" y="4121"/>
                  </a:cubicBezTo>
                  <a:lnTo>
                    <a:pt x="12705" y="3357"/>
                  </a:lnTo>
                  <a:cubicBezTo>
                    <a:pt x="12805" y="3338"/>
                    <a:pt x="12879" y="3245"/>
                    <a:pt x="12879" y="3146"/>
                  </a:cubicBezTo>
                  <a:lnTo>
                    <a:pt x="12879" y="2456"/>
                  </a:lnTo>
                  <a:cubicBezTo>
                    <a:pt x="12879" y="2342"/>
                    <a:pt x="12786" y="2245"/>
                    <a:pt x="12672" y="2245"/>
                  </a:cubicBezTo>
                  <a:cubicBezTo>
                    <a:pt x="12669" y="2245"/>
                    <a:pt x="12665" y="2245"/>
                    <a:pt x="12662" y="2245"/>
                  </a:cubicBezTo>
                  <a:lnTo>
                    <a:pt x="12333" y="2245"/>
                  </a:lnTo>
                  <a:lnTo>
                    <a:pt x="12333" y="1494"/>
                  </a:lnTo>
                  <a:lnTo>
                    <a:pt x="13612" y="1494"/>
                  </a:lnTo>
                  <a:cubicBezTo>
                    <a:pt x="13748" y="1494"/>
                    <a:pt x="13848" y="1364"/>
                    <a:pt x="13817" y="1227"/>
                  </a:cubicBezTo>
                  <a:cubicBezTo>
                    <a:pt x="13811" y="1196"/>
                    <a:pt x="13606" y="445"/>
                    <a:pt x="12333" y="382"/>
                  </a:cubicBezTo>
                  <a:lnTo>
                    <a:pt x="12333" y="215"/>
                  </a:lnTo>
                  <a:cubicBezTo>
                    <a:pt x="12333" y="72"/>
                    <a:pt x="12224" y="1"/>
                    <a:pt x="12115" y="1"/>
                  </a:cubicBezTo>
                  <a:cubicBezTo>
                    <a:pt x="12007" y="1"/>
                    <a:pt x="11898" y="72"/>
                    <a:pt x="11898" y="215"/>
                  </a:cubicBezTo>
                  <a:lnTo>
                    <a:pt x="11898" y="382"/>
                  </a:lnTo>
                  <a:cubicBezTo>
                    <a:pt x="10681" y="463"/>
                    <a:pt x="10426" y="1177"/>
                    <a:pt x="10420" y="1208"/>
                  </a:cubicBezTo>
                  <a:cubicBezTo>
                    <a:pt x="10370" y="1345"/>
                    <a:pt x="10476" y="1494"/>
                    <a:pt x="10619" y="1494"/>
                  </a:cubicBezTo>
                  <a:lnTo>
                    <a:pt x="11898" y="1494"/>
                  </a:lnTo>
                  <a:lnTo>
                    <a:pt x="11898" y="2245"/>
                  </a:lnTo>
                  <a:lnTo>
                    <a:pt x="8638" y="2245"/>
                  </a:lnTo>
                  <a:cubicBezTo>
                    <a:pt x="8520" y="2245"/>
                    <a:pt x="8427" y="2338"/>
                    <a:pt x="8427" y="2456"/>
                  </a:cubicBezTo>
                  <a:lnTo>
                    <a:pt x="8427" y="3146"/>
                  </a:lnTo>
                  <a:cubicBezTo>
                    <a:pt x="8427" y="3251"/>
                    <a:pt x="8495" y="3338"/>
                    <a:pt x="8594" y="3357"/>
                  </a:cubicBezTo>
                  <a:lnTo>
                    <a:pt x="8594" y="3438"/>
                  </a:lnTo>
                  <a:cubicBezTo>
                    <a:pt x="8191" y="3292"/>
                    <a:pt x="7768" y="3219"/>
                    <a:pt x="7346" y="3219"/>
                  </a:cubicBezTo>
                  <a:cubicBezTo>
                    <a:pt x="6924" y="3219"/>
                    <a:pt x="6502" y="3292"/>
                    <a:pt x="6098" y="3438"/>
                  </a:cubicBezTo>
                  <a:lnTo>
                    <a:pt x="6098" y="3357"/>
                  </a:lnTo>
                  <a:cubicBezTo>
                    <a:pt x="6197" y="3338"/>
                    <a:pt x="6272" y="3251"/>
                    <a:pt x="6272" y="3146"/>
                  </a:cubicBezTo>
                  <a:lnTo>
                    <a:pt x="6272" y="2456"/>
                  </a:lnTo>
                  <a:cubicBezTo>
                    <a:pt x="6272" y="2338"/>
                    <a:pt x="6179" y="2245"/>
                    <a:pt x="6061" y="2245"/>
                  </a:cubicBezTo>
                  <a:lnTo>
                    <a:pt x="4601" y="2245"/>
                  </a:lnTo>
                  <a:cubicBezTo>
                    <a:pt x="4316" y="2245"/>
                    <a:pt x="4316" y="2674"/>
                    <a:pt x="4601" y="2674"/>
                  </a:cubicBezTo>
                  <a:lnTo>
                    <a:pt x="5843" y="2674"/>
                  </a:lnTo>
                  <a:lnTo>
                    <a:pt x="5843" y="2935"/>
                  </a:lnTo>
                  <a:lnTo>
                    <a:pt x="2254" y="2935"/>
                  </a:lnTo>
                  <a:lnTo>
                    <a:pt x="2254" y="2674"/>
                  </a:lnTo>
                  <a:lnTo>
                    <a:pt x="3676" y="2674"/>
                  </a:lnTo>
                  <a:cubicBezTo>
                    <a:pt x="3962" y="2674"/>
                    <a:pt x="3962" y="2239"/>
                    <a:pt x="3676" y="2239"/>
                  </a:cubicBezTo>
                  <a:lnTo>
                    <a:pt x="2801" y="2239"/>
                  </a:lnTo>
                  <a:lnTo>
                    <a:pt x="2801" y="1494"/>
                  </a:lnTo>
                  <a:lnTo>
                    <a:pt x="4049" y="1494"/>
                  </a:lnTo>
                  <a:cubicBezTo>
                    <a:pt x="4192" y="1494"/>
                    <a:pt x="4291" y="1364"/>
                    <a:pt x="4260" y="1227"/>
                  </a:cubicBezTo>
                  <a:cubicBezTo>
                    <a:pt x="4248" y="1196"/>
                    <a:pt x="4049" y="457"/>
                    <a:pt x="2801" y="382"/>
                  </a:cubicBezTo>
                  <a:lnTo>
                    <a:pt x="2801" y="215"/>
                  </a:lnTo>
                  <a:cubicBezTo>
                    <a:pt x="2801" y="72"/>
                    <a:pt x="2692" y="1"/>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2"/>
            <p:cNvSpPr/>
            <p:nvPr/>
          </p:nvSpPr>
          <p:spPr>
            <a:xfrm>
              <a:off x="1431816" y="1497275"/>
              <a:ext cx="167850" cy="147200"/>
            </a:xfrm>
            <a:custGeom>
              <a:avLst/>
              <a:gdLst/>
              <a:ahLst/>
              <a:cxnLst/>
              <a:rect l="l" t="t" r="r" b="b"/>
              <a:pathLst>
                <a:path w="6714" h="5888" extrusionOk="0">
                  <a:moveTo>
                    <a:pt x="2944" y="0"/>
                  </a:moveTo>
                  <a:cubicBezTo>
                    <a:pt x="1317" y="0"/>
                    <a:pt x="1" y="1317"/>
                    <a:pt x="1" y="2944"/>
                  </a:cubicBezTo>
                  <a:lnTo>
                    <a:pt x="1" y="3006"/>
                  </a:lnTo>
                  <a:cubicBezTo>
                    <a:pt x="4" y="3147"/>
                    <a:pt x="110" y="3217"/>
                    <a:pt x="216" y="3217"/>
                  </a:cubicBezTo>
                  <a:cubicBezTo>
                    <a:pt x="325" y="3217"/>
                    <a:pt x="433" y="3144"/>
                    <a:pt x="429" y="3000"/>
                  </a:cubicBezTo>
                  <a:lnTo>
                    <a:pt x="429" y="2944"/>
                  </a:lnTo>
                  <a:cubicBezTo>
                    <a:pt x="429" y="1640"/>
                    <a:pt x="1423" y="559"/>
                    <a:pt x="2715" y="441"/>
                  </a:cubicBezTo>
                  <a:cubicBezTo>
                    <a:pt x="2792" y="434"/>
                    <a:pt x="2868" y="431"/>
                    <a:pt x="2944" y="431"/>
                  </a:cubicBezTo>
                  <a:cubicBezTo>
                    <a:pt x="4148" y="431"/>
                    <a:pt x="5194" y="1294"/>
                    <a:pt x="5410" y="2497"/>
                  </a:cubicBezTo>
                  <a:cubicBezTo>
                    <a:pt x="5646" y="3776"/>
                    <a:pt x="4863" y="5018"/>
                    <a:pt x="3609" y="5366"/>
                  </a:cubicBezTo>
                  <a:cubicBezTo>
                    <a:pt x="3387" y="5428"/>
                    <a:pt x="3162" y="5457"/>
                    <a:pt x="2941" y="5457"/>
                  </a:cubicBezTo>
                  <a:cubicBezTo>
                    <a:pt x="1921" y="5457"/>
                    <a:pt x="969" y="4826"/>
                    <a:pt x="591" y="3826"/>
                  </a:cubicBezTo>
                  <a:cubicBezTo>
                    <a:pt x="552" y="3728"/>
                    <a:pt x="475" y="3687"/>
                    <a:pt x="397" y="3687"/>
                  </a:cubicBezTo>
                  <a:cubicBezTo>
                    <a:pt x="261" y="3687"/>
                    <a:pt x="124" y="3811"/>
                    <a:pt x="187" y="3981"/>
                  </a:cubicBezTo>
                  <a:cubicBezTo>
                    <a:pt x="656" y="5225"/>
                    <a:pt x="1798" y="5887"/>
                    <a:pt x="2949" y="5887"/>
                  </a:cubicBezTo>
                  <a:cubicBezTo>
                    <a:pt x="3856" y="5887"/>
                    <a:pt x="4770" y="5476"/>
                    <a:pt x="5366" y="4614"/>
                  </a:cubicBezTo>
                  <a:cubicBezTo>
                    <a:pt x="6714" y="2664"/>
                    <a:pt x="5317" y="0"/>
                    <a:pt x="2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962;p52"/>
          <p:cNvGrpSpPr/>
          <p:nvPr/>
        </p:nvGrpSpPr>
        <p:grpSpPr>
          <a:xfrm>
            <a:off x="4397166" y="1363700"/>
            <a:ext cx="372650" cy="367725"/>
            <a:chOff x="4397166" y="1363700"/>
            <a:chExt cx="372650" cy="367725"/>
          </a:xfrm>
        </p:grpSpPr>
        <p:sp>
          <p:nvSpPr>
            <p:cNvPr id="963" name="Google Shape;963;p52"/>
            <p:cNvSpPr/>
            <p:nvPr/>
          </p:nvSpPr>
          <p:spPr>
            <a:xfrm>
              <a:off x="4712766" y="1447600"/>
              <a:ext cx="975" cy="950"/>
            </a:xfrm>
            <a:custGeom>
              <a:avLst/>
              <a:gdLst/>
              <a:ahLst/>
              <a:cxnLst/>
              <a:rect l="l" t="t" r="r" b="b"/>
              <a:pathLst>
                <a:path w="39" h="38" extrusionOk="0">
                  <a:moveTo>
                    <a:pt x="38" y="0"/>
                  </a:moveTo>
                  <a:lnTo>
                    <a:pt x="1" y="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2"/>
            <p:cNvSpPr/>
            <p:nvPr/>
          </p:nvSpPr>
          <p:spPr>
            <a:xfrm>
              <a:off x="4705166" y="1455200"/>
              <a:ext cx="1100" cy="1125"/>
            </a:xfrm>
            <a:custGeom>
              <a:avLst/>
              <a:gdLst/>
              <a:ahLst/>
              <a:cxnLst/>
              <a:rect l="l" t="t" r="r" b="b"/>
              <a:pathLst>
                <a:path w="44" h="45" extrusionOk="0">
                  <a:moveTo>
                    <a:pt x="44" y="1"/>
                  </a:moveTo>
                  <a:lnTo>
                    <a:pt x="1" y="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2"/>
            <p:cNvSpPr/>
            <p:nvPr/>
          </p:nvSpPr>
          <p:spPr>
            <a:xfrm>
              <a:off x="4702841" y="1458475"/>
              <a:ext cx="175" cy="175"/>
            </a:xfrm>
            <a:custGeom>
              <a:avLst/>
              <a:gdLst/>
              <a:ahLst/>
              <a:cxnLst/>
              <a:rect l="l" t="t" r="r" b="b"/>
              <a:pathLst>
                <a:path w="7" h="7" extrusionOk="0">
                  <a:moveTo>
                    <a:pt x="7" y="0"/>
                  </a:moveTo>
                  <a:lnTo>
                    <a:pt x="0" y="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2"/>
            <p:cNvSpPr/>
            <p:nvPr/>
          </p:nvSpPr>
          <p:spPr>
            <a:xfrm>
              <a:off x="4714791" y="144650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2"/>
            <p:cNvSpPr/>
            <p:nvPr/>
          </p:nvSpPr>
          <p:spPr>
            <a:xfrm>
              <a:off x="4397166" y="1363700"/>
              <a:ext cx="372650" cy="367725"/>
            </a:xfrm>
            <a:custGeom>
              <a:avLst/>
              <a:gdLst/>
              <a:ahLst/>
              <a:cxnLst/>
              <a:rect l="l" t="t" r="r" b="b"/>
              <a:pathLst>
                <a:path w="14906" h="14709" extrusionOk="0">
                  <a:moveTo>
                    <a:pt x="13649" y="475"/>
                  </a:moveTo>
                  <a:lnTo>
                    <a:pt x="14345" y="1177"/>
                  </a:lnTo>
                  <a:lnTo>
                    <a:pt x="13743" y="1996"/>
                  </a:lnTo>
                  <a:cubicBezTo>
                    <a:pt x="13625" y="2021"/>
                    <a:pt x="13519" y="2083"/>
                    <a:pt x="13438" y="2170"/>
                  </a:cubicBezTo>
                  <a:lnTo>
                    <a:pt x="13146" y="2537"/>
                  </a:lnTo>
                  <a:lnTo>
                    <a:pt x="12867" y="2866"/>
                  </a:lnTo>
                  <a:lnTo>
                    <a:pt x="12861" y="2866"/>
                  </a:lnTo>
                  <a:lnTo>
                    <a:pt x="11960" y="1959"/>
                  </a:lnTo>
                  <a:lnTo>
                    <a:pt x="12289" y="1680"/>
                  </a:lnTo>
                  <a:lnTo>
                    <a:pt x="12650" y="1388"/>
                  </a:lnTo>
                  <a:cubicBezTo>
                    <a:pt x="12743" y="1307"/>
                    <a:pt x="12805" y="1202"/>
                    <a:pt x="12830" y="1084"/>
                  </a:cubicBezTo>
                  <a:lnTo>
                    <a:pt x="13649" y="475"/>
                  </a:lnTo>
                  <a:close/>
                  <a:moveTo>
                    <a:pt x="11805" y="2419"/>
                  </a:moveTo>
                  <a:lnTo>
                    <a:pt x="12401" y="3015"/>
                  </a:lnTo>
                  <a:lnTo>
                    <a:pt x="11855" y="3555"/>
                  </a:lnTo>
                  <a:lnTo>
                    <a:pt x="11259" y="2959"/>
                  </a:lnTo>
                  <a:lnTo>
                    <a:pt x="11805" y="2419"/>
                  </a:lnTo>
                  <a:close/>
                  <a:moveTo>
                    <a:pt x="10042" y="4182"/>
                  </a:moveTo>
                  <a:lnTo>
                    <a:pt x="10638" y="4778"/>
                  </a:lnTo>
                  <a:lnTo>
                    <a:pt x="10029" y="5387"/>
                  </a:lnTo>
                  <a:lnTo>
                    <a:pt x="9433" y="4791"/>
                  </a:lnTo>
                  <a:lnTo>
                    <a:pt x="10042" y="4182"/>
                  </a:lnTo>
                  <a:close/>
                  <a:moveTo>
                    <a:pt x="9129" y="5095"/>
                  </a:moveTo>
                  <a:lnTo>
                    <a:pt x="9725" y="5691"/>
                  </a:lnTo>
                  <a:lnTo>
                    <a:pt x="9110" y="6300"/>
                  </a:lnTo>
                  <a:lnTo>
                    <a:pt x="8514" y="5704"/>
                  </a:lnTo>
                  <a:lnTo>
                    <a:pt x="9129" y="5095"/>
                  </a:lnTo>
                  <a:close/>
                  <a:moveTo>
                    <a:pt x="8210" y="6008"/>
                  </a:moveTo>
                  <a:lnTo>
                    <a:pt x="8806" y="6604"/>
                  </a:lnTo>
                  <a:lnTo>
                    <a:pt x="7017" y="8392"/>
                  </a:lnTo>
                  <a:lnTo>
                    <a:pt x="6421" y="7803"/>
                  </a:lnTo>
                  <a:lnTo>
                    <a:pt x="8210" y="6008"/>
                  </a:lnTo>
                  <a:close/>
                  <a:moveTo>
                    <a:pt x="13659" y="1"/>
                  </a:moveTo>
                  <a:cubicBezTo>
                    <a:pt x="13600" y="1"/>
                    <a:pt x="13540" y="18"/>
                    <a:pt x="13488" y="53"/>
                  </a:cubicBezTo>
                  <a:lnTo>
                    <a:pt x="13134" y="314"/>
                  </a:lnTo>
                  <a:lnTo>
                    <a:pt x="12898" y="71"/>
                  </a:lnTo>
                  <a:cubicBezTo>
                    <a:pt x="12851" y="26"/>
                    <a:pt x="12799" y="7"/>
                    <a:pt x="12749" y="7"/>
                  </a:cubicBezTo>
                  <a:cubicBezTo>
                    <a:pt x="12580" y="7"/>
                    <a:pt x="12436" y="222"/>
                    <a:pt x="12594" y="376"/>
                  </a:cubicBezTo>
                  <a:lnTo>
                    <a:pt x="12780" y="568"/>
                  </a:lnTo>
                  <a:lnTo>
                    <a:pt x="12507" y="773"/>
                  </a:lnTo>
                  <a:cubicBezTo>
                    <a:pt x="12445" y="817"/>
                    <a:pt x="12407" y="885"/>
                    <a:pt x="12401" y="959"/>
                  </a:cubicBezTo>
                  <a:cubicBezTo>
                    <a:pt x="12401" y="990"/>
                    <a:pt x="12389" y="1021"/>
                    <a:pt x="12370" y="1046"/>
                  </a:cubicBezTo>
                  <a:lnTo>
                    <a:pt x="12165" y="1214"/>
                  </a:lnTo>
                  <a:lnTo>
                    <a:pt x="11960" y="1009"/>
                  </a:lnTo>
                  <a:cubicBezTo>
                    <a:pt x="11913" y="962"/>
                    <a:pt x="11860" y="942"/>
                    <a:pt x="11809" y="942"/>
                  </a:cubicBezTo>
                  <a:cubicBezTo>
                    <a:pt x="11640" y="942"/>
                    <a:pt x="11494" y="1161"/>
                    <a:pt x="11656" y="1313"/>
                  </a:cubicBezTo>
                  <a:lnTo>
                    <a:pt x="11830" y="1493"/>
                  </a:lnTo>
                  <a:lnTo>
                    <a:pt x="11557" y="1723"/>
                  </a:lnTo>
                  <a:cubicBezTo>
                    <a:pt x="11501" y="1767"/>
                    <a:pt x="11464" y="1835"/>
                    <a:pt x="11457" y="1909"/>
                  </a:cubicBezTo>
                  <a:cubicBezTo>
                    <a:pt x="11457" y="1978"/>
                    <a:pt x="11476" y="2046"/>
                    <a:pt x="11513" y="2102"/>
                  </a:cubicBezTo>
                  <a:lnTo>
                    <a:pt x="7961" y="5648"/>
                  </a:lnTo>
                  <a:cubicBezTo>
                    <a:pt x="7123" y="5056"/>
                    <a:pt x="6120" y="4741"/>
                    <a:pt x="5100" y="4741"/>
                  </a:cubicBezTo>
                  <a:cubicBezTo>
                    <a:pt x="5017" y="4741"/>
                    <a:pt x="4933" y="4743"/>
                    <a:pt x="4850" y="4747"/>
                  </a:cubicBezTo>
                  <a:cubicBezTo>
                    <a:pt x="4569" y="4760"/>
                    <a:pt x="4583" y="5176"/>
                    <a:pt x="4857" y="5176"/>
                  </a:cubicBezTo>
                  <a:cubicBezTo>
                    <a:pt x="4861" y="5176"/>
                    <a:pt x="4865" y="5176"/>
                    <a:pt x="4869" y="5176"/>
                  </a:cubicBezTo>
                  <a:cubicBezTo>
                    <a:pt x="4944" y="5172"/>
                    <a:pt x="5019" y="5170"/>
                    <a:pt x="5093" y="5170"/>
                  </a:cubicBezTo>
                  <a:cubicBezTo>
                    <a:pt x="6003" y="5170"/>
                    <a:pt x="6893" y="5448"/>
                    <a:pt x="7651" y="5958"/>
                  </a:cubicBezTo>
                  <a:lnTo>
                    <a:pt x="7334" y="6281"/>
                  </a:lnTo>
                  <a:cubicBezTo>
                    <a:pt x="7185" y="6182"/>
                    <a:pt x="7030" y="6095"/>
                    <a:pt x="6868" y="6014"/>
                  </a:cubicBezTo>
                  <a:cubicBezTo>
                    <a:pt x="6893" y="5866"/>
                    <a:pt x="6771" y="5762"/>
                    <a:pt x="6648" y="5762"/>
                  </a:cubicBezTo>
                  <a:cubicBezTo>
                    <a:pt x="6585" y="5762"/>
                    <a:pt x="6521" y="5789"/>
                    <a:pt x="6477" y="5853"/>
                  </a:cubicBezTo>
                  <a:cubicBezTo>
                    <a:pt x="6092" y="5716"/>
                    <a:pt x="5688" y="5635"/>
                    <a:pt x="5279" y="5617"/>
                  </a:cubicBezTo>
                  <a:cubicBezTo>
                    <a:pt x="5257" y="5502"/>
                    <a:pt x="5162" y="5444"/>
                    <a:pt x="5067" y="5444"/>
                  </a:cubicBezTo>
                  <a:cubicBezTo>
                    <a:pt x="4973" y="5444"/>
                    <a:pt x="4878" y="5502"/>
                    <a:pt x="4856" y="5617"/>
                  </a:cubicBezTo>
                  <a:lnTo>
                    <a:pt x="4769" y="5623"/>
                  </a:lnTo>
                  <a:cubicBezTo>
                    <a:pt x="4409" y="5648"/>
                    <a:pt x="4055" y="5728"/>
                    <a:pt x="3714" y="5846"/>
                  </a:cubicBezTo>
                  <a:cubicBezTo>
                    <a:pt x="3669" y="5775"/>
                    <a:pt x="3601" y="5745"/>
                    <a:pt x="3534" y="5745"/>
                  </a:cubicBezTo>
                  <a:cubicBezTo>
                    <a:pt x="3409" y="5745"/>
                    <a:pt x="3286" y="5854"/>
                    <a:pt x="3323" y="6008"/>
                  </a:cubicBezTo>
                  <a:cubicBezTo>
                    <a:pt x="2956" y="6182"/>
                    <a:pt x="2615" y="6412"/>
                    <a:pt x="2317" y="6685"/>
                  </a:cubicBezTo>
                  <a:cubicBezTo>
                    <a:pt x="2274" y="6650"/>
                    <a:pt x="2228" y="6635"/>
                    <a:pt x="2184" y="6635"/>
                  </a:cubicBezTo>
                  <a:cubicBezTo>
                    <a:pt x="2025" y="6635"/>
                    <a:pt x="1892" y="6833"/>
                    <a:pt x="2018" y="6989"/>
                  </a:cubicBezTo>
                  <a:cubicBezTo>
                    <a:pt x="1758" y="7281"/>
                    <a:pt x="1547" y="7604"/>
                    <a:pt x="1379" y="7952"/>
                  </a:cubicBezTo>
                  <a:cubicBezTo>
                    <a:pt x="1352" y="7942"/>
                    <a:pt x="1327" y="7938"/>
                    <a:pt x="1303" y="7938"/>
                  </a:cubicBezTo>
                  <a:cubicBezTo>
                    <a:pt x="1097" y="7938"/>
                    <a:pt x="1000" y="8243"/>
                    <a:pt x="1217" y="8349"/>
                  </a:cubicBezTo>
                  <a:cubicBezTo>
                    <a:pt x="1081" y="8728"/>
                    <a:pt x="1000" y="9125"/>
                    <a:pt x="981" y="9523"/>
                  </a:cubicBezTo>
                  <a:cubicBezTo>
                    <a:pt x="696" y="9523"/>
                    <a:pt x="696" y="9951"/>
                    <a:pt x="981" y="9951"/>
                  </a:cubicBezTo>
                  <a:cubicBezTo>
                    <a:pt x="1006" y="10336"/>
                    <a:pt x="1081" y="10715"/>
                    <a:pt x="1205" y="11075"/>
                  </a:cubicBezTo>
                  <a:cubicBezTo>
                    <a:pt x="970" y="11173"/>
                    <a:pt x="1067" y="11492"/>
                    <a:pt x="1275" y="11492"/>
                  </a:cubicBezTo>
                  <a:cubicBezTo>
                    <a:pt x="1303" y="11492"/>
                    <a:pt x="1334" y="11486"/>
                    <a:pt x="1366" y="11473"/>
                  </a:cubicBezTo>
                  <a:cubicBezTo>
                    <a:pt x="1540" y="11839"/>
                    <a:pt x="1764" y="12174"/>
                    <a:pt x="2031" y="12472"/>
                  </a:cubicBezTo>
                  <a:cubicBezTo>
                    <a:pt x="1873" y="12630"/>
                    <a:pt x="2017" y="12850"/>
                    <a:pt x="2188" y="12850"/>
                  </a:cubicBezTo>
                  <a:cubicBezTo>
                    <a:pt x="2239" y="12850"/>
                    <a:pt x="2293" y="12830"/>
                    <a:pt x="2341" y="12783"/>
                  </a:cubicBezTo>
                  <a:cubicBezTo>
                    <a:pt x="2621" y="13037"/>
                    <a:pt x="2944" y="13255"/>
                    <a:pt x="3285" y="13422"/>
                  </a:cubicBezTo>
                  <a:cubicBezTo>
                    <a:pt x="3213" y="13591"/>
                    <a:pt x="3354" y="13721"/>
                    <a:pt x="3492" y="13721"/>
                  </a:cubicBezTo>
                  <a:cubicBezTo>
                    <a:pt x="3568" y="13721"/>
                    <a:pt x="3643" y="13682"/>
                    <a:pt x="3683" y="13590"/>
                  </a:cubicBezTo>
                  <a:cubicBezTo>
                    <a:pt x="3937" y="13683"/>
                    <a:pt x="4204" y="13751"/>
                    <a:pt x="4471" y="13789"/>
                  </a:cubicBezTo>
                  <a:cubicBezTo>
                    <a:pt x="4602" y="13807"/>
                    <a:pt x="4726" y="13820"/>
                    <a:pt x="4856" y="13826"/>
                  </a:cubicBezTo>
                  <a:cubicBezTo>
                    <a:pt x="4856" y="13969"/>
                    <a:pt x="4963" y="14040"/>
                    <a:pt x="5071" y="14040"/>
                  </a:cubicBezTo>
                  <a:cubicBezTo>
                    <a:pt x="5178" y="14040"/>
                    <a:pt x="5285" y="13969"/>
                    <a:pt x="5285" y="13826"/>
                  </a:cubicBezTo>
                  <a:cubicBezTo>
                    <a:pt x="5670" y="13807"/>
                    <a:pt x="6049" y="13739"/>
                    <a:pt x="6415" y="13615"/>
                  </a:cubicBezTo>
                  <a:cubicBezTo>
                    <a:pt x="6455" y="13701"/>
                    <a:pt x="6527" y="13738"/>
                    <a:pt x="6599" y="13738"/>
                  </a:cubicBezTo>
                  <a:cubicBezTo>
                    <a:pt x="6731" y="13738"/>
                    <a:pt x="6864" y="13617"/>
                    <a:pt x="6812" y="13453"/>
                  </a:cubicBezTo>
                  <a:cubicBezTo>
                    <a:pt x="6862" y="13429"/>
                    <a:pt x="6906" y="13410"/>
                    <a:pt x="6955" y="13385"/>
                  </a:cubicBezTo>
                  <a:cubicBezTo>
                    <a:pt x="7156" y="13261"/>
                    <a:pt x="7044" y="12980"/>
                    <a:pt x="6852" y="12980"/>
                  </a:cubicBezTo>
                  <a:cubicBezTo>
                    <a:pt x="6824" y="12980"/>
                    <a:pt x="6794" y="12987"/>
                    <a:pt x="6763" y="13000"/>
                  </a:cubicBezTo>
                  <a:cubicBezTo>
                    <a:pt x="6719" y="13025"/>
                    <a:pt x="6676" y="13044"/>
                    <a:pt x="6632" y="13062"/>
                  </a:cubicBezTo>
                  <a:cubicBezTo>
                    <a:pt x="6589" y="13025"/>
                    <a:pt x="6539" y="13008"/>
                    <a:pt x="6490" y="13008"/>
                  </a:cubicBezTo>
                  <a:cubicBezTo>
                    <a:pt x="6385" y="13008"/>
                    <a:pt x="6285" y="13086"/>
                    <a:pt x="6272" y="13205"/>
                  </a:cubicBezTo>
                  <a:cubicBezTo>
                    <a:pt x="5943" y="13317"/>
                    <a:pt x="5602" y="13385"/>
                    <a:pt x="5260" y="13398"/>
                  </a:cubicBezTo>
                  <a:cubicBezTo>
                    <a:pt x="5220" y="13323"/>
                    <a:pt x="5145" y="13286"/>
                    <a:pt x="5071" y="13286"/>
                  </a:cubicBezTo>
                  <a:cubicBezTo>
                    <a:pt x="4996" y="13286"/>
                    <a:pt x="4922" y="13323"/>
                    <a:pt x="4881" y="13398"/>
                  </a:cubicBezTo>
                  <a:cubicBezTo>
                    <a:pt x="4521" y="13379"/>
                    <a:pt x="4161" y="13304"/>
                    <a:pt x="3826" y="13180"/>
                  </a:cubicBezTo>
                  <a:cubicBezTo>
                    <a:pt x="3808" y="13067"/>
                    <a:pt x="3712" y="12994"/>
                    <a:pt x="3611" y="12994"/>
                  </a:cubicBezTo>
                  <a:cubicBezTo>
                    <a:pt x="3568" y="12994"/>
                    <a:pt x="3523" y="13007"/>
                    <a:pt x="3484" y="13037"/>
                  </a:cubicBezTo>
                  <a:cubicBezTo>
                    <a:pt x="3167" y="12882"/>
                    <a:pt x="2882" y="12690"/>
                    <a:pt x="2621" y="12454"/>
                  </a:cubicBezTo>
                  <a:cubicBezTo>
                    <a:pt x="2659" y="12312"/>
                    <a:pt x="2549" y="12185"/>
                    <a:pt x="2417" y="12185"/>
                  </a:cubicBezTo>
                  <a:cubicBezTo>
                    <a:pt x="2398" y="12185"/>
                    <a:pt x="2379" y="12187"/>
                    <a:pt x="2360" y="12193"/>
                  </a:cubicBezTo>
                  <a:cubicBezTo>
                    <a:pt x="2118" y="11920"/>
                    <a:pt x="1913" y="11615"/>
                    <a:pt x="1758" y="11286"/>
                  </a:cubicBezTo>
                  <a:cubicBezTo>
                    <a:pt x="1857" y="11156"/>
                    <a:pt x="1776" y="10970"/>
                    <a:pt x="1621" y="10951"/>
                  </a:cubicBezTo>
                  <a:cubicBezTo>
                    <a:pt x="1503" y="10622"/>
                    <a:pt x="1435" y="10274"/>
                    <a:pt x="1416" y="9926"/>
                  </a:cubicBezTo>
                  <a:cubicBezTo>
                    <a:pt x="1559" y="9846"/>
                    <a:pt x="1559" y="9641"/>
                    <a:pt x="1416" y="9554"/>
                  </a:cubicBezTo>
                  <a:cubicBezTo>
                    <a:pt x="1435" y="9194"/>
                    <a:pt x="1503" y="8840"/>
                    <a:pt x="1621" y="8498"/>
                  </a:cubicBezTo>
                  <a:cubicBezTo>
                    <a:pt x="1795" y="8479"/>
                    <a:pt x="1882" y="8274"/>
                    <a:pt x="1770" y="8144"/>
                  </a:cubicBezTo>
                  <a:cubicBezTo>
                    <a:pt x="1913" y="7834"/>
                    <a:pt x="2105" y="7548"/>
                    <a:pt x="2335" y="7287"/>
                  </a:cubicBezTo>
                  <a:cubicBezTo>
                    <a:pt x="2362" y="7298"/>
                    <a:pt x="2388" y="7302"/>
                    <a:pt x="2414" y="7302"/>
                  </a:cubicBezTo>
                  <a:cubicBezTo>
                    <a:pt x="2555" y="7302"/>
                    <a:pt x="2666" y="7155"/>
                    <a:pt x="2608" y="7008"/>
                  </a:cubicBezTo>
                  <a:cubicBezTo>
                    <a:pt x="2875" y="6765"/>
                    <a:pt x="3173" y="6567"/>
                    <a:pt x="3496" y="6412"/>
                  </a:cubicBezTo>
                  <a:cubicBezTo>
                    <a:pt x="3541" y="6458"/>
                    <a:pt x="3597" y="6479"/>
                    <a:pt x="3652" y="6479"/>
                  </a:cubicBezTo>
                  <a:cubicBezTo>
                    <a:pt x="3765" y="6479"/>
                    <a:pt x="3873" y="6390"/>
                    <a:pt x="3869" y="6256"/>
                  </a:cubicBezTo>
                  <a:cubicBezTo>
                    <a:pt x="4167" y="6151"/>
                    <a:pt x="4484" y="6082"/>
                    <a:pt x="4807" y="6058"/>
                  </a:cubicBezTo>
                  <a:lnTo>
                    <a:pt x="4869" y="6058"/>
                  </a:lnTo>
                  <a:cubicBezTo>
                    <a:pt x="4900" y="6154"/>
                    <a:pt x="4984" y="6202"/>
                    <a:pt x="5068" y="6202"/>
                  </a:cubicBezTo>
                  <a:cubicBezTo>
                    <a:pt x="5153" y="6202"/>
                    <a:pt x="5238" y="6154"/>
                    <a:pt x="5272" y="6058"/>
                  </a:cubicBezTo>
                  <a:cubicBezTo>
                    <a:pt x="5626" y="6070"/>
                    <a:pt x="5980" y="6145"/>
                    <a:pt x="6316" y="6263"/>
                  </a:cubicBezTo>
                  <a:cubicBezTo>
                    <a:pt x="6303" y="6399"/>
                    <a:pt x="6416" y="6495"/>
                    <a:pt x="6532" y="6495"/>
                  </a:cubicBezTo>
                  <a:cubicBezTo>
                    <a:pt x="6590" y="6495"/>
                    <a:pt x="6649" y="6471"/>
                    <a:pt x="6694" y="6418"/>
                  </a:cubicBezTo>
                  <a:cubicBezTo>
                    <a:pt x="6806" y="6467"/>
                    <a:pt x="6912" y="6530"/>
                    <a:pt x="7017" y="6592"/>
                  </a:cubicBezTo>
                  <a:lnTo>
                    <a:pt x="5962" y="7647"/>
                  </a:lnTo>
                  <a:cubicBezTo>
                    <a:pt x="5881" y="7728"/>
                    <a:pt x="5881" y="7865"/>
                    <a:pt x="5962" y="7952"/>
                  </a:cubicBezTo>
                  <a:lnTo>
                    <a:pt x="6862" y="8852"/>
                  </a:lnTo>
                  <a:cubicBezTo>
                    <a:pt x="6906" y="8895"/>
                    <a:pt x="6961" y="8917"/>
                    <a:pt x="7017" y="8917"/>
                  </a:cubicBezTo>
                  <a:cubicBezTo>
                    <a:pt x="7072" y="8917"/>
                    <a:pt x="7126" y="8895"/>
                    <a:pt x="7166" y="8852"/>
                  </a:cubicBezTo>
                  <a:lnTo>
                    <a:pt x="8222" y="7796"/>
                  </a:lnTo>
                  <a:cubicBezTo>
                    <a:pt x="8297" y="7914"/>
                    <a:pt x="8359" y="8032"/>
                    <a:pt x="8421" y="8156"/>
                  </a:cubicBezTo>
                  <a:cubicBezTo>
                    <a:pt x="8266" y="8287"/>
                    <a:pt x="8352" y="8535"/>
                    <a:pt x="8557" y="8541"/>
                  </a:cubicBezTo>
                  <a:lnTo>
                    <a:pt x="8570" y="8541"/>
                  </a:lnTo>
                  <a:cubicBezTo>
                    <a:pt x="8682" y="8858"/>
                    <a:pt x="8744" y="9200"/>
                    <a:pt x="8762" y="9541"/>
                  </a:cubicBezTo>
                  <a:cubicBezTo>
                    <a:pt x="8570" y="9603"/>
                    <a:pt x="8570" y="9877"/>
                    <a:pt x="8762" y="9945"/>
                  </a:cubicBezTo>
                  <a:cubicBezTo>
                    <a:pt x="8762" y="9970"/>
                    <a:pt x="8762" y="9988"/>
                    <a:pt x="8756" y="10007"/>
                  </a:cubicBezTo>
                  <a:cubicBezTo>
                    <a:pt x="8731" y="10342"/>
                    <a:pt x="8663" y="10671"/>
                    <a:pt x="8545" y="10988"/>
                  </a:cubicBezTo>
                  <a:cubicBezTo>
                    <a:pt x="8542" y="10988"/>
                    <a:pt x="8540" y="10988"/>
                    <a:pt x="8538" y="10988"/>
                  </a:cubicBezTo>
                  <a:cubicBezTo>
                    <a:pt x="8350" y="10988"/>
                    <a:pt x="8255" y="11220"/>
                    <a:pt x="8390" y="11355"/>
                  </a:cubicBezTo>
                  <a:cubicBezTo>
                    <a:pt x="8241" y="11665"/>
                    <a:pt x="8042" y="11951"/>
                    <a:pt x="7812" y="12199"/>
                  </a:cubicBezTo>
                  <a:cubicBezTo>
                    <a:pt x="7786" y="12189"/>
                    <a:pt x="7759" y="12184"/>
                    <a:pt x="7733" y="12184"/>
                  </a:cubicBezTo>
                  <a:cubicBezTo>
                    <a:pt x="7591" y="12184"/>
                    <a:pt x="7475" y="12331"/>
                    <a:pt x="7533" y="12478"/>
                  </a:cubicBezTo>
                  <a:lnTo>
                    <a:pt x="7502" y="12510"/>
                  </a:lnTo>
                  <a:cubicBezTo>
                    <a:pt x="7343" y="12658"/>
                    <a:pt x="7477" y="12881"/>
                    <a:pt x="7647" y="12881"/>
                  </a:cubicBezTo>
                  <a:cubicBezTo>
                    <a:pt x="7691" y="12881"/>
                    <a:pt x="7737" y="12867"/>
                    <a:pt x="7781" y="12832"/>
                  </a:cubicBezTo>
                  <a:lnTo>
                    <a:pt x="7825" y="12795"/>
                  </a:lnTo>
                  <a:cubicBezTo>
                    <a:pt x="7869" y="12832"/>
                    <a:pt x="7916" y="12848"/>
                    <a:pt x="7961" y="12848"/>
                  </a:cubicBezTo>
                  <a:cubicBezTo>
                    <a:pt x="8120" y="12848"/>
                    <a:pt x="8255" y="12652"/>
                    <a:pt x="8129" y="12497"/>
                  </a:cubicBezTo>
                  <a:cubicBezTo>
                    <a:pt x="8390" y="12205"/>
                    <a:pt x="8607" y="11882"/>
                    <a:pt x="8781" y="11535"/>
                  </a:cubicBezTo>
                  <a:cubicBezTo>
                    <a:pt x="8798" y="11538"/>
                    <a:pt x="8815" y="11540"/>
                    <a:pt x="8831" y="11540"/>
                  </a:cubicBezTo>
                  <a:cubicBezTo>
                    <a:pt x="9029" y="11540"/>
                    <a:pt x="9133" y="11270"/>
                    <a:pt x="8949" y="11150"/>
                  </a:cubicBezTo>
                  <a:cubicBezTo>
                    <a:pt x="9079" y="10796"/>
                    <a:pt x="9160" y="10423"/>
                    <a:pt x="9191" y="10044"/>
                  </a:cubicBezTo>
                  <a:cubicBezTo>
                    <a:pt x="9191" y="10013"/>
                    <a:pt x="9191" y="9988"/>
                    <a:pt x="9197" y="9957"/>
                  </a:cubicBezTo>
                  <a:cubicBezTo>
                    <a:pt x="9427" y="9908"/>
                    <a:pt x="9427" y="9585"/>
                    <a:pt x="9197" y="9535"/>
                  </a:cubicBezTo>
                  <a:cubicBezTo>
                    <a:pt x="9178" y="9144"/>
                    <a:pt x="9104" y="8753"/>
                    <a:pt x="8973" y="8380"/>
                  </a:cubicBezTo>
                  <a:cubicBezTo>
                    <a:pt x="9150" y="8256"/>
                    <a:pt x="9053" y="7993"/>
                    <a:pt x="8852" y="7993"/>
                  </a:cubicBezTo>
                  <a:cubicBezTo>
                    <a:pt x="8841" y="7993"/>
                    <a:pt x="8830" y="7993"/>
                    <a:pt x="8818" y="7995"/>
                  </a:cubicBezTo>
                  <a:cubicBezTo>
                    <a:pt x="8737" y="7821"/>
                    <a:pt x="8644" y="7647"/>
                    <a:pt x="8539" y="7486"/>
                  </a:cubicBezTo>
                  <a:lnTo>
                    <a:pt x="8862" y="7169"/>
                  </a:lnTo>
                  <a:lnTo>
                    <a:pt x="8862" y="7169"/>
                  </a:lnTo>
                  <a:cubicBezTo>
                    <a:pt x="9973" y="8815"/>
                    <a:pt x="9892" y="10988"/>
                    <a:pt x="8663" y="12547"/>
                  </a:cubicBezTo>
                  <a:cubicBezTo>
                    <a:pt x="7779" y="13661"/>
                    <a:pt x="6454" y="14274"/>
                    <a:pt x="5092" y="14274"/>
                  </a:cubicBezTo>
                  <a:cubicBezTo>
                    <a:pt x="4549" y="14274"/>
                    <a:pt x="4001" y="14177"/>
                    <a:pt x="3472" y="13975"/>
                  </a:cubicBezTo>
                  <a:cubicBezTo>
                    <a:pt x="1615" y="13267"/>
                    <a:pt x="435" y="11441"/>
                    <a:pt x="553" y="9454"/>
                  </a:cubicBezTo>
                  <a:cubicBezTo>
                    <a:pt x="665" y="7473"/>
                    <a:pt x="2056" y="5797"/>
                    <a:pt x="3981" y="5312"/>
                  </a:cubicBezTo>
                  <a:cubicBezTo>
                    <a:pt x="4220" y="5231"/>
                    <a:pt x="4152" y="4892"/>
                    <a:pt x="3922" y="4892"/>
                  </a:cubicBezTo>
                  <a:cubicBezTo>
                    <a:pt x="3907" y="4892"/>
                    <a:pt x="3892" y="4893"/>
                    <a:pt x="3875" y="4896"/>
                  </a:cubicBezTo>
                  <a:cubicBezTo>
                    <a:pt x="1758" y="5424"/>
                    <a:pt x="236" y="7275"/>
                    <a:pt x="118" y="9454"/>
                  </a:cubicBezTo>
                  <a:cubicBezTo>
                    <a:pt x="0" y="11634"/>
                    <a:pt x="1317" y="13640"/>
                    <a:pt x="3360" y="14397"/>
                  </a:cubicBezTo>
                  <a:cubicBezTo>
                    <a:pt x="3927" y="14607"/>
                    <a:pt x="4514" y="14708"/>
                    <a:pt x="5094" y="14708"/>
                  </a:cubicBezTo>
                  <a:cubicBezTo>
                    <a:pt x="6610" y="14708"/>
                    <a:pt x="8081" y="14017"/>
                    <a:pt x="9042" y="12764"/>
                  </a:cubicBezTo>
                  <a:cubicBezTo>
                    <a:pt x="10377" y="11038"/>
                    <a:pt x="10427" y="8641"/>
                    <a:pt x="9172" y="6859"/>
                  </a:cubicBezTo>
                  <a:lnTo>
                    <a:pt x="11234" y="4797"/>
                  </a:lnTo>
                  <a:cubicBezTo>
                    <a:pt x="11399" y="4646"/>
                    <a:pt x="11260" y="4415"/>
                    <a:pt x="11090" y="4415"/>
                  </a:cubicBezTo>
                  <a:cubicBezTo>
                    <a:pt x="11043" y="4415"/>
                    <a:pt x="10994" y="4433"/>
                    <a:pt x="10948" y="4474"/>
                  </a:cubicBezTo>
                  <a:lnTo>
                    <a:pt x="10352" y="3878"/>
                  </a:lnTo>
                  <a:lnTo>
                    <a:pt x="10961" y="3269"/>
                  </a:lnTo>
                  <a:lnTo>
                    <a:pt x="11557" y="3866"/>
                  </a:lnTo>
                  <a:cubicBezTo>
                    <a:pt x="11436" y="4028"/>
                    <a:pt x="11575" y="4210"/>
                    <a:pt x="11731" y="4210"/>
                  </a:cubicBezTo>
                  <a:cubicBezTo>
                    <a:pt x="11784" y="4210"/>
                    <a:pt x="11838" y="4189"/>
                    <a:pt x="11886" y="4139"/>
                  </a:cubicBezTo>
                  <a:lnTo>
                    <a:pt x="12054" y="3971"/>
                  </a:lnTo>
                  <a:lnTo>
                    <a:pt x="12048" y="3977"/>
                  </a:lnTo>
                  <a:lnTo>
                    <a:pt x="12060" y="3965"/>
                  </a:lnTo>
                  <a:lnTo>
                    <a:pt x="12140" y="3890"/>
                  </a:lnTo>
                  <a:lnTo>
                    <a:pt x="12091" y="3934"/>
                  </a:lnTo>
                  <a:lnTo>
                    <a:pt x="12227" y="3803"/>
                  </a:lnTo>
                  <a:lnTo>
                    <a:pt x="12227" y="3803"/>
                  </a:lnTo>
                  <a:lnTo>
                    <a:pt x="12184" y="3841"/>
                  </a:lnTo>
                  <a:lnTo>
                    <a:pt x="12234" y="3791"/>
                  </a:lnTo>
                  <a:lnTo>
                    <a:pt x="12321" y="3704"/>
                  </a:lnTo>
                  <a:lnTo>
                    <a:pt x="12314" y="3716"/>
                  </a:lnTo>
                  <a:lnTo>
                    <a:pt x="12364" y="3667"/>
                  </a:lnTo>
                  <a:lnTo>
                    <a:pt x="12631" y="3400"/>
                  </a:lnTo>
                  <a:lnTo>
                    <a:pt x="12668" y="3356"/>
                  </a:lnTo>
                  <a:lnTo>
                    <a:pt x="12712" y="3313"/>
                  </a:lnTo>
                  <a:lnTo>
                    <a:pt x="12718" y="3307"/>
                  </a:lnTo>
                  <a:cubicBezTo>
                    <a:pt x="12768" y="3338"/>
                    <a:pt x="12830" y="3356"/>
                    <a:pt x="12892" y="3356"/>
                  </a:cubicBezTo>
                  <a:lnTo>
                    <a:pt x="12917" y="3356"/>
                  </a:lnTo>
                  <a:cubicBezTo>
                    <a:pt x="12991" y="3350"/>
                    <a:pt x="13059" y="3319"/>
                    <a:pt x="13103" y="3257"/>
                  </a:cubicBezTo>
                  <a:lnTo>
                    <a:pt x="13333" y="2990"/>
                  </a:lnTo>
                  <a:lnTo>
                    <a:pt x="13507" y="3164"/>
                  </a:lnTo>
                  <a:cubicBezTo>
                    <a:pt x="13553" y="3204"/>
                    <a:pt x="13603" y="3222"/>
                    <a:pt x="13650" y="3222"/>
                  </a:cubicBezTo>
                  <a:cubicBezTo>
                    <a:pt x="13814" y="3222"/>
                    <a:pt x="13950" y="3018"/>
                    <a:pt x="13811" y="2860"/>
                  </a:cubicBezTo>
                  <a:lnTo>
                    <a:pt x="13606" y="2655"/>
                  </a:lnTo>
                  <a:lnTo>
                    <a:pt x="13774" y="2450"/>
                  </a:lnTo>
                  <a:cubicBezTo>
                    <a:pt x="13798" y="2425"/>
                    <a:pt x="13830" y="2412"/>
                    <a:pt x="13867" y="2412"/>
                  </a:cubicBezTo>
                  <a:cubicBezTo>
                    <a:pt x="13941" y="2406"/>
                    <a:pt x="14010" y="2369"/>
                    <a:pt x="14053" y="2307"/>
                  </a:cubicBezTo>
                  <a:lnTo>
                    <a:pt x="14252" y="2034"/>
                  </a:lnTo>
                  <a:lnTo>
                    <a:pt x="14444" y="2226"/>
                  </a:lnTo>
                  <a:cubicBezTo>
                    <a:pt x="14492" y="2274"/>
                    <a:pt x="14546" y="2294"/>
                    <a:pt x="14597" y="2294"/>
                  </a:cubicBezTo>
                  <a:cubicBezTo>
                    <a:pt x="14764" y="2294"/>
                    <a:pt x="14906" y="2079"/>
                    <a:pt x="14749" y="1922"/>
                  </a:cubicBezTo>
                  <a:lnTo>
                    <a:pt x="14500" y="1680"/>
                  </a:lnTo>
                  <a:lnTo>
                    <a:pt x="14761" y="1320"/>
                  </a:lnTo>
                  <a:cubicBezTo>
                    <a:pt x="14842" y="1189"/>
                    <a:pt x="14817" y="1015"/>
                    <a:pt x="14699" y="916"/>
                  </a:cubicBezTo>
                  <a:lnTo>
                    <a:pt x="13898" y="109"/>
                  </a:lnTo>
                  <a:cubicBezTo>
                    <a:pt x="13835" y="38"/>
                    <a:pt x="13747" y="1"/>
                    <a:pt x="13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2"/>
            <p:cNvSpPr/>
            <p:nvPr/>
          </p:nvSpPr>
          <p:spPr>
            <a:xfrm>
              <a:off x="4697416" y="1463425"/>
              <a:ext cx="625" cy="650"/>
            </a:xfrm>
            <a:custGeom>
              <a:avLst/>
              <a:gdLst/>
              <a:ahLst/>
              <a:cxnLst/>
              <a:rect l="l" t="t" r="r" b="b"/>
              <a:pathLst>
                <a:path w="25" h="26" extrusionOk="0">
                  <a:moveTo>
                    <a:pt x="25" y="1"/>
                  </a:moveTo>
                  <a:lnTo>
                    <a:pt x="0" y="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2"/>
            <p:cNvSpPr/>
            <p:nvPr/>
          </p:nvSpPr>
          <p:spPr>
            <a:xfrm>
              <a:off x="4698016" y="1463125"/>
              <a:ext cx="200" cy="325"/>
            </a:xfrm>
            <a:custGeom>
              <a:avLst/>
              <a:gdLst/>
              <a:ahLst/>
              <a:cxnLst/>
              <a:rect l="l" t="t" r="r" b="b"/>
              <a:pathLst>
                <a:path w="8" h="13" extrusionOk="0">
                  <a:moveTo>
                    <a:pt x="7" y="0"/>
                  </a:moveTo>
                  <a:lnTo>
                    <a:pt x="1"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2"/>
            <p:cNvSpPr/>
            <p:nvPr/>
          </p:nvSpPr>
          <p:spPr>
            <a:xfrm>
              <a:off x="4698791" y="1462025"/>
              <a:ext cx="650" cy="650"/>
            </a:xfrm>
            <a:custGeom>
              <a:avLst/>
              <a:gdLst/>
              <a:ahLst/>
              <a:cxnLst/>
              <a:rect l="l" t="t" r="r" b="b"/>
              <a:pathLst>
                <a:path w="26" h="26" extrusionOk="0">
                  <a:moveTo>
                    <a:pt x="26" y="1"/>
                  </a:moveTo>
                  <a:lnTo>
                    <a:pt x="1" y="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2"/>
            <p:cNvSpPr/>
            <p:nvPr/>
          </p:nvSpPr>
          <p:spPr>
            <a:xfrm>
              <a:off x="4479691" y="1609600"/>
              <a:ext cx="44250" cy="39750"/>
            </a:xfrm>
            <a:custGeom>
              <a:avLst/>
              <a:gdLst/>
              <a:ahLst/>
              <a:cxnLst/>
              <a:rect l="l" t="t" r="r" b="b"/>
              <a:pathLst>
                <a:path w="1770" h="1590" extrusionOk="0">
                  <a:moveTo>
                    <a:pt x="313" y="1"/>
                  </a:moveTo>
                  <a:cubicBezTo>
                    <a:pt x="145" y="1"/>
                    <a:pt x="0" y="217"/>
                    <a:pt x="158" y="370"/>
                  </a:cubicBezTo>
                  <a:lnTo>
                    <a:pt x="1307" y="1525"/>
                  </a:lnTo>
                  <a:cubicBezTo>
                    <a:pt x="1354" y="1570"/>
                    <a:pt x="1406" y="1589"/>
                    <a:pt x="1456" y="1589"/>
                  </a:cubicBezTo>
                  <a:cubicBezTo>
                    <a:pt x="1625" y="1589"/>
                    <a:pt x="1769" y="1372"/>
                    <a:pt x="1611" y="1214"/>
                  </a:cubicBezTo>
                  <a:lnTo>
                    <a:pt x="462" y="65"/>
                  </a:lnTo>
                  <a:cubicBezTo>
                    <a:pt x="415" y="20"/>
                    <a:pt x="363" y="1"/>
                    <a:pt x="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52"/>
          <p:cNvGrpSpPr/>
          <p:nvPr/>
        </p:nvGrpSpPr>
        <p:grpSpPr>
          <a:xfrm>
            <a:off x="2552391" y="1363000"/>
            <a:ext cx="368575" cy="367550"/>
            <a:chOff x="2552391" y="1363000"/>
            <a:chExt cx="368575" cy="367550"/>
          </a:xfrm>
        </p:grpSpPr>
        <p:sp>
          <p:nvSpPr>
            <p:cNvPr id="973" name="Google Shape;973;p52"/>
            <p:cNvSpPr/>
            <p:nvPr/>
          </p:nvSpPr>
          <p:spPr>
            <a:xfrm>
              <a:off x="2552391" y="1482250"/>
              <a:ext cx="276200" cy="248300"/>
            </a:xfrm>
            <a:custGeom>
              <a:avLst/>
              <a:gdLst/>
              <a:ahLst/>
              <a:cxnLst/>
              <a:rect l="l" t="t" r="r" b="b"/>
              <a:pathLst>
                <a:path w="11048" h="9932" extrusionOk="0">
                  <a:moveTo>
                    <a:pt x="10808" y="1"/>
                  </a:moveTo>
                  <a:cubicBezTo>
                    <a:pt x="10754" y="1"/>
                    <a:pt x="10700" y="21"/>
                    <a:pt x="10656" y="61"/>
                  </a:cubicBezTo>
                  <a:lnTo>
                    <a:pt x="2403" y="8320"/>
                  </a:lnTo>
                  <a:cubicBezTo>
                    <a:pt x="2361" y="8292"/>
                    <a:pt x="2318" y="8280"/>
                    <a:pt x="2278" y="8280"/>
                  </a:cubicBezTo>
                  <a:cubicBezTo>
                    <a:pt x="2106" y="8280"/>
                    <a:pt x="1979" y="8503"/>
                    <a:pt x="2130" y="8649"/>
                  </a:cubicBezTo>
                  <a:lnTo>
                    <a:pt x="2167" y="8687"/>
                  </a:lnTo>
                  <a:lnTo>
                    <a:pt x="1441" y="9413"/>
                  </a:lnTo>
                  <a:lnTo>
                    <a:pt x="541" y="8513"/>
                  </a:lnTo>
                  <a:lnTo>
                    <a:pt x="1267" y="7786"/>
                  </a:lnTo>
                  <a:lnTo>
                    <a:pt x="1466" y="7991"/>
                  </a:lnTo>
                  <a:cubicBezTo>
                    <a:pt x="1513" y="8037"/>
                    <a:pt x="1565" y="8056"/>
                    <a:pt x="1615" y="8056"/>
                  </a:cubicBezTo>
                  <a:cubicBezTo>
                    <a:pt x="1783" y="8056"/>
                    <a:pt x="1928" y="7840"/>
                    <a:pt x="1770" y="7687"/>
                  </a:cubicBezTo>
                  <a:lnTo>
                    <a:pt x="1640" y="7550"/>
                  </a:lnTo>
                  <a:lnTo>
                    <a:pt x="2956" y="6228"/>
                  </a:lnTo>
                  <a:cubicBezTo>
                    <a:pt x="3114" y="6074"/>
                    <a:pt x="2970" y="5859"/>
                    <a:pt x="2801" y="5859"/>
                  </a:cubicBezTo>
                  <a:cubicBezTo>
                    <a:pt x="2751" y="5859"/>
                    <a:pt x="2699" y="5878"/>
                    <a:pt x="2652" y="5923"/>
                  </a:cubicBezTo>
                  <a:lnTo>
                    <a:pt x="1304" y="7271"/>
                  </a:lnTo>
                  <a:cubicBezTo>
                    <a:pt x="1291" y="7268"/>
                    <a:pt x="1277" y="7267"/>
                    <a:pt x="1264" y="7267"/>
                  </a:cubicBezTo>
                  <a:cubicBezTo>
                    <a:pt x="1208" y="7267"/>
                    <a:pt x="1152" y="7288"/>
                    <a:pt x="1112" y="7333"/>
                  </a:cubicBezTo>
                  <a:lnTo>
                    <a:pt x="81" y="8364"/>
                  </a:lnTo>
                  <a:cubicBezTo>
                    <a:pt x="0" y="8444"/>
                    <a:pt x="0" y="8581"/>
                    <a:pt x="81" y="8668"/>
                  </a:cubicBezTo>
                  <a:lnTo>
                    <a:pt x="1286" y="9866"/>
                  </a:lnTo>
                  <a:cubicBezTo>
                    <a:pt x="1329" y="9910"/>
                    <a:pt x="1385" y="9932"/>
                    <a:pt x="1440" y="9932"/>
                  </a:cubicBezTo>
                  <a:cubicBezTo>
                    <a:pt x="1495" y="9932"/>
                    <a:pt x="1550" y="9910"/>
                    <a:pt x="1590" y="9866"/>
                  </a:cubicBezTo>
                  <a:lnTo>
                    <a:pt x="2621" y="8842"/>
                  </a:lnTo>
                  <a:cubicBezTo>
                    <a:pt x="2670" y="8786"/>
                    <a:pt x="2695" y="8718"/>
                    <a:pt x="2683" y="8643"/>
                  </a:cubicBezTo>
                  <a:lnTo>
                    <a:pt x="10961" y="365"/>
                  </a:lnTo>
                  <a:cubicBezTo>
                    <a:pt x="11047" y="285"/>
                    <a:pt x="11047" y="148"/>
                    <a:pt x="10961" y="61"/>
                  </a:cubicBezTo>
                  <a:cubicBezTo>
                    <a:pt x="10917" y="21"/>
                    <a:pt x="10863" y="1"/>
                    <a:pt x="10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2"/>
            <p:cNvSpPr/>
            <p:nvPr/>
          </p:nvSpPr>
          <p:spPr>
            <a:xfrm>
              <a:off x="2631016" y="1363000"/>
              <a:ext cx="289950" cy="260425"/>
            </a:xfrm>
            <a:custGeom>
              <a:avLst/>
              <a:gdLst/>
              <a:ahLst/>
              <a:cxnLst/>
              <a:rect l="l" t="t" r="r" b="b"/>
              <a:pathLst>
                <a:path w="11598" h="10417" extrusionOk="0">
                  <a:moveTo>
                    <a:pt x="10585" y="491"/>
                  </a:moveTo>
                  <a:lnTo>
                    <a:pt x="11094" y="994"/>
                  </a:lnTo>
                  <a:cubicBezTo>
                    <a:pt x="10933" y="1242"/>
                    <a:pt x="10802" y="1503"/>
                    <a:pt x="10691" y="1776"/>
                  </a:cubicBezTo>
                  <a:cubicBezTo>
                    <a:pt x="10635" y="1919"/>
                    <a:pt x="10082" y="2409"/>
                    <a:pt x="9554" y="2832"/>
                  </a:cubicBezTo>
                  <a:lnTo>
                    <a:pt x="8753" y="2031"/>
                  </a:lnTo>
                  <a:cubicBezTo>
                    <a:pt x="9169" y="1497"/>
                    <a:pt x="9660" y="944"/>
                    <a:pt x="9803" y="888"/>
                  </a:cubicBezTo>
                  <a:cubicBezTo>
                    <a:pt x="10076" y="776"/>
                    <a:pt x="10337" y="646"/>
                    <a:pt x="10585" y="491"/>
                  </a:cubicBezTo>
                  <a:close/>
                  <a:moveTo>
                    <a:pt x="10619" y="1"/>
                  </a:moveTo>
                  <a:cubicBezTo>
                    <a:pt x="10580" y="1"/>
                    <a:pt x="10540" y="11"/>
                    <a:pt x="10504" y="31"/>
                  </a:cubicBezTo>
                  <a:cubicBezTo>
                    <a:pt x="10349" y="130"/>
                    <a:pt x="9883" y="410"/>
                    <a:pt x="9666" y="484"/>
                  </a:cubicBezTo>
                  <a:cubicBezTo>
                    <a:pt x="9337" y="596"/>
                    <a:pt x="8610" y="1503"/>
                    <a:pt x="8300" y="1900"/>
                  </a:cubicBezTo>
                  <a:lnTo>
                    <a:pt x="159" y="10047"/>
                  </a:lnTo>
                  <a:cubicBezTo>
                    <a:pt x="1" y="10201"/>
                    <a:pt x="145" y="10416"/>
                    <a:pt x="314" y="10416"/>
                  </a:cubicBezTo>
                  <a:cubicBezTo>
                    <a:pt x="364" y="10416"/>
                    <a:pt x="416" y="10397"/>
                    <a:pt x="463" y="10352"/>
                  </a:cubicBezTo>
                  <a:lnTo>
                    <a:pt x="8461" y="2347"/>
                  </a:lnTo>
                  <a:lnTo>
                    <a:pt x="9231" y="3117"/>
                  </a:lnTo>
                  <a:lnTo>
                    <a:pt x="8163" y="4185"/>
                  </a:lnTo>
                  <a:cubicBezTo>
                    <a:pt x="8005" y="4339"/>
                    <a:pt x="8150" y="4554"/>
                    <a:pt x="8318" y="4554"/>
                  </a:cubicBezTo>
                  <a:cubicBezTo>
                    <a:pt x="8368" y="4554"/>
                    <a:pt x="8421" y="4535"/>
                    <a:pt x="8468" y="4490"/>
                  </a:cubicBezTo>
                  <a:lnTo>
                    <a:pt x="9679" y="3279"/>
                  </a:lnTo>
                  <a:cubicBezTo>
                    <a:pt x="10076" y="2968"/>
                    <a:pt x="10983" y="2242"/>
                    <a:pt x="11094" y="1913"/>
                  </a:cubicBezTo>
                  <a:cubicBezTo>
                    <a:pt x="11175" y="1695"/>
                    <a:pt x="11448" y="1230"/>
                    <a:pt x="11548" y="1074"/>
                  </a:cubicBezTo>
                  <a:cubicBezTo>
                    <a:pt x="11597" y="987"/>
                    <a:pt x="11585" y="876"/>
                    <a:pt x="11517" y="807"/>
                  </a:cubicBezTo>
                  <a:lnTo>
                    <a:pt x="10771" y="62"/>
                  </a:lnTo>
                  <a:cubicBezTo>
                    <a:pt x="10731" y="22"/>
                    <a:pt x="10675" y="1"/>
                    <a:pt x="10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2"/>
            <p:cNvSpPr/>
            <p:nvPr/>
          </p:nvSpPr>
          <p:spPr>
            <a:xfrm>
              <a:off x="2794416" y="1478325"/>
              <a:ext cx="10900" cy="10750"/>
            </a:xfrm>
            <a:custGeom>
              <a:avLst/>
              <a:gdLst/>
              <a:ahLst/>
              <a:cxnLst/>
              <a:rect l="l" t="t" r="r" b="b"/>
              <a:pathLst>
                <a:path w="436" h="430" extrusionOk="0">
                  <a:moveTo>
                    <a:pt x="218" y="1"/>
                  </a:moveTo>
                  <a:cubicBezTo>
                    <a:pt x="100" y="1"/>
                    <a:pt x="0" y="100"/>
                    <a:pt x="0" y="218"/>
                  </a:cubicBezTo>
                  <a:cubicBezTo>
                    <a:pt x="0" y="336"/>
                    <a:pt x="100" y="429"/>
                    <a:pt x="218" y="429"/>
                  </a:cubicBezTo>
                  <a:cubicBezTo>
                    <a:pt x="336" y="429"/>
                    <a:pt x="435" y="336"/>
                    <a:pt x="435" y="218"/>
                  </a:cubicBezTo>
                  <a:cubicBezTo>
                    <a:pt x="435" y="100"/>
                    <a:pt x="336"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2"/>
            <p:cNvSpPr/>
            <p:nvPr/>
          </p:nvSpPr>
          <p:spPr>
            <a:xfrm>
              <a:off x="2761816" y="1511100"/>
              <a:ext cx="10725" cy="10725"/>
            </a:xfrm>
            <a:custGeom>
              <a:avLst/>
              <a:gdLst/>
              <a:ahLst/>
              <a:cxnLst/>
              <a:rect l="l" t="t" r="r" b="b"/>
              <a:pathLst>
                <a:path w="429" h="429" extrusionOk="0">
                  <a:moveTo>
                    <a:pt x="211" y="0"/>
                  </a:moveTo>
                  <a:cubicBezTo>
                    <a:pt x="93" y="0"/>
                    <a:pt x="0" y="93"/>
                    <a:pt x="0" y="211"/>
                  </a:cubicBezTo>
                  <a:cubicBezTo>
                    <a:pt x="0" y="329"/>
                    <a:pt x="93" y="429"/>
                    <a:pt x="211" y="429"/>
                  </a:cubicBezTo>
                  <a:cubicBezTo>
                    <a:pt x="329" y="429"/>
                    <a:pt x="429" y="329"/>
                    <a:pt x="429" y="211"/>
                  </a:cubicBezTo>
                  <a:cubicBezTo>
                    <a:pt x="429" y="93"/>
                    <a:pt x="329"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2"/>
            <p:cNvSpPr/>
            <p:nvPr/>
          </p:nvSpPr>
          <p:spPr>
            <a:xfrm>
              <a:off x="2729066" y="1543700"/>
              <a:ext cx="10725" cy="10875"/>
            </a:xfrm>
            <a:custGeom>
              <a:avLst/>
              <a:gdLst/>
              <a:ahLst/>
              <a:cxnLst/>
              <a:rect l="l" t="t" r="r" b="b"/>
              <a:pathLst>
                <a:path w="429" h="435" extrusionOk="0">
                  <a:moveTo>
                    <a:pt x="217" y="0"/>
                  </a:moveTo>
                  <a:cubicBezTo>
                    <a:pt x="99" y="0"/>
                    <a:pt x="0" y="100"/>
                    <a:pt x="0" y="218"/>
                  </a:cubicBezTo>
                  <a:cubicBezTo>
                    <a:pt x="0" y="336"/>
                    <a:pt x="99" y="435"/>
                    <a:pt x="217" y="435"/>
                  </a:cubicBezTo>
                  <a:cubicBezTo>
                    <a:pt x="335" y="435"/>
                    <a:pt x="428" y="336"/>
                    <a:pt x="428" y="218"/>
                  </a:cubicBezTo>
                  <a:cubicBezTo>
                    <a:pt x="428" y="100"/>
                    <a:pt x="335"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2"/>
            <p:cNvSpPr/>
            <p:nvPr/>
          </p:nvSpPr>
          <p:spPr>
            <a:xfrm>
              <a:off x="2696291" y="1576450"/>
              <a:ext cx="10900" cy="10725"/>
            </a:xfrm>
            <a:custGeom>
              <a:avLst/>
              <a:gdLst/>
              <a:ahLst/>
              <a:cxnLst/>
              <a:rect l="l" t="t" r="r" b="b"/>
              <a:pathLst>
                <a:path w="436" h="429" extrusionOk="0">
                  <a:moveTo>
                    <a:pt x="218" y="0"/>
                  </a:moveTo>
                  <a:cubicBezTo>
                    <a:pt x="100" y="0"/>
                    <a:pt x="1" y="100"/>
                    <a:pt x="1" y="218"/>
                  </a:cubicBezTo>
                  <a:cubicBezTo>
                    <a:pt x="1" y="336"/>
                    <a:pt x="100" y="429"/>
                    <a:pt x="218" y="429"/>
                  </a:cubicBezTo>
                  <a:cubicBezTo>
                    <a:pt x="336" y="429"/>
                    <a:pt x="435" y="336"/>
                    <a:pt x="435" y="218"/>
                  </a:cubicBezTo>
                  <a:cubicBezTo>
                    <a:pt x="435" y="100"/>
                    <a:pt x="336"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2"/>
            <p:cNvSpPr/>
            <p:nvPr/>
          </p:nvSpPr>
          <p:spPr>
            <a:xfrm>
              <a:off x="2663691" y="1609200"/>
              <a:ext cx="10750" cy="10750"/>
            </a:xfrm>
            <a:custGeom>
              <a:avLst/>
              <a:gdLst/>
              <a:ahLst/>
              <a:cxnLst/>
              <a:rect l="l" t="t" r="r" b="b"/>
              <a:pathLst>
                <a:path w="430" h="430" extrusionOk="0">
                  <a:moveTo>
                    <a:pt x="212" y="1"/>
                  </a:moveTo>
                  <a:cubicBezTo>
                    <a:pt x="94" y="1"/>
                    <a:pt x="1" y="94"/>
                    <a:pt x="1" y="212"/>
                  </a:cubicBezTo>
                  <a:cubicBezTo>
                    <a:pt x="1" y="330"/>
                    <a:pt x="94" y="429"/>
                    <a:pt x="212" y="429"/>
                  </a:cubicBezTo>
                  <a:cubicBezTo>
                    <a:pt x="330" y="429"/>
                    <a:pt x="429" y="330"/>
                    <a:pt x="429" y="212"/>
                  </a:cubicBezTo>
                  <a:cubicBezTo>
                    <a:pt x="429" y="94"/>
                    <a:pt x="330"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 name="Google Shape;980;p52"/>
          <p:cNvGrpSpPr/>
          <p:nvPr/>
        </p:nvGrpSpPr>
        <p:grpSpPr>
          <a:xfrm>
            <a:off x="5020166" y="3679075"/>
            <a:ext cx="371750" cy="367500"/>
            <a:chOff x="5020166" y="3679075"/>
            <a:chExt cx="371750" cy="367500"/>
          </a:xfrm>
        </p:grpSpPr>
        <p:sp>
          <p:nvSpPr>
            <p:cNvPr id="981" name="Google Shape;981;p52"/>
            <p:cNvSpPr/>
            <p:nvPr/>
          </p:nvSpPr>
          <p:spPr>
            <a:xfrm>
              <a:off x="5020166" y="3848800"/>
              <a:ext cx="65075" cy="160550"/>
            </a:xfrm>
            <a:custGeom>
              <a:avLst/>
              <a:gdLst/>
              <a:ahLst/>
              <a:cxnLst/>
              <a:rect l="l" t="t" r="r" b="b"/>
              <a:pathLst>
                <a:path w="2603" h="6422" extrusionOk="0">
                  <a:moveTo>
                    <a:pt x="2364" y="1"/>
                  </a:moveTo>
                  <a:cubicBezTo>
                    <a:pt x="2342" y="1"/>
                    <a:pt x="2320" y="4"/>
                    <a:pt x="2298" y="11"/>
                  </a:cubicBezTo>
                  <a:cubicBezTo>
                    <a:pt x="1813" y="154"/>
                    <a:pt x="1373" y="415"/>
                    <a:pt x="1025" y="781"/>
                  </a:cubicBezTo>
                  <a:cubicBezTo>
                    <a:pt x="336" y="1471"/>
                    <a:pt x="0" y="2439"/>
                    <a:pt x="87" y="3501"/>
                  </a:cubicBezTo>
                  <a:cubicBezTo>
                    <a:pt x="186" y="4569"/>
                    <a:pt x="646" y="5569"/>
                    <a:pt x="1385" y="6352"/>
                  </a:cubicBezTo>
                  <a:cubicBezTo>
                    <a:pt x="1431" y="6401"/>
                    <a:pt x="1484" y="6421"/>
                    <a:pt x="1536" y="6421"/>
                  </a:cubicBezTo>
                  <a:cubicBezTo>
                    <a:pt x="1700" y="6421"/>
                    <a:pt x="1847" y="6214"/>
                    <a:pt x="1695" y="6053"/>
                  </a:cubicBezTo>
                  <a:cubicBezTo>
                    <a:pt x="1025" y="5352"/>
                    <a:pt x="609" y="4439"/>
                    <a:pt x="516" y="3470"/>
                  </a:cubicBezTo>
                  <a:cubicBezTo>
                    <a:pt x="441" y="2533"/>
                    <a:pt x="727" y="1682"/>
                    <a:pt x="1329" y="1086"/>
                  </a:cubicBezTo>
                  <a:cubicBezTo>
                    <a:pt x="1627" y="775"/>
                    <a:pt x="2006" y="545"/>
                    <a:pt x="2428" y="421"/>
                  </a:cubicBezTo>
                  <a:cubicBezTo>
                    <a:pt x="2540" y="390"/>
                    <a:pt x="2602" y="266"/>
                    <a:pt x="2571" y="154"/>
                  </a:cubicBezTo>
                  <a:cubicBezTo>
                    <a:pt x="2541" y="59"/>
                    <a:pt x="2455" y="1"/>
                    <a:pt x="23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2"/>
            <p:cNvSpPr/>
            <p:nvPr/>
          </p:nvSpPr>
          <p:spPr>
            <a:xfrm>
              <a:off x="5075741" y="3909375"/>
              <a:ext cx="84000" cy="83100"/>
            </a:xfrm>
            <a:custGeom>
              <a:avLst/>
              <a:gdLst/>
              <a:ahLst/>
              <a:cxnLst/>
              <a:rect l="l" t="t" r="r" b="b"/>
              <a:pathLst>
                <a:path w="3360" h="3324" extrusionOk="0">
                  <a:moveTo>
                    <a:pt x="975" y="526"/>
                  </a:moveTo>
                  <a:lnTo>
                    <a:pt x="2826" y="2376"/>
                  </a:lnTo>
                  <a:lnTo>
                    <a:pt x="2391" y="2805"/>
                  </a:lnTo>
                  <a:lnTo>
                    <a:pt x="541" y="954"/>
                  </a:lnTo>
                  <a:lnTo>
                    <a:pt x="975" y="526"/>
                  </a:lnTo>
                  <a:close/>
                  <a:moveTo>
                    <a:pt x="970" y="1"/>
                  </a:moveTo>
                  <a:cubicBezTo>
                    <a:pt x="915" y="1"/>
                    <a:pt x="860" y="23"/>
                    <a:pt x="820" y="66"/>
                  </a:cubicBezTo>
                  <a:lnTo>
                    <a:pt x="81" y="799"/>
                  </a:lnTo>
                  <a:cubicBezTo>
                    <a:pt x="0" y="880"/>
                    <a:pt x="0" y="1016"/>
                    <a:pt x="81" y="1103"/>
                  </a:cubicBezTo>
                  <a:lnTo>
                    <a:pt x="2236" y="3258"/>
                  </a:lnTo>
                  <a:cubicBezTo>
                    <a:pt x="2279" y="3301"/>
                    <a:pt x="2335" y="3323"/>
                    <a:pt x="2390" y="3323"/>
                  </a:cubicBezTo>
                  <a:cubicBezTo>
                    <a:pt x="2445" y="3323"/>
                    <a:pt x="2500" y="3301"/>
                    <a:pt x="2540" y="3258"/>
                  </a:cubicBezTo>
                  <a:lnTo>
                    <a:pt x="3279" y="2525"/>
                  </a:lnTo>
                  <a:cubicBezTo>
                    <a:pt x="3360" y="2438"/>
                    <a:pt x="3360" y="2302"/>
                    <a:pt x="3279" y="2221"/>
                  </a:cubicBezTo>
                  <a:lnTo>
                    <a:pt x="1124" y="66"/>
                  </a:lnTo>
                  <a:cubicBezTo>
                    <a:pt x="1081" y="23"/>
                    <a:pt x="1025"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2"/>
            <p:cNvSpPr/>
            <p:nvPr/>
          </p:nvSpPr>
          <p:spPr>
            <a:xfrm>
              <a:off x="5271666" y="3829200"/>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2"/>
            <p:cNvSpPr/>
            <p:nvPr/>
          </p:nvSpPr>
          <p:spPr>
            <a:xfrm>
              <a:off x="5067991" y="3679075"/>
              <a:ext cx="323925" cy="367500"/>
            </a:xfrm>
            <a:custGeom>
              <a:avLst/>
              <a:gdLst/>
              <a:ahLst/>
              <a:cxnLst/>
              <a:rect l="l" t="t" r="r" b="b"/>
              <a:pathLst>
                <a:path w="12957" h="14700" extrusionOk="0">
                  <a:moveTo>
                    <a:pt x="12804" y="2273"/>
                  </a:moveTo>
                  <a:lnTo>
                    <a:pt x="12804" y="2273"/>
                  </a:lnTo>
                  <a:lnTo>
                    <a:pt x="12804" y="2273"/>
                  </a:lnTo>
                  <a:close/>
                  <a:moveTo>
                    <a:pt x="11351" y="665"/>
                  </a:moveTo>
                  <a:lnTo>
                    <a:pt x="12196" y="1510"/>
                  </a:lnTo>
                  <a:lnTo>
                    <a:pt x="10811" y="3192"/>
                  </a:lnTo>
                  <a:lnTo>
                    <a:pt x="9675" y="2056"/>
                  </a:lnTo>
                  <a:lnTo>
                    <a:pt x="11351" y="665"/>
                  </a:lnTo>
                  <a:close/>
                  <a:moveTo>
                    <a:pt x="8476" y="3720"/>
                  </a:moveTo>
                  <a:lnTo>
                    <a:pt x="9147" y="4397"/>
                  </a:lnTo>
                  <a:lnTo>
                    <a:pt x="8588" y="4962"/>
                  </a:lnTo>
                  <a:lnTo>
                    <a:pt x="7911" y="4285"/>
                  </a:lnTo>
                  <a:lnTo>
                    <a:pt x="8476" y="3720"/>
                  </a:lnTo>
                  <a:close/>
                  <a:moveTo>
                    <a:pt x="7607" y="4590"/>
                  </a:moveTo>
                  <a:lnTo>
                    <a:pt x="8284" y="5267"/>
                  </a:lnTo>
                  <a:lnTo>
                    <a:pt x="7719" y="5825"/>
                  </a:lnTo>
                  <a:lnTo>
                    <a:pt x="7048" y="5149"/>
                  </a:lnTo>
                  <a:lnTo>
                    <a:pt x="7607" y="4590"/>
                  </a:lnTo>
                  <a:close/>
                  <a:moveTo>
                    <a:pt x="6737" y="5453"/>
                  </a:moveTo>
                  <a:lnTo>
                    <a:pt x="7414" y="6130"/>
                  </a:lnTo>
                  <a:lnTo>
                    <a:pt x="6855" y="6695"/>
                  </a:lnTo>
                  <a:lnTo>
                    <a:pt x="6179" y="6018"/>
                  </a:lnTo>
                  <a:lnTo>
                    <a:pt x="6737" y="5453"/>
                  </a:lnTo>
                  <a:close/>
                  <a:moveTo>
                    <a:pt x="5874" y="6322"/>
                  </a:moveTo>
                  <a:lnTo>
                    <a:pt x="6551" y="6999"/>
                  </a:lnTo>
                  <a:lnTo>
                    <a:pt x="5409" y="8135"/>
                  </a:lnTo>
                  <a:cubicBezTo>
                    <a:pt x="5253" y="7850"/>
                    <a:pt x="5017" y="7614"/>
                    <a:pt x="4732" y="7459"/>
                  </a:cubicBezTo>
                  <a:lnTo>
                    <a:pt x="5874" y="6322"/>
                  </a:lnTo>
                  <a:close/>
                  <a:moveTo>
                    <a:pt x="3949" y="7695"/>
                  </a:moveTo>
                  <a:cubicBezTo>
                    <a:pt x="4067" y="7695"/>
                    <a:pt x="4179" y="7713"/>
                    <a:pt x="4285" y="7744"/>
                  </a:cubicBezTo>
                  <a:lnTo>
                    <a:pt x="4297" y="7744"/>
                  </a:lnTo>
                  <a:cubicBezTo>
                    <a:pt x="4694" y="7862"/>
                    <a:pt x="5005" y="8173"/>
                    <a:pt x="5123" y="8570"/>
                  </a:cubicBezTo>
                  <a:lnTo>
                    <a:pt x="5123" y="8583"/>
                  </a:lnTo>
                  <a:cubicBezTo>
                    <a:pt x="5154" y="8688"/>
                    <a:pt x="5166" y="8800"/>
                    <a:pt x="5166" y="8912"/>
                  </a:cubicBezTo>
                  <a:cubicBezTo>
                    <a:pt x="5173" y="9241"/>
                    <a:pt x="5042" y="9551"/>
                    <a:pt x="4812" y="9781"/>
                  </a:cubicBezTo>
                  <a:cubicBezTo>
                    <a:pt x="4570" y="10023"/>
                    <a:pt x="4262" y="10137"/>
                    <a:pt x="3957" y="10137"/>
                  </a:cubicBezTo>
                  <a:cubicBezTo>
                    <a:pt x="3489" y="10137"/>
                    <a:pt x="3028" y="9869"/>
                    <a:pt x="2825" y="9384"/>
                  </a:cubicBezTo>
                  <a:cubicBezTo>
                    <a:pt x="2490" y="8583"/>
                    <a:pt x="3080" y="7695"/>
                    <a:pt x="3949" y="7695"/>
                  </a:cubicBezTo>
                  <a:close/>
                  <a:moveTo>
                    <a:pt x="10448" y="1"/>
                  </a:moveTo>
                  <a:cubicBezTo>
                    <a:pt x="10281" y="1"/>
                    <a:pt x="10139" y="216"/>
                    <a:pt x="10296" y="373"/>
                  </a:cubicBezTo>
                  <a:lnTo>
                    <a:pt x="10631" y="709"/>
                  </a:lnTo>
                  <a:lnTo>
                    <a:pt x="10370" y="920"/>
                  </a:lnTo>
                  <a:lnTo>
                    <a:pt x="10060" y="609"/>
                  </a:lnTo>
                  <a:cubicBezTo>
                    <a:pt x="10013" y="561"/>
                    <a:pt x="9961" y="541"/>
                    <a:pt x="9911" y="541"/>
                  </a:cubicBezTo>
                  <a:cubicBezTo>
                    <a:pt x="9746" y="541"/>
                    <a:pt x="9603" y="756"/>
                    <a:pt x="9755" y="913"/>
                  </a:cubicBezTo>
                  <a:lnTo>
                    <a:pt x="10041" y="1199"/>
                  </a:lnTo>
                  <a:lnTo>
                    <a:pt x="9786" y="1410"/>
                  </a:lnTo>
                  <a:lnTo>
                    <a:pt x="9526" y="1149"/>
                  </a:lnTo>
                  <a:cubicBezTo>
                    <a:pt x="9478" y="1102"/>
                    <a:pt x="9424" y="1081"/>
                    <a:pt x="9373" y="1081"/>
                  </a:cubicBezTo>
                  <a:cubicBezTo>
                    <a:pt x="9206" y="1081"/>
                    <a:pt x="9064" y="1297"/>
                    <a:pt x="9221" y="1454"/>
                  </a:cubicBezTo>
                  <a:lnTo>
                    <a:pt x="9451" y="1683"/>
                  </a:lnTo>
                  <a:lnTo>
                    <a:pt x="9339" y="1783"/>
                  </a:lnTo>
                  <a:cubicBezTo>
                    <a:pt x="9184" y="1907"/>
                    <a:pt x="9165" y="2137"/>
                    <a:pt x="9302" y="2286"/>
                  </a:cubicBezTo>
                  <a:lnTo>
                    <a:pt x="6874" y="4714"/>
                  </a:lnTo>
                  <a:cubicBezTo>
                    <a:pt x="6178" y="4194"/>
                    <a:pt x="5482" y="3931"/>
                    <a:pt x="4862" y="3931"/>
                  </a:cubicBezTo>
                  <a:cubicBezTo>
                    <a:pt x="4348" y="3931"/>
                    <a:pt x="3887" y="4112"/>
                    <a:pt x="3521" y="4478"/>
                  </a:cubicBezTo>
                  <a:cubicBezTo>
                    <a:pt x="3328" y="4670"/>
                    <a:pt x="3173" y="4888"/>
                    <a:pt x="3055" y="5124"/>
                  </a:cubicBezTo>
                  <a:cubicBezTo>
                    <a:pt x="2912" y="5385"/>
                    <a:pt x="2738" y="5620"/>
                    <a:pt x="2527" y="5832"/>
                  </a:cubicBezTo>
                  <a:cubicBezTo>
                    <a:pt x="2192" y="6179"/>
                    <a:pt x="1770" y="6434"/>
                    <a:pt x="1304" y="6564"/>
                  </a:cubicBezTo>
                  <a:cubicBezTo>
                    <a:pt x="1049" y="6638"/>
                    <a:pt x="1130" y="6985"/>
                    <a:pt x="1353" y="6985"/>
                  </a:cubicBezTo>
                  <a:cubicBezTo>
                    <a:pt x="1374" y="6985"/>
                    <a:pt x="1398" y="6981"/>
                    <a:pt x="1422" y="6974"/>
                  </a:cubicBezTo>
                  <a:cubicBezTo>
                    <a:pt x="1962" y="6825"/>
                    <a:pt x="2446" y="6540"/>
                    <a:pt x="2831" y="6136"/>
                  </a:cubicBezTo>
                  <a:cubicBezTo>
                    <a:pt x="3067" y="5900"/>
                    <a:pt x="3272" y="5633"/>
                    <a:pt x="3428" y="5335"/>
                  </a:cubicBezTo>
                  <a:cubicBezTo>
                    <a:pt x="3533" y="5130"/>
                    <a:pt x="3664" y="4944"/>
                    <a:pt x="3825" y="4782"/>
                  </a:cubicBezTo>
                  <a:cubicBezTo>
                    <a:pt x="4108" y="4499"/>
                    <a:pt x="4453" y="4358"/>
                    <a:pt x="4860" y="4358"/>
                  </a:cubicBezTo>
                  <a:cubicBezTo>
                    <a:pt x="4935" y="4358"/>
                    <a:pt x="5012" y="4363"/>
                    <a:pt x="5092" y="4372"/>
                  </a:cubicBezTo>
                  <a:cubicBezTo>
                    <a:pt x="5558" y="4428"/>
                    <a:pt x="6061" y="4652"/>
                    <a:pt x="6570" y="5024"/>
                  </a:cubicBezTo>
                  <a:lnTo>
                    <a:pt x="4291" y="7297"/>
                  </a:lnTo>
                  <a:cubicBezTo>
                    <a:pt x="4179" y="7278"/>
                    <a:pt x="4067" y="7266"/>
                    <a:pt x="3955" y="7266"/>
                  </a:cubicBezTo>
                  <a:cubicBezTo>
                    <a:pt x="2484" y="7266"/>
                    <a:pt x="1751" y="9042"/>
                    <a:pt x="2788" y="10085"/>
                  </a:cubicBezTo>
                  <a:cubicBezTo>
                    <a:pt x="3125" y="10421"/>
                    <a:pt x="3540" y="10571"/>
                    <a:pt x="3945" y="10571"/>
                  </a:cubicBezTo>
                  <a:cubicBezTo>
                    <a:pt x="4794" y="10571"/>
                    <a:pt x="5607" y="9914"/>
                    <a:pt x="5607" y="8918"/>
                  </a:cubicBezTo>
                  <a:cubicBezTo>
                    <a:pt x="5607" y="8806"/>
                    <a:pt x="5595" y="8694"/>
                    <a:pt x="5576" y="8583"/>
                  </a:cubicBezTo>
                  <a:lnTo>
                    <a:pt x="7843" y="6316"/>
                  </a:lnTo>
                  <a:cubicBezTo>
                    <a:pt x="8569" y="7359"/>
                    <a:pt x="8681" y="8465"/>
                    <a:pt x="8091" y="9048"/>
                  </a:cubicBezTo>
                  <a:cubicBezTo>
                    <a:pt x="7930" y="9204"/>
                    <a:pt x="7750" y="9334"/>
                    <a:pt x="7551" y="9439"/>
                  </a:cubicBezTo>
                  <a:cubicBezTo>
                    <a:pt x="7253" y="9601"/>
                    <a:pt x="6980" y="9806"/>
                    <a:pt x="6744" y="10048"/>
                  </a:cubicBezTo>
                  <a:cubicBezTo>
                    <a:pt x="6061" y="10731"/>
                    <a:pt x="5918" y="11327"/>
                    <a:pt x="5781" y="11905"/>
                  </a:cubicBezTo>
                  <a:cubicBezTo>
                    <a:pt x="5657" y="12420"/>
                    <a:pt x="5539" y="12911"/>
                    <a:pt x="4999" y="13451"/>
                  </a:cubicBezTo>
                  <a:cubicBezTo>
                    <a:pt x="4446" y="14004"/>
                    <a:pt x="3695" y="14277"/>
                    <a:pt x="2887" y="14277"/>
                  </a:cubicBezTo>
                  <a:cubicBezTo>
                    <a:pt x="2086" y="14277"/>
                    <a:pt x="1211" y="13991"/>
                    <a:pt x="441" y="13426"/>
                  </a:cubicBezTo>
                  <a:cubicBezTo>
                    <a:pt x="397" y="13393"/>
                    <a:pt x="352" y="13379"/>
                    <a:pt x="310" y="13379"/>
                  </a:cubicBezTo>
                  <a:cubicBezTo>
                    <a:pt x="131" y="13379"/>
                    <a:pt x="0" y="13632"/>
                    <a:pt x="186" y="13768"/>
                  </a:cubicBezTo>
                  <a:cubicBezTo>
                    <a:pt x="1031" y="14389"/>
                    <a:pt x="1987" y="14699"/>
                    <a:pt x="2887" y="14699"/>
                  </a:cubicBezTo>
                  <a:cubicBezTo>
                    <a:pt x="3794" y="14699"/>
                    <a:pt x="4663" y="14382"/>
                    <a:pt x="5303" y="13749"/>
                  </a:cubicBezTo>
                  <a:cubicBezTo>
                    <a:pt x="5936" y="13109"/>
                    <a:pt x="6067" y="12551"/>
                    <a:pt x="6197" y="11998"/>
                  </a:cubicBezTo>
                  <a:cubicBezTo>
                    <a:pt x="6328" y="11445"/>
                    <a:pt x="6452" y="10942"/>
                    <a:pt x="7048" y="10346"/>
                  </a:cubicBezTo>
                  <a:cubicBezTo>
                    <a:pt x="7259" y="10129"/>
                    <a:pt x="7501" y="9949"/>
                    <a:pt x="7762" y="9806"/>
                  </a:cubicBezTo>
                  <a:cubicBezTo>
                    <a:pt x="7998" y="9682"/>
                    <a:pt x="8209" y="9526"/>
                    <a:pt x="8395" y="9346"/>
                  </a:cubicBezTo>
                  <a:cubicBezTo>
                    <a:pt x="9141" y="8595"/>
                    <a:pt x="9035" y="7241"/>
                    <a:pt x="8153" y="5999"/>
                  </a:cubicBezTo>
                  <a:lnTo>
                    <a:pt x="9836" y="4316"/>
                  </a:lnTo>
                  <a:cubicBezTo>
                    <a:pt x="9993" y="4159"/>
                    <a:pt x="9851" y="3944"/>
                    <a:pt x="9684" y="3944"/>
                  </a:cubicBezTo>
                  <a:cubicBezTo>
                    <a:pt x="9633" y="3944"/>
                    <a:pt x="9580" y="3964"/>
                    <a:pt x="9532" y="4012"/>
                  </a:cubicBezTo>
                  <a:lnTo>
                    <a:pt x="9457" y="4087"/>
                  </a:lnTo>
                  <a:lnTo>
                    <a:pt x="8780" y="3410"/>
                  </a:lnTo>
                  <a:lnTo>
                    <a:pt x="9606" y="2584"/>
                  </a:lnTo>
                  <a:lnTo>
                    <a:pt x="10277" y="3261"/>
                  </a:lnTo>
                  <a:lnTo>
                    <a:pt x="10184" y="3360"/>
                  </a:lnTo>
                  <a:cubicBezTo>
                    <a:pt x="10027" y="3517"/>
                    <a:pt x="10169" y="3732"/>
                    <a:pt x="10336" y="3732"/>
                  </a:cubicBezTo>
                  <a:cubicBezTo>
                    <a:pt x="10387" y="3732"/>
                    <a:pt x="10440" y="3712"/>
                    <a:pt x="10488" y="3664"/>
                  </a:cubicBezTo>
                  <a:lnTo>
                    <a:pt x="10588" y="3565"/>
                  </a:lnTo>
                  <a:cubicBezTo>
                    <a:pt x="10650" y="3621"/>
                    <a:pt x="10730" y="3652"/>
                    <a:pt x="10817" y="3652"/>
                  </a:cubicBezTo>
                  <a:lnTo>
                    <a:pt x="10836" y="3652"/>
                  </a:lnTo>
                  <a:cubicBezTo>
                    <a:pt x="10935" y="3652"/>
                    <a:pt x="11028" y="3602"/>
                    <a:pt x="11091" y="3528"/>
                  </a:cubicBezTo>
                  <a:lnTo>
                    <a:pt x="11184" y="3410"/>
                  </a:lnTo>
                  <a:lnTo>
                    <a:pt x="11420" y="3646"/>
                  </a:lnTo>
                  <a:cubicBezTo>
                    <a:pt x="11466" y="3694"/>
                    <a:pt x="11518" y="3714"/>
                    <a:pt x="11569" y="3714"/>
                  </a:cubicBezTo>
                  <a:cubicBezTo>
                    <a:pt x="11733" y="3714"/>
                    <a:pt x="11876" y="3498"/>
                    <a:pt x="11724" y="3341"/>
                  </a:cubicBezTo>
                  <a:lnTo>
                    <a:pt x="11457" y="3074"/>
                  </a:lnTo>
                  <a:lnTo>
                    <a:pt x="11668" y="2820"/>
                  </a:lnTo>
                  <a:lnTo>
                    <a:pt x="11954" y="3106"/>
                  </a:lnTo>
                  <a:cubicBezTo>
                    <a:pt x="12002" y="3153"/>
                    <a:pt x="12055" y="3174"/>
                    <a:pt x="12106" y="3174"/>
                  </a:cubicBezTo>
                  <a:cubicBezTo>
                    <a:pt x="12273" y="3174"/>
                    <a:pt x="12415" y="2958"/>
                    <a:pt x="12258" y="2801"/>
                  </a:cubicBezTo>
                  <a:lnTo>
                    <a:pt x="11941" y="2485"/>
                  </a:lnTo>
                  <a:lnTo>
                    <a:pt x="12152" y="2230"/>
                  </a:lnTo>
                  <a:lnTo>
                    <a:pt x="12494" y="2571"/>
                  </a:lnTo>
                  <a:cubicBezTo>
                    <a:pt x="12541" y="2617"/>
                    <a:pt x="12593" y="2636"/>
                    <a:pt x="12643" y="2636"/>
                  </a:cubicBezTo>
                  <a:cubicBezTo>
                    <a:pt x="12812" y="2636"/>
                    <a:pt x="12956" y="2420"/>
                    <a:pt x="12798" y="2267"/>
                  </a:cubicBezTo>
                  <a:lnTo>
                    <a:pt x="12798" y="2267"/>
                  </a:lnTo>
                  <a:lnTo>
                    <a:pt x="12432" y="1901"/>
                  </a:lnTo>
                  <a:lnTo>
                    <a:pt x="12568" y="1733"/>
                  </a:lnTo>
                  <a:cubicBezTo>
                    <a:pt x="12686" y="1590"/>
                    <a:pt x="12674" y="1385"/>
                    <a:pt x="12550" y="1261"/>
                  </a:cubicBezTo>
                  <a:lnTo>
                    <a:pt x="11606" y="317"/>
                  </a:lnTo>
                  <a:cubicBezTo>
                    <a:pt x="11536" y="247"/>
                    <a:pt x="11444" y="211"/>
                    <a:pt x="11352" y="211"/>
                  </a:cubicBezTo>
                  <a:cubicBezTo>
                    <a:pt x="11273" y="211"/>
                    <a:pt x="11194" y="238"/>
                    <a:pt x="11128" y="292"/>
                  </a:cubicBezTo>
                  <a:lnTo>
                    <a:pt x="10960" y="429"/>
                  </a:lnTo>
                  <a:lnTo>
                    <a:pt x="10600" y="69"/>
                  </a:lnTo>
                  <a:cubicBezTo>
                    <a:pt x="10552" y="21"/>
                    <a:pt x="10499" y="1"/>
                    <a:pt x="10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2"/>
            <p:cNvSpPr/>
            <p:nvPr/>
          </p:nvSpPr>
          <p:spPr>
            <a:xfrm>
              <a:off x="5263891" y="38369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2"/>
        <p:cNvGrpSpPr/>
        <p:nvPr/>
      </p:nvGrpSpPr>
      <p:grpSpPr>
        <a:xfrm>
          <a:off x="0" y="0"/>
          <a:ext cx="0" cy="0"/>
          <a:chOff x="0" y="0"/>
          <a:chExt cx="0" cy="0"/>
        </a:xfrm>
      </p:grpSpPr>
      <p:sp>
        <p:nvSpPr>
          <p:cNvPr id="1003" name="Google Shape;1003;p55"/>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004" name="Google Shape;1004;p55"/>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005" name="Google Shape;1005;p55"/>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Palanquin Dark</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https://fonts.google.com/specimen/Palanquin+Dark</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Lato</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https://fonts.google.com/specimen/Lato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006" name="Google Shape;1006;p55"/>
          <p:cNvGrpSpPr/>
          <p:nvPr/>
        </p:nvGrpSpPr>
        <p:grpSpPr>
          <a:xfrm>
            <a:off x="2583563" y="3498875"/>
            <a:ext cx="3976875" cy="754200"/>
            <a:chOff x="2052655" y="3498875"/>
            <a:chExt cx="3976875" cy="754200"/>
          </a:xfrm>
        </p:grpSpPr>
        <p:sp>
          <p:nvSpPr>
            <p:cNvPr id="1007" name="Google Shape;1007;p55"/>
            <p:cNvSpPr/>
            <p:nvPr/>
          </p:nvSpPr>
          <p:spPr>
            <a:xfrm>
              <a:off x="3114480" y="3498875"/>
              <a:ext cx="791400" cy="754200"/>
            </a:xfrm>
            <a:prstGeom prst="roundRect">
              <a:avLst>
                <a:gd name="adj" fmla="val 16667"/>
              </a:avLst>
            </a:prstGeom>
            <a:solidFill>
              <a:srgbClr val="A9CEC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5"/>
            <p:cNvSpPr/>
            <p:nvPr/>
          </p:nvSpPr>
          <p:spPr>
            <a:xfrm>
              <a:off x="4176300" y="3498875"/>
              <a:ext cx="791400" cy="754200"/>
            </a:xfrm>
            <a:prstGeom prst="roundRect">
              <a:avLst>
                <a:gd name="adj" fmla="val 16667"/>
              </a:avLst>
            </a:prstGeom>
            <a:solidFill>
              <a:srgbClr val="EC845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5"/>
            <p:cNvSpPr/>
            <p:nvPr/>
          </p:nvSpPr>
          <p:spPr>
            <a:xfrm>
              <a:off x="5238120" y="3498875"/>
              <a:ext cx="791400" cy="754200"/>
            </a:xfrm>
            <a:prstGeom prst="roundRect">
              <a:avLst>
                <a:gd name="adj" fmla="val 16667"/>
              </a:avLst>
            </a:prstGeom>
            <a:solidFill>
              <a:srgbClr val="E2D5C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5"/>
            <p:cNvSpPr/>
            <p:nvPr/>
          </p:nvSpPr>
          <p:spPr>
            <a:xfrm>
              <a:off x="2052655" y="3498875"/>
              <a:ext cx="791400" cy="754200"/>
            </a:xfrm>
            <a:prstGeom prst="roundRect">
              <a:avLst>
                <a:gd name="adj" fmla="val 16667"/>
              </a:avLst>
            </a:prstGeom>
            <a:solidFill>
              <a:srgbClr val="F8EFE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5"/>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#a9cec6</a:t>
              </a:r>
              <a:endParaRPr sz="1000">
                <a:solidFill>
                  <a:srgbClr val="FFFFFF"/>
                </a:solidFill>
              </a:endParaRPr>
            </a:p>
          </p:txBody>
        </p:sp>
        <p:sp>
          <p:nvSpPr>
            <p:cNvPr id="1012" name="Google Shape;1012;p55"/>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#ec845d</a:t>
              </a:r>
              <a:endParaRPr sz="1000">
                <a:solidFill>
                  <a:srgbClr val="FFFFFF"/>
                </a:solidFill>
              </a:endParaRPr>
            </a:p>
          </p:txBody>
        </p:sp>
        <p:sp>
          <p:nvSpPr>
            <p:cNvPr id="1013" name="Google Shape;1013;p55"/>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#e2d5c2</a:t>
              </a:r>
              <a:endParaRPr sz="1000">
                <a:solidFill>
                  <a:srgbClr val="FFFFFF"/>
                </a:solidFill>
              </a:endParaRPr>
            </a:p>
          </p:txBody>
        </p:sp>
        <p:sp>
          <p:nvSpPr>
            <p:cNvPr id="1014" name="Google Shape;1014;p55"/>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#f8efe8</a:t>
              </a:r>
              <a:endParaRPr sz="1000">
                <a:solidFill>
                  <a:schemeClr val="dk1"/>
                </a:solidFil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8"/>
        <p:cNvGrpSpPr/>
        <p:nvPr/>
      </p:nvGrpSpPr>
      <p:grpSpPr>
        <a:xfrm>
          <a:off x="0" y="0"/>
          <a:ext cx="0" cy="0"/>
          <a:chOff x="0" y="0"/>
          <a:chExt cx="0" cy="0"/>
        </a:xfrm>
      </p:grpSpPr>
      <p:sp>
        <p:nvSpPr>
          <p:cNvPr id="1019" name="Google Shape;1019;p5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020" name="Google Shape;1020;p56"/>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rgbClr val="FFFFFF"/>
                </a:solidFill>
                <a:latin typeface="Arial"/>
                <a:ea typeface="Arial"/>
                <a:cs typeface="Arial"/>
                <a:sym typeface="Arial"/>
              </a:rPr>
              <a:t>You can easily</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resize</a:t>
            </a:r>
            <a:r>
              <a:rPr lang="en" sz="1100" dirty="0">
                <a:solidFill>
                  <a:srgbClr val="435D74"/>
                </a:solidFill>
                <a:latin typeface="Arial"/>
                <a:ea typeface="Arial"/>
                <a:cs typeface="Arial"/>
                <a:sym typeface="Arial"/>
              </a:rPr>
              <a:t> </a:t>
            </a:r>
            <a:r>
              <a:rPr lang="en" sz="1100" dirty="0">
                <a:solidFill>
                  <a:srgbClr val="FFFFFF"/>
                </a:solidFill>
                <a:latin typeface="Arial"/>
                <a:ea typeface="Arial"/>
                <a:cs typeface="Arial"/>
                <a:sym typeface="Arial"/>
              </a:rPr>
              <a:t>these resources, keeping the quality. To</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change the color</a:t>
            </a:r>
            <a:r>
              <a:rPr lang="en" sz="1100" dirty="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dirty="0">
              <a:solidFill>
                <a:srgbClr val="FFFFFF"/>
              </a:solidFill>
              <a:latin typeface="Arial"/>
              <a:ea typeface="Arial"/>
              <a:cs typeface="Arial"/>
              <a:sym typeface="Arial"/>
            </a:endParaRPr>
          </a:p>
        </p:txBody>
      </p:sp>
      <p:grpSp>
        <p:nvGrpSpPr>
          <p:cNvPr id="1021" name="Google Shape;1021;p56"/>
          <p:cNvGrpSpPr/>
          <p:nvPr/>
        </p:nvGrpSpPr>
        <p:grpSpPr>
          <a:xfrm>
            <a:off x="3241227" y="3813430"/>
            <a:ext cx="509388" cy="508710"/>
            <a:chOff x="3514800" y="5145975"/>
            <a:chExt cx="233525" cy="233225"/>
          </a:xfrm>
        </p:grpSpPr>
        <p:sp>
          <p:nvSpPr>
            <p:cNvPr id="1022" name="Google Shape;1022;p56"/>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6"/>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6"/>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6"/>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6"/>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6"/>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6"/>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6"/>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6"/>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6"/>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6"/>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6"/>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6"/>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 name="Google Shape;1035;p56"/>
          <p:cNvGrpSpPr/>
          <p:nvPr/>
        </p:nvGrpSpPr>
        <p:grpSpPr>
          <a:xfrm>
            <a:off x="3930816" y="2321361"/>
            <a:ext cx="474294" cy="551291"/>
            <a:chOff x="4727025" y="1332775"/>
            <a:chExt cx="59900" cy="69625"/>
          </a:xfrm>
        </p:grpSpPr>
        <p:sp>
          <p:nvSpPr>
            <p:cNvPr id="1036" name="Google Shape;1036;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 name="Google Shape;1038;p56"/>
          <p:cNvGrpSpPr/>
          <p:nvPr/>
        </p:nvGrpSpPr>
        <p:grpSpPr>
          <a:xfrm>
            <a:off x="4544472" y="2318491"/>
            <a:ext cx="555653" cy="557031"/>
            <a:chOff x="4820425" y="1329900"/>
            <a:chExt cx="70175" cy="70350"/>
          </a:xfrm>
        </p:grpSpPr>
        <p:sp>
          <p:nvSpPr>
            <p:cNvPr id="1039" name="Google Shape;1039;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 name="Google Shape;1043;p56"/>
          <p:cNvGrpSpPr/>
          <p:nvPr/>
        </p:nvGrpSpPr>
        <p:grpSpPr>
          <a:xfrm>
            <a:off x="5236315" y="2330071"/>
            <a:ext cx="582574" cy="533871"/>
            <a:chOff x="4903200" y="1331525"/>
            <a:chExt cx="73575" cy="67425"/>
          </a:xfrm>
        </p:grpSpPr>
        <p:sp>
          <p:nvSpPr>
            <p:cNvPr id="1044" name="Google Shape;1044;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56"/>
          <p:cNvGrpSpPr/>
          <p:nvPr/>
        </p:nvGrpSpPr>
        <p:grpSpPr>
          <a:xfrm>
            <a:off x="3871628" y="3071012"/>
            <a:ext cx="592670" cy="532881"/>
            <a:chOff x="4721625" y="1420750"/>
            <a:chExt cx="74850" cy="67300"/>
          </a:xfrm>
        </p:grpSpPr>
        <p:sp>
          <p:nvSpPr>
            <p:cNvPr id="1047" name="Google Shape;1047;p56"/>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6"/>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6"/>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56"/>
          <p:cNvGrpSpPr/>
          <p:nvPr/>
        </p:nvGrpSpPr>
        <p:grpSpPr>
          <a:xfrm>
            <a:off x="4530318" y="3039736"/>
            <a:ext cx="583960" cy="565345"/>
            <a:chOff x="4815575" y="1416800"/>
            <a:chExt cx="73750" cy="71400"/>
          </a:xfrm>
        </p:grpSpPr>
        <p:sp>
          <p:nvSpPr>
            <p:cNvPr id="1051" name="Google Shape;1051;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 name="Google Shape;1054;p56"/>
          <p:cNvGrpSpPr/>
          <p:nvPr/>
        </p:nvGrpSpPr>
        <p:grpSpPr>
          <a:xfrm>
            <a:off x="5230575" y="3056166"/>
            <a:ext cx="589898" cy="504970"/>
            <a:chOff x="4902475" y="1418875"/>
            <a:chExt cx="74500" cy="63775"/>
          </a:xfrm>
        </p:grpSpPr>
        <p:sp>
          <p:nvSpPr>
            <p:cNvPr id="1055" name="Google Shape;1055;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 name="Google Shape;1057;p56"/>
          <p:cNvGrpSpPr/>
          <p:nvPr/>
        </p:nvGrpSpPr>
        <p:grpSpPr>
          <a:xfrm>
            <a:off x="4540315" y="3759284"/>
            <a:ext cx="563967" cy="567127"/>
            <a:chOff x="4818100" y="1507675"/>
            <a:chExt cx="71225" cy="71625"/>
          </a:xfrm>
        </p:grpSpPr>
        <p:sp>
          <p:nvSpPr>
            <p:cNvPr id="1058" name="Google Shape;1058;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 name="Google Shape;1062;p56"/>
          <p:cNvGrpSpPr/>
          <p:nvPr/>
        </p:nvGrpSpPr>
        <p:grpSpPr>
          <a:xfrm>
            <a:off x="3853812" y="3773537"/>
            <a:ext cx="628301" cy="588505"/>
            <a:chOff x="4721450" y="1509475"/>
            <a:chExt cx="79350" cy="74325"/>
          </a:xfrm>
        </p:grpSpPr>
        <p:sp>
          <p:nvSpPr>
            <p:cNvPr id="1063" name="Google Shape;1063;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56"/>
          <p:cNvGrpSpPr/>
          <p:nvPr/>
        </p:nvGrpSpPr>
        <p:grpSpPr>
          <a:xfrm>
            <a:off x="5264821" y="3757899"/>
            <a:ext cx="557038" cy="562772"/>
            <a:chOff x="4906800" y="1507500"/>
            <a:chExt cx="70350" cy="71075"/>
          </a:xfrm>
        </p:grpSpPr>
        <p:sp>
          <p:nvSpPr>
            <p:cNvPr id="1068" name="Google Shape;1068;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56"/>
          <p:cNvGrpSpPr/>
          <p:nvPr/>
        </p:nvGrpSpPr>
        <p:grpSpPr>
          <a:xfrm>
            <a:off x="1891420" y="3817558"/>
            <a:ext cx="501629" cy="500442"/>
            <a:chOff x="2637425" y="5179000"/>
            <a:chExt cx="196725" cy="196275"/>
          </a:xfrm>
        </p:grpSpPr>
        <p:sp>
          <p:nvSpPr>
            <p:cNvPr id="1074" name="Google Shape;1074;p56"/>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6"/>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6"/>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6"/>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6"/>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6"/>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6"/>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6"/>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6"/>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6"/>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6"/>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6"/>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6"/>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6"/>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6"/>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6"/>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6"/>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6"/>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6"/>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6"/>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6"/>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6"/>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56"/>
          <p:cNvGrpSpPr/>
          <p:nvPr/>
        </p:nvGrpSpPr>
        <p:grpSpPr>
          <a:xfrm>
            <a:off x="2542810" y="3793250"/>
            <a:ext cx="509395" cy="509853"/>
            <a:chOff x="3231350" y="5179700"/>
            <a:chExt cx="194775" cy="194950"/>
          </a:xfrm>
        </p:grpSpPr>
        <p:sp>
          <p:nvSpPr>
            <p:cNvPr id="1097" name="Google Shape;1097;p56"/>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6"/>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6"/>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6"/>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6"/>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6"/>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6"/>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6"/>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6"/>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6"/>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6"/>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6"/>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6"/>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6"/>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6"/>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6"/>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6"/>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6"/>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6"/>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6"/>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6"/>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6"/>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6"/>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6"/>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6"/>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6"/>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6"/>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6"/>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6"/>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6"/>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6"/>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6"/>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6"/>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6"/>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6"/>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6"/>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6"/>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6"/>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6"/>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6"/>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6"/>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6"/>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6"/>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6"/>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6"/>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6"/>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6"/>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6"/>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6"/>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6"/>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6"/>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6"/>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6"/>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6"/>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6"/>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6"/>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6"/>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6"/>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6"/>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 name="Google Shape;1156;p56"/>
          <p:cNvGrpSpPr/>
          <p:nvPr/>
        </p:nvGrpSpPr>
        <p:grpSpPr>
          <a:xfrm>
            <a:off x="1221144" y="2343029"/>
            <a:ext cx="508123" cy="507955"/>
            <a:chOff x="1897577" y="2802432"/>
            <a:chExt cx="492176" cy="492014"/>
          </a:xfrm>
        </p:grpSpPr>
        <p:sp>
          <p:nvSpPr>
            <p:cNvPr id="1157" name="Google Shape;1157;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6"/>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6"/>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 name="Google Shape;1169;p56"/>
          <p:cNvGrpSpPr/>
          <p:nvPr/>
        </p:nvGrpSpPr>
        <p:grpSpPr>
          <a:xfrm>
            <a:off x="1888175" y="3096565"/>
            <a:ext cx="508118" cy="508066"/>
            <a:chOff x="2543222" y="2802319"/>
            <a:chExt cx="492172" cy="492122"/>
          </a:xfrm>
        </p:grpSpPr>
        <p:sp>
          <p:nvSpPr>
            <p:cNvPr id="1170" name="Google Shape;1170;p56"/>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6"/>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6"/>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6"/>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6"/>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6"/>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6"/>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6"/>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6"/>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6"/>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 name="Google Shape;1180;p56"/>
          <p:cNvGrpSpPr/>
          <p:nvPr/>
        </p:nvGrpSpPr>
        <p:grpSpPr>
          <a:xfrm>
            <a:off x="3236954" y="2338040"/>
            <a:ext cx="517934" cy="517934"/>
            <a:chOff x="3736598" y="2170606"/>
            <a:chExt cx="404889" cy="404889"/>
          </a:xfrm>
        </p:grpSpPr>
        <p:sp>
          <p:nvSpPr>
            <p:cNvPr id="1181" name="Google Shape;1181;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 name="Google Shape;1185;p56"/>
          <p:cNvGrpSpPr/>
          <p:nvPr/>
        </p:nvGrpSpPr>
        <p:grpSpPr>
          <a:xfrm>
            <a:off x="2504015" y="2338137"/>
            <a:ext cx="586986" cy="517740"/>
            <a:chOff x="3161917" y="2170682"/>
            <a:chExt cx="458870" cy="404737"/>
          </a:xfrm>
        </p:grpSpPr>
        <p:sp>
          <p:nvSpPr>
            <p:cNvPr id="1186" name="Google Shape;1186;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 name="Google Shape;1189;p56"/>
          <p:cNvGrpSpPr/>
          <p:nvPr/>
        </p:nvGrpSpPr>
        <p:grpSpPr>
          <a:xfrm>
            <a:off x="2527036" y="3103432"/>
            <a:ext cx="540943" cy="517963"/>
            <a:chOff x="3179914" y="2889488"/>
            <a:chExt cx="422876" cy="404911"/>
          </a:xfrm>
        </p:grpSpPr>
        <p:sp>
          <p:nvSpPr>
            <p:cNvPr id="1190" name="Google Shape;1190;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56"/>
          <p:cNvGrpSpPr/>
          <p:nvPr/>
        </p:nvGrpSpPr>
        <p:grpSpPr>
          <a:xfrm>
            <a:off x="3227830" y="3103348"/>
            <a:ext cx="536180" cy="518047"/>
            <a:chOff x="3729467" y="2889422"/>
            <a:chExt cx="419153" cy="404977"/>
          </a:xfrm>
        </p:grpSpPr>
        <p:sp>
          <p:nvSpPr>
            <p:cNvPr id="1197" name="Google Shape;1197;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56"/>
          <p:cNvGrpSpPr/>
          <p:nvPr/>
        </p:nvGrpSpPr>
        <p:grpSpPr>
          <a:xfrm>
            <a:off x="1863396" y="2339914"/>
            <a:ext cx="557677" cy="514185"/>
            <a:chOff x="7135920" y="3403879"/>
            <a:chExt cx="882400" cy="813584"/>
          </a:xfrm>
        </p:grpSpPr>
        <p:sp>
          <p:nvSpPr>
            <p:cNvPr id="1205" name="Google Shape;1205;p56"/>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6"/>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6"/>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6"/>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6"/>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 name="Google Shape;1210;p56"/>
          <p:cNvGrpSpPr/>
          <p:nvPr/>
        </p:nvGrpSpPr>
        <p:grpSpPr>
          <a:xfrm>
            <a:off x="1240921" y="3116367"/>
            <a:ext cx="468569" cy="468447"/>
            <a:chOff x="1286994" y="2840926"/>
            <a:chExt cx="453864" cy="453745"/>
          </a:xfrm>
        </p:grpSpPr>
        <p:sp>
          <p:nvSpPr>
            <p:cNvPr id="1211" name="Google Shape;1211;p56"/>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6"/>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6"/>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6"/>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6"/>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6"/>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6"/>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6"/>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6"/>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6"/>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 name="Google Shape;1221;p56"/>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6"/>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6"/>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6"/>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 name="Google Shape;1225;p56"/>
          <p:cNvGrpSpPr/>
          <p:nvPr/>
        </p:nvGrpSpPr>
        <p:grpSpPr>
          <a:xfrm>
            <a:off x="6871147" y="2602143"/>
            <a:ext cx="160636" cy="136535"/>
            <a:chOff x="4660325" y="1866850"/>
            <a:chExt cx="68350" cy="58100"/>
          </a:xfrm>
        </p:grpSpPr>
        <p:sp>
          <p:nvSpPr>
            <p:cNvPr id="1226" name="Google Shape;1226;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56"/>
          <p:cNvGrpSpPr/>
          <p:nvPr/>
        </p:nvGrpSpPr>
        <p:grpSpPr>
          <a:xfrm>
            <a:off x="7180081" y="2627170"/>
            <a:ext cx="156817" cy="86891"/>
            <a:chOff x="4791775" y="1877500"/>
            <a:chExt cx="66725" cy="36975"/>
          </a:xfrm>
        </p:grpSpPr>
        <p:sp>
          <p:nvSpPr>
            <p:cNvPr id="1229" name="Google Shape;1229;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56"/>
          <p:cNvGrpSpPr/>
          <p:nvPr/>
        </p:nvGrpSpPr>
        <p:grpSpPr>
          <a:xfrm>
            <a:off x="7490660" y="2627170"/>
            <a:ext cx="139896" cy="86891"/>
            <a:chOff x="4923925" y="1877500"/>
            <a:chExt cx="59525" cy="36975"/>
          </a:xfrm>
        </p:grpSpPr>
        <p:sp>
          <p:nvSpPr>
            <p:cNvPr id="1232" name="Google Shape;1232;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56"/>
          <p:cNvGrpSpPr/>
          <p:nvPr/>
        </p:nvGrpSpPr>
        <p:grpSpPr>
          <a:xfrm>
            <a:off x="7806821" y="2609780"/>
            <a:ext cx="136488" cy="121260"/>
            <a:chOff x="5058450" y="1870100"/>
            <a:chExt cx="58075" cy="51600"/>
          </a:xfrm>
        </p:grpSpPr>
        <p:sp>
          <p:nvSpPr>
            <p:cNvPr id="1235" name="Google Shape;1235;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56"/>
          <p:cNvGrpSpPr/>
          <p:nvPr/>
        </p:nvGrpSpPr>
        <p:grpSpPr>
          <a:xfrm>
            <a:off x="7226262" y="3067854"/>
            <a:ext cx="97533" cy="103870"/>
            <a:chOff x="4811425" y="2065025"/>
            <a:chExt cx="41500" cy="44200"/>
          </a:xfrm>
        </p:grpSpPr>
        <p:sp>
          <p:nvSpPr>
            <p:cNvPr id="1238" name="Google Shape;1238;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 name="Google Shape;1240;p56"/>
          <p:cNvGrpSpPr/>
          <p:nvPr/>
        </p:nvGrpSpPr>
        <p:grpSpPr>
          <a:xfrm>
            <a:off x="7504644" y="3067854"/>
            <a:ext cx="116629" cy="103459"/>
            <a:chOff x="4929875" y="2065025"/>
            <a:chExt cx="49625" cy="44025"/>
          </a:xfrm>
        </p:grpSpPr>
        <p:sp>
          <p:nvSpPr>
            <p:cNvPr id="1241" name="Google Shape;1241;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 name="Google Shape;1243;p56"/>
          <p:cNvGrpSpPr/>
          <p:nvPr/>
        </p:nvGrpSpPr>
        <p:grpSpPr>
          <a:xfrm>
            <a:off x="7866692" y="3070968"/>
            <a:ext cx="67745" cy="97643"/>
            <a:chOff x="5083925" y="2066350"/>
            <a:chExt cx="28825" cy="41550"/>
          </a:xfrm>
        </p:grpSpPr>
        <p:sp>
          <p:nvSpPr>
            <p:cNvPr id="1244" name="Google Shape;1244;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56"/>
          <p:cNvGrpSpPr/>
          <p:nvPr/>
        </p:nvGrpSpPr>
        <p:grpSpPr>
          <a:xfrm>
            <a:off x="6869855" y="3086067"/>
            <a:ext cx="174679" cy="67445"/>
            <a:chOff x="4659775" y="2072775"/>
            <a:chExt cx="74325" cy="28700"/>
          </a:xfrm>
        </p:grpSpPr>
        <p:sp>
          <p:nvSpPr>
            <p:cNvPr id="1247" name="Google Shape;1247;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 name="Google Shape;1250;p56"/>
          <p:cNvGrpSpPr/>
          <p:nvPr/>
        </p:nvGrpSpPr>
        <p:grpSpPr>
          <a:xfrm>
            <a:off x="6876200" y="2859820"/>
            <a:ext cx="161517" cy="86069"/>
            <a:chOff x="4662475" y="1976500"/>
            <a:chExt cx="68725" cy="36625"/>
          </a:xfrm>
        </p:grpSpPr>
        <p:sp>
          <p:nvSpPr>
            <p:cNvPr id="1251" name="Google Shape;1251;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56"/>
          <p:cNvGrpSpPr/>
          <p:nvPr/>
        </p:nvGrpSpPr>
        <p:grpSpPr>
          <a:xfrm>
            <a:off x="7800005" y="2852183"/>
            <a:ext cx="155583" cy="100874"/>
            <a:chOff x="5055550" y="1973250"/>
            <a:chExt cx="66200" cy="42925"/>
          </a:xfrm>
        </p:grpSpPr>
        <p:sp>
          <p:nvSpPr>
            <p:cNvPr id="1255" name="Google Shape;1255;p56"/>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6"/>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6"/>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56"/>
          <p:cNvGrpSpPr/>
          <p:nvPr/>
        </p:nvGrpSpPr>
        <p:grpSpPr>
          <a:xfrm>
            <a:off x="7481788" y="2863052"/>
            <a:ext cx="161047" cy="79430"/>
            <a:chOff x="4920150" y="1977875"/>
            <a:chExt cx="68525" cy="33800"/>
          </a:xfrm>
        </p:grpSpPr>
        <p:sp>
          <p:nvSpPr>
            <p:cNvPr id="1259" name="Google Shape;1259;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56"/>
          <p:cNvGrpSpPr/>
          <p:nvPr/>
        </p:nvGrpSpPr>
        <p:grpSpPr>
          <a:xfrm>
            <a:off x="7183430" y="2869514"/>
            <a:ext cx="163221" cy="66622"/>
            <a:chOff x="4793200" y="1980625"/>
            <a:chExt cx="69450" cy="28350"/>
          </a:xfrm>
        </p:grpSpPr>
        <p:sp>
          <p:nvSpPr>
            <p:cNvPr id="1263" name="Google Shape;1263;p56"/>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6"/>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6"/>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56"/>
          <p:cNvGrpSpPr/>
          <p:nvPr/>
        </p:nvGrpSpPr>
        <p:grpSpPr>
          <a:xfrm>
            <a:off x="6909279" y="3292397"/>
            <a:ext cx="120800" cy="123375"/>
            <a:chOff x="4676550" y="2160575"/>
            <a:chExt cx="51400" cy="52500"/>
          </a:xfrm>
        </p:grpSpPr>
        <p:sp>
          <p:nvSpPr>
            <p:cNvPr id="1267" name="Google Shape;1267;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56"/>
          <p:cNvGrpSpPr/>
          <p:nvPr/>
        </p:nvGrpSpPr>
        <p:grpSpPr>
          <a:xfrm>
            <a:off x="7124969" y="3299212"/>
            <a:ext cx="140307" cy="109804"/>
            <a:chOff x="4768325" y="2163475"/>
            <a:chExt cx="59700" cy="46725"/>
          </a:xfrm>
        </p:grpSpPr>
        <p:sp>
          <p:nvSpPr>
            <p:cNvPr id="1271" name="Google Shape;1271;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 name="Google Shape;1273;p56"/>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6"/>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6"/>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6"/>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6"/>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6"/>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6"/>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6"/>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6"/>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6"/>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6"/>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 name="Google Shape;1284;p56"/>
          <p:cNvGrpSpPr/>
          <p:nvPr/>
        </p:nvGrpSpPr>
        <p:grpSpPr>
          <a:xfrm>
            <a:off x="7125556" y="3511828"/>
            <a:ext cx="108814" cy="103106"/>
            <a:chOff x="4768575" y="2253950"/>
            <a:chExt cx="46300" cy="43875"/>
          </a:xfrm>
        </p:grpSpPr>
        <p:sp>
          <p:nvSpPr>
            <p:cNvPr id="1285" name="Google Shape;1285;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 name="Google Shape;1287;p56"/>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 name="Google Shape;1288;p56"/>
          <p:cNvGrpSpPr/>
          <p:nvPr/>
        </p:nvGrpSpPr>
        <p:grpSpPr>
          <a:xfrm>
            <a:off x="7577559" y="3933124"/>
            <a:ext cx="114043" cy="141118"/>
            <a:chOff x="4960900" y="2433225"/>
            <a:chExt cx="48525" cy="60050"/>
          </a:xfrm>
        </p:grpSpPr>
        <p:sp>
          <p:nvSpPr>
            <p:cNvPr id="1289" name="Google Shape;1289;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56"/>
          <p:cNvGrpSpPr/>
          <p:nvPr/>
        </p:nvGrpSpPr>
        <p:grpSpPr>
          <a:xfrm>
            <a:off x="7326499" y="4154964"/>
            <a:ext cx="131611" cy="138768"/>
            <a:chOff x="4854075" y="2527625"/>
            <a:chExt cx="56000" cy="59050"/>
          </a:xfrm>
        </p:grpSpPr>
        <p:sp>
          <p:nvSpPr>
            <p:cNvPr id="1292" name="Google Shape;1292;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 name="Google Shape;1294;p56"/>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6"/>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6"/>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 name="Google Shape;1297;p56"/>
          <p:cNvGrpSpPr/>
          <p:nvPr/>
        </p:nvGrpSpPr>
        <p:grpSpPr>
          <a:xfrm>
            <a:off x="7809758" y="3701767"/>
            <a:ext cx="95829" cy="155159"/>
            <a:chOff x="5059700" y="2334775"/>
            <a:chExt cx="40775" cy="66025"/>
          </a:xfrm>
        </p:grpSpPr>
        <p:sp>
          <p:nvSpPr>
            <p:cNvPr id="1298" name="Google Shape;1298;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56"/>
          <p:cNvGrpSpPr/>
          <p:nvPr/>
        </p:nvGrpSpPr>
        <p:grpSpPr>
          <a:xfrm>
            <a:off x="7573328" y="3486918"/>
            <a:ext cx="84372" cy="153338"/>
            <a:chOff x="4959100" y="2243350"/>
            <a:chExt cx="35900" cy="65250"/>
          </a:xfrm>
        </p:grpSpPr>
        <p:sp>
          <p:nvSpPr>
            <p:cNvPr id="1308" name="Google Shape;1308;p56"/>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6"/>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6"/>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6"/>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6"/>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6"/>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6"/>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6"/>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6"/>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6"/>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6"/>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6"/>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6"/>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6"/>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6"/>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6"/>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 name="Google Shape;1324;p56"/>
          <p:cNvGrpSpPr/>
          <p:nvPr/>
        </p:nvGrpSpPr>
        <p:grpSpPr>
          <a:xfrm>
            <a:off x="7758054" y="3926309"/>
            <a:ext cx="178498" cy="154747"/>
            <a:chOff x="5037700" y="2430325"/>
            <a:chExt cx="75950" cy="65850"/>
          </a:xfrm>
        </p:grpSpPr>
        <p:sp>
          <p:nvSpPr>
            <p:cNvPr id="1325" name="Google Shape;1325;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 name="Google Shape;1327;p56"/>
          <p:cNvGrpSpPr/>
          <p:nvPr/>
        </p:nvGrpSpPr>
        <p:grpSpPr>
          <a:xfrm>
            <a:off x="7098294" y="3718275"/>
            <a:ext cx="216160" cy="122024"/>
            <a:chOff x="4756975" y="2341800"/>
            <a:chExt cx="91975" cy="51925"/>
          </a:xfrm>
        </p:grpSpPr>
        <p:sp>
          <p:nvSpPr>
            <p:cNvPr id="1328" name="Google Shape;1328;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56"/>
          <p:cNvGrpSpPr/>
          <p:nvPr/>
        </p:nvGrpSpPr>
        <p:grpSpPr>
          <a:xfrm>
            <a:off x="7536841" y="4128468"/>
            <a:ext cx="231906" cy="191995"/>
            <a:chOff x="4943575" y="2516350"/>
            <a:chExt cx="98675" cy="81700"/>
          </a:xfrm>
        </p:grpSpPr>
        <p:sp>
          <p:nvSpPr>
            <p:cNvPr id="1349" name="Google Shape;1349;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7" name="Google Shape;1427;p56"/>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6"/>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6"/>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6"/>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6"/>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6"/>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6"/>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6"/>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6"/>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6"/>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6"/>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6"/>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6"/>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6"/>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6"/>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6"/>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6"/>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6"/>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6"/>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6"/>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6"/>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6"/>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6"/>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 name="Google Shape;1450;p56"/>
          <p:cNvGrpSpPr/>
          <p:nvPr/>
        </p:nvGrpSpPr>
        <p:grpSpPr>
          <a:xfrm>
            <a:off x="1225886" y="3778145"/>
            <a:ext cx="505303" cy="503968"/>
            <a:chOff x="1190625" y="238125"/>
            <a:chExt cx="5252625" cy="5238750"/>
          </a:xfrm>
        </p:grpSpPr>
        <p:sp>
          <p:nvSpPr>
            <p:cNvPr id="1451" name="Google Shape;1451;p56"/>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6"/>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6"/>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6"/>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6"/>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6"/>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6"/>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6"/>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6"/>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6"/>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6"/>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6"/>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6"/>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6"/>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6"/>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6"/>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6"/>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6"/>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6"/>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6"/>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6"/>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6"/>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6"/>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6"/>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6"/>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6"/>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6"/>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6"/>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6"/>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6"/>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6"/>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6"/>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6"/>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6"/>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6"/>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6"/>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6"/>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6"/>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6"/>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6"/>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6"/>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6"/>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6"/>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6"/>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6"/>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6"/>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6"/>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6"/>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6"/>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6"/>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6"/>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6"/>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6"/>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6"/>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6"/>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6"/>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6"/>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6"/>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6"/>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6"/>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6"/>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6"/>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6"/>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6"/>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6"/>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6"/>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6"/>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6"/>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6"/>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6"/>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6"/>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6"/>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6"/>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6"/>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6"/>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6"/>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6"/>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6"/>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6"/>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6"/>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6"/>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6"/>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6"/>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6"/>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6"/>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6"/>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6"/>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6"/>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6"/>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6"/>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6"/>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6"/>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6"/>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6"/>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6"/>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6"/>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6"/>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6"/>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6"/>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6"/>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6"/>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6"/>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6"/>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6"/>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6"/>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6"/>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6"/>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6"/>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6"/>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6"/>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6"/>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6"/>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6"/>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6"/>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6"/>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6"/>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6"/>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6"/>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6"/>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6"/>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6"/>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6"/>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6"/>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6"/>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6"/>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6"/>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6"/>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6"/>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6"/>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6"/>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6"/>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6"/>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6"/>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6"/>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6"/>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6"/>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6"/>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6"/>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6"/>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6"/>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6"/>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6"/>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6"/>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6"/>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6"/>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6"/>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6"/>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6"/>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6"/>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6"/>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6"/>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6"/>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6"/>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6"/>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6"/>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6"/>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6"/>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6"/>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6"/>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6"/>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6"/>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6"/>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6"/>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6"/>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6"/>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6"/>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6"/>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6"/>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6"/>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6"/>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6"/>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6"/>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6"/>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6"/>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6"/>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6"/>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6"/>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6"/>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6"/>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6"/>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34"/>
        <p:cNvGrpSpPr/>
        <p:nvPr/>
      </p:nvGrpSpPr>
      <p:grpSpPr>
        <a:xfrm>
          <a:off x="0" y="0"/>
          <a:ext cx="0" cy="0"/>
          <a:chOff x="0" y="0"/>
          <a:chExt cx="0" cy="0"/>
        </a:xfrm>
      </p:grpSpPr>
      <p:grpSp>
        <p:nvGrpSpPr>
          <p:cNvPr id="1635" name="Google Shape;1635;p57"/>
          <p:cNvGrpSpPr/>
          <p:nvPr/>
        </p:nvGrpSpPr>
        <p:grpSpPr>
          <a:xfrm>
            <a:off x="1095143" y="2241600"/>
            <a:ext cx="730896" cy="153148"/>
            <a:chOff x="4635250" y="3790225"/>
            <a:chExt cx="415825" cy="87125"/>
          </a:xfrm>
        </p:grpSpPr>
        <p:sp>
          <p:nvSpPr>
            <p:cNvPr id="1636" name="Google Shape;1636;p57"/>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7"/>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7"/>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 name="Google Shape;1639;p57"/>
          <p:cNvGrpSpPr/>
          <p:nvPr/>
        </p:nvGrpSpPr>
        <p:grpSpPr>
          <a:xfrm>
            <a:off x="1666833" y="4037852"/>
            <a:ext cx="175876" cy="179996"/>
            <a:chOff x="4280575" y="2131725"/>
            <a:chExt cx="141950" cy="145275"/>
          </a:xfrm>
        </p:grpSpPr>
        <p:sp>
          <p:nvSpPr>
            <p:cNvPr id="1640" name="Google Shape;1640;p57"/>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7"/>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 name="Google Shape;1642;p57"/>
          <p:cNvGrpSpPr/>
          <p:nvPr/>
        </p:nvGrpSpPr>
        <p:grpSpPr>
          <a:xfrm>
            <a:off x="1667926" y="4265283"/>
            <a:ext cx="175927" cy="152252"/>
            <a:chOff x="4088738" y="4379875"/>
            <a:chExt cx="176900" cy="153125"/>
          </a:xfrm>
        </p:grpSpPr>
        <p:sp>
          <p:nvSpPr>
            <p:cNvPr id="1643" name="Google Shape;1643;p57"/>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7"/>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57"/>
          <p:cNvGrpSpPr/>
          <p:nvPr/>
        </p:nvGrpSpPr>
        <p:grpSpPr>
          <a:xfrm rot="10800000" flipH="1">
            <a:off x="1086570" y="4291428"/>
            <a:ext cx="486625" cy="126984"/>
            <a:chOff x="4173650" y="2515975"/>
            <a:chExt cx="216413" cy="56475"/>
          </a:xfrm>
        </p:grpSpPr>
        <p:sp>
          <p:nvSpPr>
            <p:cNvPr id="1646" name="Google Shape;1646;p57"/>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7"/>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 name="Google Shape;1648;p57"/>
          <p:cNvGrpSpPr/>
          <p:nvPr/>
        </p:nvGrpSpPr>
        <p:grpSpPr>
          <a:xfrm>
            <a:off x="1088757" y="1726562"/>
            <a:ext cx="743797" cy="171366"/>
            <a:chOff x="4109513" y="1964562"/>
            <a:chExt cx="501313" cy="117575"/>
          </a:xfrm>
        </p:grpSpPr>
        <p:sp>
          <p:nvSpPr>
            <p:cNvPr id="1649" name="Google Shape;1649;p57"/>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0" name="Google Shape;1650;p57"/>
            <p:cNvGrpSpPr/>
            <p:nvPr/>
          </p:nvGrpSpPr>
          <p:grpSpPr>
            <a:xfrm rot="-5400000">
              <a:off x="4154963" y="1919112"/>
              <a:ext cx="117575" cy="208475"/>
              <a:chOff x="3314125" y="1799775"/>
              <a:chExt cx="117575" cy="208475"/>
            </a:xfrm>
          </p:grpSpPr>
          <p:sp>
            <p:nvSpPr>
              <p:cNvPr id="1651" name="Google Shape;1651;p57"/>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7"/>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7"/>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4" name="Google Shape;1654;p57"/>
          <p:cNvGrpSpPr/>
          <p:nvPr/>
        </p:nvGrpSpPr>
        <p:grpSpPr>
          <a:xfrm>
            <a:off x="1101069" y="2718525"/>
            <a:ext cx="719511" cy="278389"/>
            <a:chOff x="3515000" y="3200728"/>
            <a:chExt cx="338100" cy="130822"/>
          </a:xfrm>
        </p:grpSpPr>
        <p:sp>
          <p:nvSpPr>
            <p:cNvPr id="1655" name="Google Shape;1655;p57"/>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6" name="Google Shape;1656;p57"/>
            <p:cNvGrpSpPr/>
            <p:nvPr/>
          </p:nvGrpSpPr>
          <p:grpSpPr>
            <a:xfrm>
              <a:off x="3515000" y="3200728"/>
              <a:ext cx="282025" cy="67650"/>
              <a:chOff x="3515000" y="3112625"/>
              <a:chExt cx="282025" cy="67650"/>
            </a:xfrm>
          </p:grpSpPr>
          <p:sp>
            <p:nvSpPr>
              <p:cNvPr id="1657" name="Google Shape;1657;p57"/>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7"/>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9" name="Google Shape;1659;p57"/>
          <p:cNvGrpSpPr/>
          <p:nvPr/>
        </p:nvGrpSpPr>
        <p:grpSpPr>
          <a:xfrm rot="10800000" flipH="1">
            <a:off x="1082554" y="927918"/>
            <a:ext cx="756748" cy="188711"/>
            <a:chOff x="3199075" y="3739025"/>
            <a:chExt cx="448629" cy="111875"/>
          </a:xfrm>
        </p:grpSpPr>
        <p:sp>
          <p:nvSpPr>
            <p:cNvPr id="1660" name="Google Shape;1660;p57"/>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7"/>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 name="Google Shape;1662;p57"/>
          <p:cNvGrpSpPr/>
          <p:nvPr/>
        </p:nvGrpSpPr>
        <p:grpSpPr>
          <a:xfrm>
            <a:off x="1093334" y="3077369"/>
            <a:ext cx="734909" cy="282704"/>
            <a:chOff x="4047975" y="3769179"/>
            <a:chExt cx="343175" cy="132000"/>
          </a:xfrm>
        </p:grpSpPr>
        <p:grpSp>
          <p:nvGrpSpPr>
            <p:cNvPr id="1663" name="Google Shape;1663;p57"/>
            <p:cNvGrpSpPr/>
            <p:nvPr/>
          </p:nvGrpSpPr>
          <p:grpSpPr>
            <a:xfrm>
              <a:off x="4047975" y="3769179"/>
              <a:ext cx="343175" cy="132000"/>
              <a:chOff x="4047975" y="3769179"/>
              <a:chExt cx="343175" cy="132000"/>
            </a:xfrm>
          </p:grpSpPr>
          <p:sp>
            <p:nvSpPr>
              <p:cNvPr id="1664" name="Google Shape;1664;p57"/>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 name="Google Shape;1665;p57"/>
              <p:cNvGrpSpPr/>
              <p:nvPr/>
            </p:nvGrpSpPr>
            <p:grpSpPr>
              <a:xfrm>
                <a:off x="4047975" y="3769179"/>
                <a:ext cx="288175" cy="132000"/>
                <a:chOff x="4047975" y="3635175"/>
                <a:chExt cx="288175" cy="132000"/>
              </a:xfrm>
            </p:grpSpPr>
            <p:sp>
              <p:nvSpPr>
                <p:cNvPr id="1666" name="Google Shape;1666;p57"/>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7"/>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68" name="Google Shape;1668;p57"/>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 name="Google Shape;1669;p57"/>
          <p:cNvGrpSpPr/>
          <p:nvPr/>
        </p:nvGrpSpPr>
        <p:grpSpPr>
          <a:xfrm>
            <a:off x="1082376" y="2474401"/>
            <a:ext cx="756740" cy="209778"/>
            <a:chOff x="3176563" y="1380375"/>
            <a:chExt cx="844388" cy="234075"/>
          </a:xfrm>
        </p:grpSpPr>
        <p:sp>
          <p:nvSpPr>
            <p:cNvPr id="1670" name="Google Shape;1670;p57"/>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7"/>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4" name="Google Shape;1674;p57"/>
            <p:cNvGrpSpPr/>
            <p:nvPr/>
          </p:nvGrpSpPr>
          <p:grpSpPr>
            <a:xfrm>
              <a:off x="3176563" y="1380375"/>
              <a:ext cx="196550" cy="234075"/>
              <a:chOff x="3077200" y="1380375"/>
              <a:chExt cx="196550" cy="234075"/>
            </a:xfrm>
          </p:grpSpPr>
          <p:sp>
            <p:nvSpPr>
              <p:cNvPr id="1675" name="Google Shape;1675;p57"/>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7"/>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7"/>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7"/>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9" name="Google Shape;1679;p57"/>
          <p:cNvGrpSpPr/>
          <p:nvPr/>
        </p:nvGrpSpPr>
        <p:grpSpPr>
          <a:xfrm>
            <a:off x="1168966" y="3428283"/>
            <a:ext cx="583683" cy="515041"/>
            <a:chOff x="4150855" y="3304766"/>
            <a:chExt cx="400468" cy="353373"/>
          </a:xfrm>
        </p:grpSpPr>
        <p:grpSp>
          <p:nvGrpSpPr>
            <p:cNvPr id="1680" name="Google Shape;1680;p57"/>
            <p:cNvGrpSpPr/>
            <p:nvPr/>
          </p:nvGrpSpPr>
          <p:grpSpPr>
            <a:xfrm rot="5400000">
              <a:off x="4069042" y="3402899"/>
              <a:ext cx="320732" cy="157107"/>
              <a:chOff x="2578246" y="3661125"/>
              <a:chExt cx="226794" cy="111100"/>
            </a:xfrm>
          </p:grpSpPr>
          <p:grpSp>
            <p:nvGrpSpPr>
              <p:cNvPr id="1681" name="Google Shape;1681;p57"/>
              <p:cNvGrpSpPr/>
              <p:nvPr/>
            </p:nvGrpSpPr>
            <p:grpSpPr>
              <a:xfrm>
                <a:off x="2610652" y="3685297"/>
                <a:ext cx="194387" cy="60778"/>
                <a:chOff x="2610652" y="3685297"/>
                <a:chExt cx="194387" cy="60778"/>
              </a:xfrm>
            </p:grpSpPr>
            <p:sp>
              <p:nvSpPr>
                <p:cNvPr id="1682" name="Google Shape;1682;p57"/>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7"/>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 name="Google Shape;1684;p57"/>
              <p:cNvGrpSpPr/>
              <p:nvPr/>
            </p:nvGrpSpPr>
            <p:grpSpPr>
              <a:xfrm>
                <a:off x="2578246" y="3661125"/>
                <a:ext cx="128225" cy="111100"/>
                <a:chOff x="2578246" y="3661125"/>
                <a:chExt cx="128225" cy="111100"/>
              </a:xfrm>
            </p:grpSpPr>
            <p:sp>
              <p:nvSpPr>
                <p:cNvPr id="1685" name="Google Shape;1685;p57"/>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6" name="Google Shape;1686;p57"/>
                <p:cNvGrpSpPr/>
                <p:nvPr/>
              </p:nvGrpSpPr>
              <p:grpSpPr>
                <a:xfrm>
                  <a:off x="2596850" y="3677550"/>
                  <a:ext cx="102450" cy="94675"/>
                  <a:chOff x="2596850" y="3677550"/>
                  <a:chExt cx="102450" cy="94675"/>
                </a:xfrm>
              </p:grpSpPr>
              <p:sp>
                <p:nvSpPr>
                  <p:cNvPr id="1687" name="Google Shape;1687;p57"/>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7"/>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689" name="Google Shape;1689;p57"/>
            <p:cNvGrpSpPr/>
            <p:nvPr/>
          </p:nvGrpSpPr>
          <p:grpSpPr>
            <a:xfrm rot="5400000">
              <a:off x="4302139" y="3408954"/>
              <a:ext cx="353373" cy="144996"/>
              <a:chOff x="5075685" y="2271925"/>
              <a:chExt cx="492712" cy="202254"/>
            </a:xfrm>
          </p:grpSpPr>
          <p:sp>
            <p:nvSpPr>
              <p:cNvPr id="1690" name="Google Shape;1690;p57"/>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7"/>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2" name="Google Shape;1692;p57"/>
          <p:cNvGrpSpPr/>
          <p:nvPr/>
        </p:nvGrpSpPr>
        <p:grpSpPr>
          <a:xfrm>
            <a:off x="1089095" y="4015453"/>
            <a:ext cx="467479" cy="193481"/>
            <a:chOff x="4260510" y="2242993"/>
            <a:chExt cx="628501" cy="260125"/>
          </a:xfrm>
        </p:grpSpPr>
        <p:grpSp>
          <p:nvGrpSpPr>
            <p:cNvPr id="1693" name="Google Shape;1693;p57"/>
            <p:cNvGrpSpPr/>
            <p:nvPr/>
          </p:nvGrpSpPr>
          <p:grpSpPr>
            <a:xfrm>
              <a:off x="4260510" y="2286954"/>
              <a:ext cx="628501" cy="172421"/>
              <a:chOff x="4260510" y="2286954"/>
              <a:chExt cx="628501" cy="172421"/>
            </a:xfrm>
          </p:grpSpPr>
          <p:sp>
            <p:nvSpPr>
              <p:cNvPr id="1694" name="Google Shape;1694;p57"/>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7"/>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7"/>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1697" name="Google Shape;1697;p57"/>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7"/>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7"/>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 name="Google Shape;1700;p57"/>
          <p:cNvGrpSpPr/>
          <p:nvPr/>
        </p:nvGrpSpPr>
        <p:grpSpPr>
          <a:xfrm>
            <a:off x="1095178" y="1191975"/>
            <a:ext cx="730923" cy="195694"/>
            <a:chOff x="3099239" y="3615343"/>
            <a:chExt cx="689745" cy="184687"/>
          </a:xfrm>
        </p:grpSpPr>
        <p:sp>
          <p:nvSpPr>
            <p:cNvPr id="1701" name="Google Shape;1701;p57"/>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7"/>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7"/>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7"/>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 name="Google Shape;1705;p57"/>
          <p:cNvGrpSpPr/>
          <p:nvPr/>
        </p:nvGrpSpPr>
        <p:grpSpPr>
          <a:xfrm rot="10800000" flipH="1">
            <a:off x="1082425" y="2006226"/>
            <a:ext cx="756740" cy="126985"/>
            <a:chOff x="1154425" y="3251263"/>
            <a:chExt cx="695150" cy="116650"/>
          </a:xfrm>
        </p:grpSpPr>
        <p:sp>
          <p:nvSpPr>
            <p:cNvPr id="1706" name="Google Shape;1706;p57"/>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7"/>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7"/>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7"/>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7"/>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7"/>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 name="Google Shape;1712;p57"/>
          <p:cNvGrpSpPr/>
          <p:nvPr/>
        </p:nvGrpSpPr>
        <p:grpSpPr>
          <a:xfrm>
            <a:off x="1088895" y="1460316"/>
            <a:ext cx="743825" cy="172498"/>
            <a:chOff x="4100207" y="2107304"/>
            <a:chExt cx="510343" cy="118352"/>
          </a:xfrm>
        </p:grpSpPr>
        <p:sp>
          <p:nvSpPr>
            <p:cNvPr id="1713" name="Google Shape;1713;p57"/>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7"/>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7"/>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 name="Google Shape;1716;p57"/>
          <p:cNvGrpSpPr/>
          <p:nvPr/>
        </p:nvGrpSpPr>
        <p:grpSpPr>
          <a:xfrm>
            <a:off x="2032740" y="1528975"/>
            <a:ext cx="623064" cy="406130"/>
            <a:chOff x="2525450" y="2505350"/>
            <a:chExt cx="373450" cy="243425"/>
          </a:xfrm>
        </p:grpSpPr>
        <p:grpSp>
          <p:nvGrpSpPr>
            <p:cNvPr id="1717" name="Google Shape;1717;p57"/>
            <p:cNvGrpSpPr/>
            <p:nvPr/>
          </p:nvGrpSpPr>
          <p:grpSpPr>
            <a:xfrm>
              <a:off x="2525450" y="2505350"/>
              <a:ext cx="373450" cy="107475"/>
              <a:chOff x="2525450" y="2505350"/>
              <a:chExt cx="373450" cy="107475"/>
            </a:xfrm>
          </p:grpSpPr>
          <p:sp>
            <p:nvSpPr>
              <p:cNvPr id="1718" name="Google Shape;1718;p57"/>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7"/>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7"/>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 name="Google Shape;1721;p57"/>
            <p:cNvGrpSpPr/>
            <p:nvPr/>
          </p:nvGrpSpPr>
          <p:grpSpPr>
            <a:xfrm>
              <a:off x="2525450" y="2586475"/>
              <a:ext cx="373450" cy="81175"/>
              <a:chOff x="2525450" y="2586475"/>
              <a:chExt cx="373450" cy="81175"/>
            </a:xfrm>
          </p:grpSpPr>
          <p:sp>
            <p:nvSpPr>
              <p:cNvPr id="1722" name="Google Shape;1722;p57"/>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7"/>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7"/>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 name="Google Shape;1725;p57"/>
            <p:cNvGrpSpPr/>
            <p:nvPr/>
          </p:nvGrpSpPr>
          <p:grpSpPr>
            <a:xfrm>
              <a:off x="2525450" y="2667625"/>
              <a:ext cx="373450" cy="81150"/>
              <a:chOff x="2525450" y="2667625"/>
              <a:chExt cx="373450" cy="81150"/>
            </a:xfrm>
          </p:grpSpPr>
          <p:sp>
            <p:nvSpPr>
              <p:cNvPr id="1726" name="Google Shape;1726;p57"/>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7"/>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7"/>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9" name="Google Shape;1729;p57"/>
          <p:cNvGrpSpPr/>
          <p:nvPr/>
        </p:nvGrpSpPr>
        <p:grpSpPr>
          <a:xfrm>
            <a:off x="2021992" y="1229434"/>
            <a:ext cx="706335" cy="255548"/>
            <a:chOff x="2600813" y="2069700"/>
            <a:chExt cx="448638" cy="162325"/>
          </a:xfrm>
        </p:grpSpPr>
        <p:sp>
          <p:nvSpPr>
            <p:cNvPr id="1730" name="Google Shape;1730;p57"/>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7"/>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57"/>
          <p:cNvGrpSpPr/>
          <p:nvPr/>
        </p:nvGrpSpPr>
        <p:grpSpPr>
          <a:xfrm>
            <a:off x="2675987" y="1475531"/>
            <a:ext cx="355485" cy="330727"/>
            <a:chOff x="3631100" y="1774000"/>
            <a:chExt cx="380850" cy="354325"/>
          </a:xfrm>
        </p:grpSpPr>
        <p:grpSp>
          <p:nvGrpSpPr>
            <p:cNvPr id="1733" name="Google Shape;1733;p57"/>
            <p:cNvGrpSpPr/>
            <p:nvPr/>
          </p:nvGrpSpPr>
          <p:grpSpPr>
            <a:xfrm>
              <a:off x="3750225" y="1774000"/>
              <a:ext cx="149575" cy="145525"/>
              <a:chOff x="3750225" y="1774000"/>
              <a:chExt cx="149575" cy="145525"/>
            </a:xfrm>
          </p:grpSpPr>
          <p:sp>
            <p:nvSpPr>
              <p:cNvPr id="1734" name="Google Shape;1734;p5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 name="Google Shape;1736;p57"/>
            <p:cNvGrpSpPr/>
            <p:nvPr/>
          </p:nvGrpSpPr>
          <p:grpSpPr>
            <a:xfrm>
              <a:off x="3847850" y="1889150"/>
              <a:ext cx="164100" cy="145600"/>
              <a:chOff x="3847850" y="1889150"/>
              <a:chExt cx="164100" cy="145600"/>
            </a:xfrm>
          </p:grpSpPr>
          <p:sp>
            <p:nvSpPr>
              <p:cNvPr id="1737" name="Google Shape;1737;p5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 name="Google Shape;1739;p57"/>
            <p:cNvGrpSpPr/>
            <p:nvPr/>
          </p:nvGrpSpPr>
          <p:grpSpPr>
            <a:xfrm>
              <a:off x="3631100" y="1866150"/>
              <a:ext cx="149875" cy="144800"/>
              <a:chOff x="3631100" y="1866150"/>
              <a:chExt cx="149875" cy="144800"/>
            </a:xfrm>
          </p:grpSpPr>
          <p:sp>
            <p:nvSpPr>
              <p:cNvPr id="1740" name="Google Shape;1740;p5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57"/>
            <p:cNvGrpSpPr/>
            <p:nvPr/>
          </p:nvGrpSpPr>
          <p:grpSpPr>
            <a:xfrm>
              <a:off x="3730650" y="1982800"/>
              <a:ext cx="149550" cy="145525"/>
              <a:chOff x="3730650" y="1982800"/>
              <a:chExt cx="149550" cy="145525"/>
            </a:xfrm>
          </p:grpSpPr>
          <p:sp>
            <p:nvSpPr>
              <p:cNvPr id="1743" name="Google Shape;1743;p5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5" name="Google Shape;1745;p57"/>
          <p:cNvGrpSpPr/>
          <p:nvPr/>
        </p:nvGrpSpPr>
        <p:grpSpPr>
          <a:xfrm rot="5400000">
            <a:off x="2116886" y="809455"/>
            <a:ext cx="215289" cy="452582"/>
            <a:chOff x="2506150" y="1152650"/>
            <a:chExt cx="230650" cy="484875"/>
          </a:xfrm>
        </p:grpSpPr>
        <p:sp>
          <p:nvSpPr>
            <p:cNvPr id="1746" name="Google Shape;1746;p57"/>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7"/>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57"/>
          <p:cNvGrpSpPr/>
          <p:nvPr/>
        </p:nvGrpSpPr>
        <p:grpSpPr>
          <a:xfrm>
            <a:off x="6808184" y="966414"/>
            <a:ext cx="610130" cy="38431"/>
            <a:chOff x="2521850" y="1810250"/>
            <a:chExt cx="540225" cy="34025"/>
          </a:xfrm>
        </p:grpSpPr>
        <p:sp>
          <p:nvSpPr>
            <p:cNvPr id="1749" name="Google Shape;1749;p57"/>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7"/>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7"/>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7"/>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7"/>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7"/>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7"/>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7"/>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7"/>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7"/>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 name="Google Shape;1759;p57"/>
          <p:cNvGrpSpPr/>
          <p:nvPr/>
        </p:nvGrpSpPr>
        <p:grpSpPr>
          <a:xfrm>
            <a:off x="2863397" y="1225875"/>
            <a:ext cx="623130" cy="439024"/>
            <a:chOff x="2196556" y="2995700"/>
            <a:chExt cx="636756" cy="448625"/>
          </a:xfrm>
        </p:grpSpPr>
        <p:grpSp>
          <p:nvGrpSpPr>
            <p:cNvPr id="1760" name="Google Shape;1760;p57"/>
            <p:cNvGrpSpPr/>
            <p:nvPr/>
          </p:nvGrpSpPr>
          <p:grpSpPr>
            <a:xfrm flipH="1">
              <a:off x="2437481" y="3288975"/>
              <a:ext cx="226125" cy="154175"/>
              <a:chOff x="4472075" y="2905100"/>
              <a:chExt cx="226125" cy="154175"/>
            </a:xfrm>
          </p:grpSpPr>
          <p:sp>
            <p:nvSpPr>
              <p:cNvPr id="1761" name="Google Shape;1761;p5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7"/>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57"/>
            <p:cNvGrpSpPr/>
            <p:nvPr/>
          </p:nvGrpSpPr>
          <p:grpSpPr>
            <a:xfrm>
              <a:off x="2196556" y="2995700"/>
              <a:ext cx="636756" cy="448625"/>
              <a:chOff x="4407819" y="2905100"/>
              <a:chExt cx="636756" cy="448625"/>
            </a:xfrm>
          </p:grpSpPr>
          <p:grpSp>
            <p:nvGrpSpPr>
              <p:cNvPr id="1764" name="Google Shape;1764;p57"/>
              <p:cNvGrpSpPr/>
              <p:nvPr/>
            </p:nvGrpSpPr>
            <p:grpSpPr>
              <a:xfrm>
                <a:off x="4825475" y="3136075"/>
                <a:ext cx="187000" cy="217650"/>
                <a:chOff x="4825475" y="3136075"/>
                <a:chExt cx="187000" cy="217650"/>
              </a:xfrm>
            </p:grpSpPr>
            <p:sp>
              <p:nvSpPr>
                <p:cNvPr id="1765" name="Google Shape;1765;p57"/>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7"/>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 name="Google Shape;1767;p57"/>
              <p:cNvGrpSpPr/>
              <p:nvPr/>
            </p:nvGrpSpPr>
            <p:grpSpPr>
              <a:xfrm>
                <a:off x="4882275" y="2949625"/>
                <a:ext cx="162300" cy="235875"/>
                <a:chOff x="4882275" y="2949625"/>
                <a:chExt cx="162300" cy="235875"/>
              </a:xfrm>
            </p:grpSpPr>
            <p:sp>
              <p:nvSpPr>
                <p:cNvPr id="1768" name="Google Shape;1768;p57"/>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7"/>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57"/>
              <p:cNvGrpSpPr/>
              <p:nvPr/>
            </p:nvGrpSpPr>
            <p:grpSpPr>
              <a:xfrm>
                <a:off x="4705225" y="2937550"/>
                <a:ext cx="221425" cy="133450"/>
                <a:chOff x="4705225" y="2937550"/>
                <a:chExt cx="221425" cy="133450"/>
              </a:xfrm>
            </p:grpSpPr>
            <p:sp>
              <p:nvSpPr>
                <p:cNvPr id="1771" name="Google Shape;1771;p57"/>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7"/>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 name="Google Shape;1773;p57"/>
              <p:cNvGrpSpPr/>
              <p:nvPr/>
            </p:nvGrpSpPr>
            <p:grpSpPr>
              <a:xfrm>
                <a:off x="4528269" y="2905100"/>
                <a:ext cx="226125" cy="154175"/>
                <a:chOff x="4472075" y="2905100"/>
                <a:chExt cx="226125" cy="154175"/>
              </a:xfrm>
            </p:grpSpPr>
            <p:sp>
              <p:nvSpPr>
                <p:cNvPr id="1774" name="Google Shape;1774;p5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7"/>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6" name="Google Shape;1776;p57"/>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7" name="Google Shape;1777;p57"/>
          <p:cNvGrpSpPr/>
          <p:nvPr/>
        </p:nvGrpSpPr>
        <p:grpSpPr>
          <a:xfrm>
            <a:off x="2901518" y="1717062"/>
            <a:ext cx="559226" cy="227878"/>
            <a:chOff x="5793270" y="3739034"/>
            <a:chExt cx="1174105" cy="478433"/>
          </a:xfrm>
        </p:grpSpPr>
        <p:grpSp>
          <p:nvGrpSpPr>
            <p:cNvPr id="1778" name="Google Shape;1778;p57"/>
            <p:cNvGrpSpPr/>
            <p:nvPr/>
          </p:nvGrpSpPr>
          <p:grpSpPr>
            <a:xfrm>
              <a:off x="5793269" y="3739034"/>
              <a:ext cx="368725" cy="478433"/>
              <a:chOff x="5793270" y="3739034"/>
              <a:chExt cx="368725" cy="478433"/>
            </a:xfrm>
          </p:grpSpPr>
          <p:sp>
            <p:nvSpPr>
              <p:cNvPr id="1779" name="Google Shape;1779;p57"/>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7"/>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7"/>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 name="Google Shape;1782;p57"/>
            <p:cNvGrpSpPr/>
            <p:nvPr/>
          </p:nvGrpSpPr>
          <p:grpSpPr>
            <a:xfrm>
              <a:off x="6034165" y="3739034"/>
              <a:ext cx="263339" cy="478433"/>
              <a:chOff x="6034165" y="3739034"/>
              <a:chExt cx="263339" cy="478433"/>
            </a:xfrm>
          </p:grpSpPr>
          <p:sp>
            <p:nvSpPr>
              <p:cNvPr id="1783" name="Google Shape;1783;p57"/>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7"/>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7"/>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 name="Google Shape;1786;p57"/>
            <p:cNvGrpSpPr/>
            <p:nvPr/>
          </p:nvGrpSpPr>
          <p:grpSpPr>
            <a:xfrm>
              <a:off x="6274808" y="3739034"/>
              <a:ext cx="210793" cy="478433"/>
              <a:chOff x="6274808" y="3739034"/>
              <a:chExt cx="210793" cy="478433"/>
            </a:xfrm>
          </p:grpSpPr>
          <p:sp>
            <p:nvSpPr>
              <p:cNvPr id="1787" name="Google Shape;1787;p57"/>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7"/>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7"/>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 name="Google Shape;1790;p57"/>
            <p:cNvGrpSpPr/>
            <p:nvPr/>
          </p:nvGrpSpPr>
          <p:grpSpPr>
            <a:xfrm>
              <a:off x="6463133" y="3739034"/>
              <a:ext cx="263344" cy="478433"/>
              <a:chOff x="6463133" y="3739034"/>
              <a:chExt cx="263344" cy="478433"/>
            </a:xfrm>
          </p:grpSpPr>
          <p:sp>
            <p:nvSpPr>
              <p:cNvPr id="1791" name="Google Shape;1791;p57"/>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7"/>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7"/>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57"/>
            <p:cNvGrpSpPr/>
            <p:nvPr/>
          </p:nvGrpSpPr>
          <p:grpSpPr>
            <a:xfrm>
              <a:off x="6598649" y="3739034"/>
              <a:ext cx="368726" cy="478433"/>
              <a:chOff x="6598649" y="3739034"/>
              <a:chExt cx="368726" cy="478433"/>
            </a:xfrm>
          </p:grpSpPr>
          <p:sp>
            <p:nvSpPr>
              <p:cNvPr id="1795" name="Google Shape;1795;p57"/>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7"/>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7"/>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8" name="Google Shape;1798;p57"/>
          <p:cNvGrpSpPr/>
          <p:nvPr/>
        </p:nvGrpSpPr>
        <p:grpSpPr>
          <a:xfrm>
            <a:off x="2031243" y="3779808"/>
            <a:ext cx="1453661" cy="366049"/>
            <a:chOff x="5778536" y="3183751"/>
            <a:chExt cx="1203561" cy="303071"/>
          </a:xfrm>
        </p:grpSpPr>
        <p:sp>
          <p:nvSpPr>
            <p:cNvPr id="1799" name="Google Shape;1799;p57"/>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7"/>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7"/>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7"/>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7"/>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7"/>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7"/>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7"/>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7"/>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7"/>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7"/>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7"/>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7"/>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7"/>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7"/>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7"/>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7"/>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6" name="Google Shape;1816;p57"/>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7" name="Google Shape;1817;p57"/>
          <p:cNvGrpSpPr/>
          <p:nvPr/>
        </p:nvGrpSpPr>
        <p:grpSpPr>
          <a:xfrm rot="-5400000">
            <a:off x="2662944" y="825422"/>
            <a:ext cx="213595" cy="418866"/>
            <a:chOff x="4379261" y="3450715"/>
            <a:chExt cx="390984" cy="766732"/>
          </a:xfrm>
        </p:grpSpPr>
        <p:sp>
          <p:nvSpPr>
            <p:cNvPr id="1818" name="Google Shape;1818;p57"/>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7"/>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 name="Google Shape;1820;p57"/>
          <p:cNvGrpSpPr/>
          <p:nvPr/>
        </p:nvGrpSpPr>
        <p:grpSpPr>
          <a:xfrm>
            <a:off x="2009589" y="2859325"/>
            <a:ext cx="1496767" cy="802469"/>
            <a:chOff x="5793258" y="2247269"/>
            <a:chExt cx="1174119" cy="629486"/>
          </a:xfrm>
        </p:grpSpPr>
        <p:sp>
          <p:nvSpPr>
            <p:cNvPr id="1821" name="Google Shape;1821;p57"/>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7"/>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7"/>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7"/>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7"/>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7"/>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7"/>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7"/>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7"/>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7"/>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7"/>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 name="Google Shape;1832;p57"/>
          <p:cNvGrpSpPr/>
          <p:nvPr/>
        </p:nvGrpSpPr>
        <p:grpSpPr>
          <a:xfrm rot="5400000">
            <a:off x="2358460" y="1700057"/>
            <a:ext cx="799341" cy="1436131"/>
            <a:chOff x="3088670" y="1930338"/>
            <a:chExt cx="380983" cy="684491"/>
          </a:xfrm>
        </p:grpSpPr>
        <p:sp>
          <p:nvSpPr>
            <p:cNvPr id="1833" name="Google Shape;1833;p57"/>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7"/>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7"/>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7"/>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7"/>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7"/>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7"/>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7"/>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7"/>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7"/>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7"/>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7"/>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7"/>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7"/>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7"/>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7"/>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7"/>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7"/>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7"/>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7"/>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7"/>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7"/>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7"/>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7"/>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7"/>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7"/>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7"/>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 name="Google Shape;1860;p57"/>
          <p:cNvGrpSpPr/>
          <p:nvPr/>
        </p:nvGrpSpPr>
        <p:grpSpPr>
          <a:xfrm>
            <a:off x="1998305" y="4220153"/>
            <a:ext cx="1519488" cy="198289"/>
            <a:chOff x="504546" y="564561"/>
            <a:chExt cx="1627907" cy="212437"/>
          </a:xfrm>
        </p:grpSpPr>
        <p:sp>
          <p:nvSpPr>
            <p:cNvPr id="1861" name="Google Shape;1861;p57"/>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1862" name="Google Shape;1862;p57"/>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1863" name="Google Shape;1863;p57"/>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7"/>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1865" name="Google Shape;1865;p57"/>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7"/>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7"/>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1868" name="Google Shape;1868;p57"/>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1869" name="Google Shape;1869;p57"/>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1870" name="Google Shape;1870;p57"/>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7"/>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7"/>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7"/>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7"/>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1875" name="Google Shape;1875;p57"/>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7"/>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7"/>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7"/>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7"/>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7"/>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7"/>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7"/>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7"/>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7"/>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7"/>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7"/>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7"/>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7"/>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7"/>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7"/>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7"/>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7"/>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7"/>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7"/>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7"/>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7"/>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7"/>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7"/>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7"/>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7"/>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7"/>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7"/>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7"/>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7"/>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7"/>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7"/>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7"/>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7"/>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7"/>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7"/>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7"/>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57"/>
          <p:cNvGrpSpPr/>
          <p:nvPr/>
        </p:nvGrpSpPr>
        <p:grpSpPr>
          <a:xfrm flipH="1">
            <a:off x="3704668" y="2844955"/>
            <a:ext cx="410808" cy="831197"/>
            <a:chOff x="3564075" y="2091586"/>
            <a:chExt cx="329966" cy="667521"/>
          </a:xfrm>
        </p:grpSpPr>
        <p:sp>
          <p:nvSpPr>
            <p:cNvPr id="1917" name="Google Shape;1917;p57"/>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8" name="Google Shape;1918;p57"/>
            <p:cNvGrpSpPr/>
            <p:nvPr/>
          </p:nvGrpSpPr>
          <p:grpSpPr>
            <a:xfrm>
              <a:off x="3577470" y="2091586"/>
              <a:ext cx="203196" cy="352319"/>
              <a:chOff x="3976450" y="5044825"/>
              <a:chExt cx="107625" cy="186600"/>
            </a:xfrm>
          </p:grpSpPr>
          <p:sp>
            <p:nvSpPr>
              <p:cNvPr id="1919" name="Google Shape;1919;p57"/>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7"/>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7"/>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7"/>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57"/>
            <p:cNvGrpSpPr/>
            <p:nvPr/>
          </p:nvGrpSpPr>
          <p:grpSpPr>
            <a:xfrm>
              <a:off x="3690750" y="2391589"/>
              <a:ext cx="203290" cy="367519"/>
              <a:chOff x="4036450" y="5279050"/>
              <a:chExt cx="107675" cy="194650"/>
            </a:xfrm>
          </p:grpSpPr>
          <p:sp>
            <p:nvSpPr>
              <p:cNvPr id="1924" name="Google Shape;1924;p57"/>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7"/>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7"/>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7"/>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8" name="Google Shape;1928;p57"/>
          <p:cNvGrpSpPr/>
          <p:nvPr/>
        </p:nvGrpSpPr>
        <p:grpSpPr>
          <a:xfrm>
            <a:off x="6877470" y="1081715"/>
            <a:ext cx="473148" cy="148870"/>
            <a:chOff x="4458420" y="5169625"/>
            <a:chExt cx="178850" cy="56275"/>
          </a:xfrm>
        </p:grpSpPr>
        <p:sp>
          <p:nvSpPr>
            <p:cNvPr id="1929" name="Google Shape;1929;p57"/>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7"/>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7"/>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7"/>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57"/>
          <p:cNvGrpSpPr/>
          <p:nvPr/>
        </p:nvGrpSpPr>
        <p:grpSpPr>
          <a:xfrm>
            <a:off x="5322464" y="966504"/>
            <a:ext cx="758083" cy="691884"/>
            <a:chOff x="5976993" y="238644"/>
            <a:chExt cx="671226" cy="612558"/>
          </a:xfrm>
        </p:grpSpPr>
        <p:grpSp>
          <p:nvGrpSpPr>
            <p:cNvPr id="1934" name="Google Shape;1934;p57"/>
            <p:cNvGrpSpPr/>
            <p:nvPr/>
          </p:nvGrpSpPr>
          <p:grpSpPr>
            <a:xfrm>
              <a:off x="6207869" y="264821"/>
              <a:ext cx="255900" cy="309550"/>
              <a:chOff x="4721075" y="260350"/>
              <a:chExt cx="255900" cy="309550"/>
            </a:xfrm>
          </p:grpSpPr>
          <p:sp>
            <p:nvSpPr>
              <p:cNvPr id="1935" name="Google Shape;1935;p57"/>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7"/>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7"/>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7"/>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57"/>
            <p:cNvGrpSpPr/>
            <p:nvPr/>
          </p:nvGrpSpPr>
          <p:grpSpPr>
            <a:xfrm>
              <a:off x="6014775" y="319425"/>
              <a:ext cx="267975" cy="297900"/>
              <a:chOff x="4428250" y="314750"/>
              <a:chExt cx="267975" cy="297900"/>
            </a:xfrm>
          </p:grpSpPr>
          <p:sp>
            <p:nvSpPr>
              <p:cNvPr id="1940" name="Google Shape;1940;p57"/>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7"/>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7"/>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57"/>
            <p:cNvGrpSpPr/>
            <p:nvPr/>
          </p:nvGrpSpPr>
          <p:grpSpPr>
            <a:xfrm>
              <a:off x="6384394" y="238644"/>
              <a:ext cx="263825" cy="384100"/>
              <a:chOff x="4897600" y="530925"/>
              <a:chExt cx="263825" cy="384100"/>
            </a:xfrm>
          </p:grpSpPr>
          <p:sp>
            <p:nvSpPr>
              <p:cNvPr id="1944" name="Google Shape;1944;p57"/>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7"/>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7"/>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 name="Google Shape;1947;p57"/>
            <p:cNvGrpSpPr/>
            <p:nvPr/>
          </p:nvGrpSpPr>
          <p:grpSpPr>
            <a:xfrm>
              <a:off x="5976993" y="471107"/>
              <a:ext cx="222175" cy="258225"/>
              <a:chOff x="4390750" y="609200"/>
              <a:chExt cx="222175" cy="258225"/>
            </a:xfrm>
          </p:grpSpPr>
          <p:sp>
            <p:nvSpPr>
              <p:cNvPr id="1948" name="Google Shape;1948;p57"/>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7"/>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7"/>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7"/>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 name="Google Shape;1952;p57"/>
            <p:cNvGrpSpPr/>
            <p:nvPr/>
          </p:nvGrpSpPr>
          <p:grpSpPr>
            <a:xfrm>
              <a:off x="6012699" y="624883"/>
              <a:ext cx="258950" cy="209025"/>
              <a:chOff x="4427350" y="850800"/>
              <a:chExt cx="258950" cy="209025"/>
            </a:xfrm>
          </p:grpSpPr>
          <p:sp>
            <p:nvSpPr>
              <p:cNvPr id="1953" name="Google Shape;1953;p57"/>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7"/>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7"/>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57"/>
            <p:cNvGrpSpPr/>
            <p:nvPr/>
          </p:nvGrpSpPr>
          <p:grpSpPr>
            <a:xfrm>
              <a:off x="6192527" y="709277"/>
              <a:ext cx="269050" cy="141925"/>
              <a:chOff x="4703050" y="934300"/>
              <a:chExt cx="269050" cy="141925"/>
            </a:xfrm>
          </p:grpSpPr>
          <p:sp>
            <p:nvSpPr>
              <p:cNvPr id="1957" name="Google Shape;1957;p57"/>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7"/>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59" name="Google Shape;1959;p57"/>
          <p:cNvGrpSpPr/>
          <p:nvPr/>
        </p:nvGrpSpPr>
        <p:grpSpPr>
          <a:xfrm rot="5400000">
            <a:off x="7811864" y="752915"/>
            <a:ext cx="87395" cy="517491"/>
            <a:chOff x="4427900" y="1369375"/>
            <a:chExt cx="77375" cy="458200"/>
          </a:xfrm>
        </p:grpSpPr>
        <p:grpSp>
          <p:nvGrpSpPr>
            <p:cNvPr id="1960" name="Google Shape;1960;p57"/>
            <p:cNvGrpSpPr/>
            <p:nvPr/>
          </p:nvGrpSpPr>
          <p:grpSpPr>
            <a:xfrm>
              <a:off x="4427900" y="1369375"/>
              <a:ext cx="36800" cy="458200"/>
              <a:chOff x="4427900" y="1369375"/>
              <a:chExt cx="36800" cy="458200"/>
            </a:xfrm>
          </p:grpSpPr>
          <p:sp>
            <p:nvSpPr>
              <p:cNvPr id="1961" name="Google Shape;1961;p57"/>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7"/>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7"/>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7"/>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7"/>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7"/>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7"/>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7"/>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7"/>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7"/>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7"/>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7"/>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7"/>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7"/>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7"/>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7"/>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7"/>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7"/>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7"/>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7"/>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7"/>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7"/>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7"/>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7"/>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7"/>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7"/>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7"/>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7"/>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7"/>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7"/>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7"/>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7"/>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7"/>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 name="Google Shape;1994;p57"/>
            <p:cNvGrpSpPr/>
            <p:nvPr/>
          </p:nvGrpSpPr>
          <p:grpSpPr>
            <a:xfrm>
              <a:off x="4488850" y="1372625"/>
              <a:ext cx="16425" cy="169875"/>
              <a:chOff x="4488850" y="1372625"/>
              <a:chExt cx="16425" cy="169875"/>
            </a:xfrm>
          </p:grpSpPr>
          <p:sp>
            <p:nvSpPr>
              <p:cNvPr id="1995" name="Google Shape;1995;p57"/>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7"/>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7"/>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7"/>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7"/>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7"/>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7"/>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02" name="Google Shape;2002;p57"/>
          <p:cNvGrpSpPr/>
          <p:nvPr/>
        </p:nvGrpSpPr>
        <p:grpSpPr>
          <a:xfrm>
            <a:off x="4553653" y="1403110"/>
            <a:ext cx="287997" cy="219067"/>
            <a:chOff x="5023100" y="253750"/>
            <a:chExt cx="255000" cy="193950"/>
          </a:xfrm>
        </p:grpSpPr>
        <p:sp>
          <p:nvSpPr>
            <p:cNvPr id="2003" name="Google Shape;2003;p57"/>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7"/>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7"/>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7"/>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7"/>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7"/>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 name="Google Shape;2009;p57"/>
          <p:cNvGrpSpPr/>
          <p:nvPr/>
        </p:nvGrpSpPr>
        <p:grpSpPr>
          <a:xfrm>
            <a:off x="4501765" y="1029060"/>
            <a:ext cx="163961" cy="243605"/>
            <a:chOff x="3431675" y="243350"/>
            <a:chExt cx="145175" cy="215675"/>
          </a:xfrm>
        </p:grpSpPr>
        <p:sp>
          <p:nvSpPr>
            <p:cNvPr id="2010" name="Google Shape;2010;p57"/>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7"/>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7"/>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7"/>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 name="Google Shape;2014;p57"/>
          <p:cNvGrpSpPr/>
          <p:nvPr/>
        </p:nvGrpSpPr>
        <p:grpSpPr>
          <a:xfrm>
            <a:off x="5009043" y="1043517"/>
            <a:ext cx="201428" cy="220987"/>
            <a:chOff x="3782200" y="256150"/>
            <a:chExt cx="178350" cy="195650"/>
          </a:xfrm>
        </p:grpSpPr>
        <p:sp>
          <p:nvSpPr>
            <p:cNvPr id="2015" name="Google Shape;2015;p57"/>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7"/>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7"/>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 name="Google Shape;2018;p57"/>
          <p:cNvGrpSpPr/>
          <p:nvPr/>
        </p:nvGrpSpPr>
        <p:grpSpPr>
          <a:xfrm>
            <a:off x="5981017" y="1451330"/>
            <a:ext cx="191857" cy="207037"/>
            <a:chOff x="3189900" y="762150"/>
            <a:chExt cx="169875" cy="183300"/>
          </a:xfrm>
        </p:grpSpPr>
        <p:grpSp>
          <p:nvGrpSpPr>
            <p:cNvPr id="2019" name="Google Shape;2019;p57"/>
            <p:cNvGrpSpPr/>
            <p:nvPr/>
          </p:nvGrpSpPr>
          <p:grpSpPr>
            <a:xfrm>
              <a:off x="3192775" y="894450"/>
              <a:ext cx="164100" cy="51000"/>
              <a:chOff x="3192775" y="894450"/>
              <a:chExt cx="164100" cy="51000"/>
            </a:xfrm>
          </p:grpSpPr>
          <p:sp>
            <p:nvSpPr>
              <p:cNvPr id="2020" name="Google Shape;2020;p57"/>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7"/>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 name="Google Shape;2022;p57"/>
            <p:cNvGrpSpPr/>
            <p:nvPr/>
          </p:nvGrpSpPr>
          <p:grpSpPr>
            <a:xfrm>
              <a:off x="3192775" y="862421"/>
              <a:ext cx="164100" cy="34915"/>
              <a:chOff x="3192775" y="867225"/>
              <a:chExt cx="164100" cy="25450"/>
            </a:xfrm>
          </p:grpSpPr>
          <p:sp>
            <p:nvSpPr>
              <p:cNvPr id="2023" name="Google Shape;2023;p57"/>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7"/>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57"/>
            <p:cNvGrpSpPr/>
            <p:nvPr/>
          </p:nvGrpSpPr>
          <p:grpSpPr>
            <a:xfrm>
              <a:off x="3189900" y="762150"/>
              <a:ext cx="169875" cy="102375"/>
              <a:chOff x="3189900" y="762150"/>
              <a:chExt cx="169875" cy="102375"/>
            </a:xfrm>
          </p:grpSpPr>
          <p:sp>
            <p:nvSpPr>
              <p:cNvPr id="2026" name="Google Shape;2026;p57"/>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7"/>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7"/>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29" name="Google Shape;2029;p57"/>
          <p:cNvGrpSpPr/>
          <p:nvPr/>
        </p:nvGrpSpPr>
        <p:grpSpPr>
          <a:xfrm>
            <a:off x="4200824" y="1424207"/>
            <a:ext cx="202501" cy="173521"/>
            <a:chOff x="2862744" y="750125"/>
            <a:chExt cx="179300" cy="153627"/>
          </a:xfrm>
        </p:grpSpPr>
        <p:grpSp>
          <p:nvGrpSpPr>
            <p:cNvPr id="2030" name="Google Shape;2030;p57"/>
            <p:cNvGrpSpPr/>
            <p:nvPr/>
          </p:nvGrpSpPr>
          <p:grpSpPr>
            <a:xfrm>
              <a:off x="2934544" y="750125"/>
              <a:ext cx="107500" cy="112300"/>
              <a:chOff x="2934750" y="687150"/>
              <a:chExt cx="107500" cy="112300"/>
            </a:xfrm>
          </p:grpSpPr>
          <p:sp>
            <p:nvSpPr>
              <p:cNvPr id="2031" name="Google Shape;2031;p57"/>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7"/>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7"/>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57"/>
            <p:cNvGrpSpPr/>
            <p:nvPr/>
          </p:nvGrpSpPr>
          <p:grpSpPr>
            <a:xfrm>
              <a:off x="2896875" y="767675"/>
              <a:ext cx="114700" cy="116325"/>
              <a:chOff x="2896875" y="767675"/>
              <a:chExt cx="114700" cy="116325"/>
            </a:xfrm>
          </p:grpSpPr>
          <p:sp>
            <p:nvSpPr>
              <p:cNvPr id="2035" name="Google Shape;2035;p57"/>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7"/>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7"/>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 name="Google Shape;2038;p57"/>
            <p:cNvGrpSpPr/>
            <p:nvPr/>
          </p:nvGrpSpPr>
          <p:grpSpPr>
            <a:xfrm>
              <a:off x="2862744" y="789602"/>
              <a:ext cx="110750" cy="114150"/>
              <a:chOff x="2862975" y="845225"/>
              <a:chExt cx="110750" cy="114150"/>
            </a:xfrm>
          </p:grpSpPr>
          <p:sp>
            <p:nvSpPr>
              <p:cNvPr id="2039" name="Google Shape;2039;p57"/>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7"/>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41" name="Google Shape;2041;p57"/>
          <p:cNvGrpSpPr/>
          <p:nvPr/>
        </p:nvGrpSpPr>
        <p:grpSpPr>
          <a:xfrm>
            <a:off x="3518186" y="1071374"/>
            <a:ext cx="610213" cy="564453"/>
            <a:chOff x="2431875" y="700600"/>
            <a:chExt cx="264700" cy="244850"/>
          </a:xfrm>
        </p:grpSpPr>
        <p:sp>
          <p:nvSpPr>
            <p:cNvPr id="2042" name="Google Shape;2042;p57"/>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7"/>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7"/>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7"/>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7"/>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7"/>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7"/>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7"/>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7"/>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7"/>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7"/>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7"/>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7"/>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57"/>
          <p:cNvGrpSpPr/>
          <p:nvPr/>
        </p:nvGrpSpPr>
        <p:grpSpPr>
          <a:xfrm>
            <a:off x="4193901" y="1043518"/>
            <a:ext cx="216347" cy="265394"/>
            <a:chOff x="4722841" y="238125"/>
            <a:chExt cx="191559" cy="234966"/>
          </a:xfrm>
        </p:grpSpPr>
        <p:grpSp>
          <p:nvGrpSpPr>
            <p:cNvPr id="2056" name="Google Shape;2056;p57"/>
            <p:cNvGrpSpPr/>
            <p:nvPr/>
          </p:nvGrpSpPr>
          <p:grpSpPr>
            <a:xfrm>
              <a:off x="4818100" y="238125"/>
              <a:ext cx="96300" cy="179775"/>
              <a:chOff x="2798800" y="238125"/>
              <a:chExt cx="96300" cy="179775"/>
            </a:xfrm>
          </p:grpSpPr>
          <p:sp>
            <p:nvSpPr>
              <p:cNvPr id="2057" name="Google Shape;2057;p57"/>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7"/>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7"/>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 name="Google Shape;2060;p57"/>
            <p:cNvGrpSpPr/>
            <p:nvPr/>
          </p:nvGrpSpPr>
          <p:grpSpPr>
            <a:xfrm>
              <a:off x="4769812" y="311347"/>
              <a:ext cx="96300" cy="134375"/>
              <a:chOff x="2698550" y="350800"/>
              <a:chExt cx="96300" cy="134375"/>
            </a:xfrm>
          </p:grpSpPr>
          <p:sp>
            <p:nvSpPr>
              <p:cNvPr id="2061" name="Google Shape;2061;p57"/>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7"/>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7"/>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 name="Google Shape;2064;p57"/>
            <p:cNvGrpSpPr/>
            <p:nvPr/>
          </p:nvGrpSpPr>
          <p:grpSpPr>
            <a:xfrm>
              <a:off x="4722841" y="379141"/>
              <a:ext cx="96125" cy="93950"/>
              <a:chOff x="2615975" y="444575"/>
              <a:chExt cx="96125" cy="93950"/>
            </a:xfrm>
          </p:grpSpPr>
          <p:sp>
            <p:nvSpPr>
              <p:cNvPr id="2065" name="Google Shape;2065;p57"/>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7"/>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7"/>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68" name="Google Shape;2068;p57"/>
          <p:cNvGrpSpPr/>
          <p:nvPr/>
        </p:nvGrpSpPr>
        <p:grpSpPr>
          <a:xfrm>
            <a:off x="4959250" y="1358511"/>
            <a:ext cx="301013" cy="279495"/>
            <a:chOff x="3506875" y="724175"/>
            <a:chExt cx="266525" cy="247450"/>
          </a:xfrm>
        </p:grpSpPr>
        <p:sp>
          <p:nvSpPr>
            <p:cNvPr id="2069" name="Google Shape;2069;p57"/>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7"/>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7"/>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7"/>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7"/>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7"/>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7"/>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7"/>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7"/>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7"/>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7"/>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0" name="Google Shape;2080;p57"/>
          <p:cNvGrpSpPr/>
          <p:nvPr/>
        </p:nvGrpSpPr>
        <p:grpSpPr>
          <a:xfrm>
            <a:off x="4757246" y="1039762"/>
            <a:ext cx="170681" cy="251031"/>
            <a:chOff x="3608400" y="252825"/>
            <a:chExt cx="151125" cy="222250"/>
          </a:xfrm>
        </p:grpSpPr>
        <p:sp>
          <p:nvSpPr>
            <p:cNvPr id="2081" name="Google Shape;2081;p57"/>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7"/>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 name="Google Shape;2083;p57"/>
          <p:cNvGrpSpPr/>
          <p:nvPr/>
        </p:nvGrpSpPr>
        <p:grpSpPr>
          <a:xfrm>
            <a:off x="3724001" y="4126320"/>
            <a:ext cx="329890" cy="226164"/>
            <a:chOff x="1267553" y="2204175"/>
            <a:chExt cx="492740" cy="337759"/>
          </a:xfrm>
        </p:grpSpPr>
        <p:sp>
          <p:nvSpPr>
            <p:cNvPr id="2084" name="Google Shape;2084;p57"/>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7"/>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7"/>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7"/>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7"/>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7"/>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7"/>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7"/>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7"/>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7"/>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7"/>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7"/>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7"/>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7"/>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7"/>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7"/>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7"/>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7"/>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7"/>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7"/>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7"/>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7"/>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7"/>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7"/>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7"/>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7"/>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7"/>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7"/>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7"/>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7"/>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7"/>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7"/>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7"/>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7"/>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7"/>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7"/>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7"/>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 name="Google Shape;2121;p57"/>
          <p:cNvGrpSpPr/>
          <p:nvPr/>
        </p:nvGrpSpPr>
        <p:grpSpPr>
          <a:xfrm>
            <a:off x="3736957" y="3779807"/>
            <a:ext cx="303991" cy="211305"/>
            <a:chOff x="1916639" y="2215270"/>
            <a:chExt cx="454057" cy="315569"/>
          </a:xfrm>
        </p:grpSpPr>
        <p:sp>
          <p:nvSpPr>
            <p:cNvPr id="2122" name="Google Shape;2122;p57"/>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7"/>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7"/>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7"/>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7"/>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7"/>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7"/>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7"/>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7"/>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7"/>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7"/>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7"/>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7"/>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7"/>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7"/>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 name="Google Shape;2137;p57"/>
          <p:cNvGrpSpPr/>
          <p:nvPr/>
        </p:nvGrpSpPr>
        <p:grpSpPr>
          <a:xfrm>
            <a:off x="6189087" y="960610"/>
            <a:ext cx="512288" cy="431584"/>
            <a:chOff x="2577764" y="2194918"/>
            <a:chExt cx="422855" cy="356269"/>
          </a:xfrm>
        </p:grpSpPr>
        <p:grpSp>
          <p:nvGrpSpPr>
            <p:cNvPr id="2138" name="Google Shape;2138;p57"/>
            <p:cNvGrpSpPr/>
            <p:nvPr/>
          </p:nvGrpSpPr>
          <p:grpSpPr>
            <a:xfrm>
              <a:off x="2577764" y="2355085"/>
              <a:ext cx="422855" cy="196102"/>
              <a:chOff x="1957711" y="1893712"/>
              <a:chExt cx="429818" cy="199311"/>
            </a:xfrm>
          </p:grpSpPr>
          <p:sp>
            <p:nvSpPr>
              <p:cNvPr id="2139" name="Google Shape;2139;p5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 name="Google Shape;2141;p57"/>
            <p:cNvGrpSpPr/>
            <p:nvPr/>
          </p:nvGrpSpPr>
          <p:grpSpPr>
            <a:xfrm>
              <a:off x="2577764" y="2301696"/>
              <a:ext cx="422855" cy="196102"/>
              <a:chOff x="1957711" y="1893712"/>
              <a:chExt cx="429818" cy="199311"/>
            </a:xfrm>
          </p:grpSpPr>
          <p:sp>
            <p:nvSpPr>
              <p:cNvPr id="2142" name="Google Shape;2142;p5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 name="Google Shape;2144;p57"/>
            <p:cNvGrpSpPr/>
            <p:nvPr/>
          </p:nvGrpSpPr>
          <p:grpSpPr>
            <a:xfrm>
              <a:off x="2577764" y="2248307"/>
              <a:ext cx="422855" cy="196102"/>
              <a:chOff x="1957711" y="1893712"/>
              <a:chExt cx="429818" cy="199311"/>
            </a:xfrm>
          </p:grpSpPr>
          <p:sp>
            <p:nvSpPr>
              <p:cNvPr id="2145" name="Google Shape;2145;p5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7" name="Google Shape;2147;p57"/>
            <p:cNvGrpSpPr/>
            <p:nvPr/>
          </p:nvGrpSpPr>
          <p:grpSpPr>
            <a:xfrm>
              <a:off x="2577764" y="2194918"/>
              <a:ext cx="422855" cy="196102"/>
              <a:chOff x="1957711" y="1893712"/>
              <a:chExt cx="429818" cy="199311"/>
            </a:xfrm>
          </p:grpSpPr>
          <p:sp>
            <p:nvSpPr>
              <p:cNvPr id="2148" name="Google Shape;2148;p5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0" name="Google Shape;2150;p57"/>
          <p:cNvGrpSpPr/>
          <p:nvPr/>
        </p:nvGrpSpPr>
        <p:grpSpPr>
          <a:xfrm>
            <a:off x="6249226" y="1272956"/>
            <a:ext cx="581324" cy="356145"/>
            <a:chOff x="1293855" y="3668534"/>
            <a:chExt cx="896137" cy="548930"/>
          </a:xfrm>
        </p:grpSpPr>
        <p:grpSp>
          <p:nvGrpSpPr>
            <p:cNvPr id="2151" name="Google Shape;2151;p57"/>
            <p:cNvGrpSpPr/>
            <p:nvPr/>
          </p:nvGrpSpPr>
          <p:grpSpPr>
            <a:xfrm>
              <a:off x="2109599" y="3668534"/>
              <a:ext cx="80392" cy="527901"/>
              <a:chOff x="2109599" y="3668534"/>
              <a:chExt cx="80392" cy="527901"/>
            </a:xfrm>
          </p:grpSpPr>
          <p:sp>
            <p:nvSpPr>
              <p:cNvPr id="2152" name="Google Shape;2152;p57"/>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7"/>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7"/>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57"/>
            <p:cNvGrpSpPr/>
            <p:nvPr/>
          </p:nvGrpSpPr>
          <p:grpSpPr>
            <a:xfrm>
              <a:off x="2019021" y="3719234"/>
              <a:ext cx="80180" cy="479631"/>
              <a:chOff x="2019021" y="3719234"/>
              <a:chExt cx="80180" cy="479631"/>
            </a:xfrm>
          </p:grpSpPr>
          <p:sp>
            <p:nvSpPr>
              <p:cNvPr id="2156" name="Google Shape;2156;p57"/>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7"/>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7"/>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57"/>
            <p:cNvGrpSpPr/>
            <p:nvPr/>
          </p:nvGrpSpPr>
          <p:grpSpPr>
            <a:xfrm>
              <a:off x="1928250" y="3769723"/>
              <a:ext cx="80392" cy="431573"/>
              <a:chOff x="1928250" y="3769723"/>
              <a:chExt cx="80392" cy="431573"/>
            </a:xfrm>
          </p:grpSpPr>
          <p:sp>
            <p:nvSpPr>
              <p:cNvPr id="2160" name="Google Shape;2160;p57"/>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7"/>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7"/>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 name="Google Shape;2163;p57"/>
            <p:cNvGrpSpPr/>
            <p:nvPr/>
          </p:nvGrpSpPr>
          <p:grpSpPr>
            <a:xfrm>
              <a:off x="1837672" y="3820443"/>
              <a:ext cx="80411" cy="383072"/>
              <a:chOff x="1837672" y="3820443"/>
              <a:chExt cx="80411" cy="383072"/>
            </a:xfrm>
          </p:grpSpPr>
          <p:sp>
            <p:nvSpPr>
              <p:cNvPr id="2164" name="Google Shape;2164;p57"/>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7"/>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7"/>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57"/>
            <p:cNvGrpSpPr/>
            <p:nvPr/>
          </p:nvGrpSpPr>
          <p:grpSpPr>
            <a:xfrm>
              <a:off x="1747113" y="3870912"/>
              <a:ext cx="80411" cy="335034"/>
              <a:chOff x="1747113" y="3870912"/>
              <a:chExt cx="80411" cy="335034"/>
            </a:xfrm>
          </p:grpSpPr>
          <p:sp>
            <p:nvSpPr>
              <p:cNvPr id="2168" name="Google Shape;2168;p57"/>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7"/>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7"/>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 name="Google Shape;2171;p57"/>
            <p:cNvGrpSpPr/>
            <p:nvPr/>
          </p:nvGrpSpPr>
          <p:grpSpPr>
            <a:xfrm>
              <a:off x="1656341" y="3921632"/>
              <a:ext cx="80392" cy="286532"/>
              <a:chOff x="1656341" y="3921632"/>
              <a:chExt cx="80392" cy="286532"/>
            </a:xfrm>
          </p:grpSpPr>
          <p:sp>
            <p:nvSpPr>
              <p:cNvPr id="2172" name="Google Shape;2172;p57"/>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7"/>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7"/>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 name="Google Shape;2175;p57"/>
            <p:cNvGrpSpPr/>
            <p:nvPr/>
          </p:nvGrpSpPr>
          <p:grpSpPr>
            <a:xfrm>
              <a:off x="1565763" y="3972101"/>
              <a:ext cx="80411" cy="238494"/>
              <a:chOff x="1565763" y="3972101"/>
              <a:chExt cx="80411" cy="238494"/>
            </a:xfrm>
          </p:grpSpPr>
          <p:sp>
            <p:nvSpPr>
              <p:cNvPr id="2176" name="Google Shape;2176;p57"/>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7"/>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7"/>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 name="Google Shape;2179;p57"/>
            <p:cNvGrpSpPr/>
            <p:nvPr/>
          </p:nvGrpSpPr>
          <p:grpSpPr>
            <a:xfrm>
              <a:off x="1475204" y="4022821"/>
              <a:ext cx="80392" cy="189993"/>
              <a:chOff x="1475204" y="4022821"/>
              <a:chExt cx="80392" cy="189993"/>
            </a:xfrm>
          </p:grpSpPr>
          <p:sp>
            <p:nvSpPr>
              <p:cNvPr id="2180" name="Google Shape;2180;p57"/>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7"/>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7"/>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 name="Google Shape;2183;p57"/>
            <p:cNvGrpSpPr/>
            <p:nvPr/>
          </p:nvGrpSpPr>
          <p:grpSpPr>
            <a:xfrm>
              <a:off x="1384645" y="4073310"/>
              <a:ext cx="80180" cy="141935"/>
              <a:chOff x="1384645" y="4073310"/>
              <a:chExt cx="80180" cy="141935"/>
            </a:xfrm>
          </p:grpSpPr>
          <p:sp>
            <p:nvSpPr>
              <p:cNvPr id="2184" name="Google Shape;2184;p57"/>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7"/>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7"/>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 name="Google Shape;2187;p57"/>
            <p:cNvGrpSpPr/>
            <p:nvPr/>
          </p:nvGrpSpPr>
          <p:grpSpPr>
            <a:xfrm>
              <a:off x="1293855" y="4123779"/>
              <a:ext cx="80411" cy="93684"/>
              <a:chOff x="1293855" y="4123779"/>
              <a:chExt cx="80411" cy="93684"/>
            </a:xfrm>
          </p:grpSpPr>
          <p:sp>
            <p:nvSpPr>
              <p:cNvPr id="2188" name="Google Shape;2188;p57"/>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7"/>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7"/>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91" name="Google Shape;2191;p57"/>
          <p:cNvGrpSpPr/>
          <p:nvPr/>
        </p:nvGrpSpPr>
        <p:grpSpPr>
          <a:xfrm>
            <a:off x="6906078" y="1307440"/>
            <a:ext cx="576155" cy="321661"/>
            <a:chOff x="2306421" y="3721685"/>
            <a:chExt cx="888169" cy="495779"/>
          </a:xfrm>
        </p:grpSpPr>
        <p:grpSp>
          <p:nvGrpSpPr>
            <p:cNvPr id="2192" name="Google Shape;2192;p57"/>
            <p:cNvGrpSpPr/>
            <p:nvPr/>
          </p:nvGrpSpPr>
          <p:grpSpPr>
            <a:xfrm>
              <a:off x="3123054" y="3721685"/>
              <a:ext cx="71537" cy="495779"/>
              <a:chOff x="3123054" y="3721685"/>
              <a:chExt cx="71537" cy="495779"/>
            </a:xfrm>
          </p:grpSpPr>
          <p:sp>
            <p:nvSpPr>
              <p:cNvPr id="2193" name="Google Shape;2193;p57"/>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7"/>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57"/>
            <p:cNvGrpSpPr/>
            <p:nvPr/>
          </p:nvGrpSpPr>
          <p:grpSpPr>
            <a:xfrm>
              <a:off x="3032475" y="3769067"/>
              <a:ext cx="71324" cy="448396"/>
              <a:chOff x="3032475" y="3769067"/>
              <a:chExt cx="71324" cy="448396"/>
            </a:xfrm>
          </p:grpSpPr>
          <p:sp>
            <p:nvSpPr>
              <p:cNvPr id="2196" name="Google Shape;2196;p57"/>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7"/>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 name="Google Shape;2198;p57"/>
            <p:cNvGrpSpPr/>
            <p:nvPr/>
          </p:nvGrpSpPr>
          <p:grpSpPr>
            <a:xfrm>
              <a:off x="2941704" y="3816218"/>
              <a:ext cx="71305" cy="401245"/>
              <a:chOff x="2941704" y="3816218"/>
              <a:chExt cx="71305" cy="401245"/>
            </a:xfrm>
          </p:grpSpPr>
          <p:sp>
            <p:nvSpPr>
              <p:cNvPr id="2199" name="Google Shape;2199;p57"/>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7"/>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 name="Google Shape;2201;p57"/>
            <p:cNvGrpSpPr/>
            <p:nvPr/>
          </p:nvGrpSpPr>
          <p:grpSpPr>
            <a:xfrm>
              <a:off x="2850914" y="3863600"/>
              <a:ext cx="71324" cy="353863"/>
              <a:chOff x="2850914" y="3863600"/>
              <a:chExt cx="71324" cy="353863"/>
            </a:xfrm>
          </p:grpSpPr>
          <p:sp>
            <p:nvSpPr>
              <p:cNvPr id="2202" name="Google Shape;2202;p57"/>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7"/>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57"/>
            <p:cNvGrpSpPr/>
            <p:nvPr/>
          </p:nvGrpSpPr>
          <p:grpSpPr>
            <a:xfrm>
              <a:off x="2760123" y="3910770"/>
              <a:ext cx="71537" cy="306693"/>
              <a:chOff x="2760123" y="3910770"/>
              <a:chExt cx="71537" cy="306693"/>
            </a:xfrm>
          </p:grpSpPr>
          <p:sp>
            <p:nvSpPr>
              <p:cNvPr id="2205" name="Google Shape;2205;p57"/>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7"/>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57"/>
            <p:cNvGrpSpPr/>
            <p:nvPr/>
          </p:nvGrpSpPr>
          <p:grpSpPr>
            <a:xfrm>
              <a:off x="2669352" y="3958153"/>
              <a:ext cx="71537" cy="259310"/>
              <a:chOff x="2669352" y="3958153"/>
              <a:chExt cx="71537" cy="259310"/>
            </a:xfrm>
          </p:grpSpPr>
          <p:sp>
            <p:nvSpPr>
              <p:cNvPr id="2208" name="Google Shape;2208;p57"/>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7"/>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 name="Google Shape;2210;p57"/>
            <p:cNvGrpSpPr/>
            <p:nvPr/>
          </p:nvGrpSpPr>
          <p:grpSpPr>
            <a:xfrm>
              <a:off x="2578561" y="4005323"/>
              <a:ext cx="71537" cy="212140"/>
              <a:chOff x="2578561" y="4005323"/>
              <a:chExt cx="71537" cy="212140"/>
            </a:xfrm>
          </p:grpSpPr>
          <p:sp>
            <p:nvSpPr>
              <p:cNvPr id="2211" name="Google Shape;2211;p57"/>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7"/>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 name="Google Shape;2213;p57"/>
            <p:cNvGrpSpPr/>
            <p:nvPr/>
          </p:nvGrpSpPr>
          <p:grpSpPr>
            <a:xfrm>
              <a:off x="2488002" y="4052705"/>
              <a:ext cx="71305" cy="164758"/>
              <a:chOff x="2488002" y="4052705"/>
              <a:chExt cx="71305" cy="164758"/>
            </a:xfrm>
          </p:grpSpPr>
          <p:sp>
            <p:nvSpPr>
              <p:cNvPr id="2214" name="Google Shape;2214;p57"/>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7"/>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 name="Google Shape;2216;p57"/>
            <p:cNvGrpSpPr/>
            <p:nvPr/>
          </p:nvGrpSpPr>
          <p:grpSpPr>
            <a:xfrm>
              <a:off x="2397212" y="4100088"/>
              <a:ext cx="71537" cy="117376"/>
              <a:chOff x="2397212" y="4100088"/>
              <a:chExt cx="71537" cy="117376"/>
            </a:xfrm>
          </p:grpSpPr>
          <p:sp>
            <p:nvSpPr>
              <p:cNvPr id="2217" name="Google Shape;2217;p57"/>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7"/>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57"/>
            <p:cNvGrpSpPr/>
            <p:nvPr/>
          </p:nvGrpSpPr>
          <p:grpSpPr>
            <a:xfrm>
              <a:off x="2306421" y="4147258"/>
              <a:ext cx="71537" cy="70205"/>
              <a:chOff x="2306421" y="4147258"/>
              <a:chExt cx="71537" cy="70205"/>
            </a:xfrm>
          </p:grpSpPr>
          <p:sp>
            <p:nvSpPr>
              <p:cNvPr id="2220" name="Google Shape;2220;p57"/>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7"/>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2" name="Google Shape;2222;p57"/>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7"/>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7"/>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7"/>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7"/>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7"/>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7"/>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7"/>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7"/>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7"/>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7"/>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7"/>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7"/>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7"/>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7"/>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7"/>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7"/>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7"/>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7"/>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7"/>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7"/>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7"/>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7"/>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7"/>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7"/>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7"/>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7"/>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7"/>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7"/>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7"/>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7"/>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7"/>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7"/>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7"/>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7"/>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7" name="Google Shape;2257;p57"/>
          <p:cNvGrpSpPr/>
          <p:nvPr/>
        </p:nvGrpSpPr>
        <p:grpSpPr>
          <a:xfrm>
            <a:off x="6227888" y="1898371"/>
            <a:ext cx="1882438" cy="1143564"/>
            <a:chOff x="2529950" y="4155175"/>
            <a:chExt cx="1137425" cy="690975"/>
          </a:xfrm>
        </p:grpSpPr>
        <p:sp>
          <p:nvSpPr>
            <p:cNvPr id="2258" name="Google Shape;2258;p57"/>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7"/>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7"/>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7"/>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7"/>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7"/>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7"/>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7"/>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7"/>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7"/>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7"/>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7"/>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7"/>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7"/>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7"/>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7"/>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7"/>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7"/>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7"/>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7"/>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7"/>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7"/>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7"/>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7"/>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7"/>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7"/>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7"/>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7"/>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7"/>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7"/>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7"/>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7"/>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7"/>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7"/>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7"/>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7"/>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7"/>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7"/>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7"/>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7"/>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7"/>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7"/>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7"/>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7"/>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7"/>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7"/>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7"/>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7"/>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7"/>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7"/>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7"/>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7"/>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7"/>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7"/>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7"/>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7"/>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7"/>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7"/>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7"/>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7"/>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7"/>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7"/>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7"/>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7"/>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7"/>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7"/>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7"/>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7"/>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7"/>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7"/>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7"/>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7"/>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7"/>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7"/>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7"/>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7"/>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7"/>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7"/>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7"/>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7"/>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7"/>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7"/>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7"/>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7"/>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7"/>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7"/>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7"/>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7"/>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7"/>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7"/>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7"/>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7"/>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7"/>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7"/>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7"/>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7"/>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7"/>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7"/>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7"/>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7"/>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7"/>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7"/>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7"/>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7"/>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7"/>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7"/>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7"/>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7"/>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7"/>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7"/>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7"/>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7"/>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7"/>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7"/>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7"/>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7"/>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7"/>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7"/>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7"/>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7"/>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7"/>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7"/>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7"/>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7"/>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7"/>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7"/>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7"/>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7"/>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7"/>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7"/>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7"/>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7"/>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7"/>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7"/>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7"/>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7"/>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7"/>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7"/>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7"/>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7"/>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7"/>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7"/>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7"/>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7"/>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7"/>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7"/>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7"/>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7"/>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7"/>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7"/>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7"/>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7"/>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7"/>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7"/>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7"/>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7"/>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7"/>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7"/>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7"/>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7"/>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7"/>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7"/>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7"/>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7"/>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7"/>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7"/>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7"/>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7"/>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7"/>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7"/>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7"/>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7"/>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7"/>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7"/>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7"/>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7"/>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7"/>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7"/>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7"/>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7"/>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7"/>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7"/>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7"/>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7"/>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7"/>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7"/>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7"/>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7"/>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7"/>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7"/>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7"/>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7"/>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7"/>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7"/>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7"/>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7"/>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7"/>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7"/>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7"/>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7"/>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7"/>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7"/>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7"/>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7"/>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7"/>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7"/>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7"/>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7"/>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7"/>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7"/>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7"/>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7"/>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7"/>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7"/>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7"/>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7"/>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7"/>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7"/>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7"/>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7"/>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7"/>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7"/>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7"/>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7"/>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7"/>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7"/>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7"/>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7"/>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7"/>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7"/>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7"/>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7"/>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7"/>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7"/>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7"/>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7"/>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7"/>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7"/>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7"/>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7"/>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7"/>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7"/>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7"/>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7"/>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7"/>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7"/>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7"/>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7"/>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7"/>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7"/>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7"/>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7"/>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7"/>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7"/>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7"/>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7"/>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7"/>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7"/>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7"/>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7"/>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7"/>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7"/>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7"/>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7"/>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7"/>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7"/>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7"/>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7"/>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7"/>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7"/>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7"/>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7"/>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7"/>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7"/>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7"/>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7"/>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7"/>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7"/>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7"/>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7"/>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7"/>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7"/>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7"/>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7"/>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7"/>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7"/>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7"/>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7"/>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7"/>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7"/>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7"/>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7"/>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7"/>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7"/>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7"/>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7"/>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7"/>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7"/>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7"/>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7"/>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7"/>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7"/>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7"/>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7"/>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7"/>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7"/>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7"/>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7"/>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7"/>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7"/>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7"/>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7"/>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7"/>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7"/>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7"/>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7"/>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7"/>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7"/>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7"/>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7"/>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7"/>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7"/>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7"/>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7"/>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7"/>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7"/>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7"/>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7"/>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7"/>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7"/>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7"/>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7"/>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7"/>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7"/>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7"/>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7"/>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7"/>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7"/>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7"/>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7"/>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7"/>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7"/>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7"/>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7"/>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7"/>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7"/>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7"/>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7"/>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7"/>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7"/>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7"/>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7"/>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7"/>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7"/>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7"/>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7"/>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7"/>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7"/>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7"/>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7"/>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7"/>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7"/>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7"/>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7"/>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7"/>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7"/>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7"/>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7"/>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7"/>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7"/>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7"/>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7"/>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7"/>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7"/>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7"/>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7"/>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7"/>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7"/>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7"/>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7"/>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7"/>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7"/>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7"/>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7"/>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7"/>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7"/>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7"/>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7"/>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7"/>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7"/>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7"/>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7"/>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7"/>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7"/>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7"/>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7"/>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7"/>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7"/>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7"/>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7"/>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7"/>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7"/>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7"/>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7"/>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7"/>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7"/>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7"/>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7"/>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7"/>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7"/>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7"/>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7"/>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7"/>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7"/>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7"/>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7"/>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7"/>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7"/>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7"/>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7"/>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7"/>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7"/>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7"/>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7"/>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7"/>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7"/>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7"/>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7"/>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7"/>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7"/>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7"/>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7"/>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7"/>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7"/>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7"/>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7"/>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7"/>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7"/>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7"/>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7"/>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7"/>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7"/>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7"/>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7"/>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7"/>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7"/>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7"/>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7"/>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7"/>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7"/>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7"/>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7"/>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7"/>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7"/>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7"/>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7"/>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7"/>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7"/>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7"/>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7"/>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7"/>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7"/>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7"/>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7"/>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7"/>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7"/>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7"/>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7"/>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7"/>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7"/>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7"/>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7"/>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7"/>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7"/>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7"/>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7"/>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7"/>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7"/>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7"/>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7"/>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7"/>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7"/>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7"/>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7"/>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7"/>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7"/>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7"/>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7"/>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7"/>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7"/>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7"/>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7"/>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7"/>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7"/>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7"/>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7"/>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7"/>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7"/>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7"/>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7"/>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7"/>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7"/>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7"/>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7"/>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7"/>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7"/>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7"/>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7"/>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7"/>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7"/>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7"/>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7"/>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7"/>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7"/>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7"/>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7"/>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7"/>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7"/>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7"/>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7"/>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7"/>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7"/>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7"/>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7"/>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7"/>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7"/>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7"/>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7"/>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7"/>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7"/>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7"/>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7"/>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7"/>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7"/>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7"/>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7"/>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7"/>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7"/>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7"/>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7"/>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7"/>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7"/>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7"/>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7"/>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7"/>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7"/>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7"/>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7"/>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7"/>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7"/>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7"/>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7"/>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7"/>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7"/>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7"/>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7"/>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7"/>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7"/>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7"/>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7"/>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7"/>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7"/>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7"/>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7"/>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7"/>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7"/>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7"/>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7"/>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7"/>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7"/>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7"/>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7"/>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7"/>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7"/>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7"/>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7"/>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7"/>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7"/>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7"/>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7"/>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7"/>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7"/>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7"/>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7"/>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7"/>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7"/>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7"/>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7"/>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7"/>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7"/>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7"/>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7"/>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7"/>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7"/>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7"/>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7"/>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7"/>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7"/>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7"/>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7"/>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7"/>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7"/>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7"/>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7"/>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7"/>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7"/>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7"/>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7"/>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7"/>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7"/>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7"/>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7"/>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7"/>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7"/>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7"/>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7"/>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7"/>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7"/>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7"/>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7"/>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7"/>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7"/>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7"/>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7"/>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7"/>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7"/>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7"/>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7"/>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7"/>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7"/>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7"/>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7"/>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7"/>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7"/>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7"/>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7"/>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7"/>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7"/>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7"/>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7"/>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7"/>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7"/>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7"/>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7"/>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7"/>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7"/>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7"/>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7"/>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7"/>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7"/>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7"/>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7"/>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7"/>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7"/>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7"/>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7"/>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7"/>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7"/>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7"/>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7"/>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7"/>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7"/>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7"/>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7"/>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7"/>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7"/>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7"/>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7"/>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7"/>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7"/>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7"/>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7"/>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7"/>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7"/>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7"/>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7"/>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7"/>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7"/>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7"/>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7"/>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7"/>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7"/>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7"/>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7"/>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7"/>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7"/>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7"/>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7"/>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7"/>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7"/>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7"/>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7"/>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7"/>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7"/>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7"/>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7"/>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7"/>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7"/>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7"/>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7"/>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7"/>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7"/>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7"/>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7"/>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7"/>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7"/>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7"/>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7"/>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7"/>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7"/>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7"/>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7"/>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7"/>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7"/>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7"/>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7"/>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7"/>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7"/>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7"/>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7"/>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7"/>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7"/>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7"/>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7"/>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7"/>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7"/>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7"/>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7"/>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7"/>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7"/>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7"/>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7"/>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7"/>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7"/>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7"/>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7"/>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7"/>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7"/>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7"/>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7"/>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7"/>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7"/>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7"/>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7"/>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7"/>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7"/>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7"/>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7"/>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7"/>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7"/>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7"/>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7"/>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7"/>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7"/>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7"/>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7"/>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7"/>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7"/>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7"/>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7"/>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7"/>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7"/>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7"/>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7"/>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7"/>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7"/>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7"/>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7"/>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7"/>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7"/>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7"/>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7"/>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7"/>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7"/>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7"/>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7"/>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7"/>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7"/>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7"/>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7"/>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7"/>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7"/>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7"/>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7"/>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7"/>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7"/>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7"/>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7"/>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7"/>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7"/>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7"/>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7"/>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7"/>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7"/>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7"/>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7"/>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7"/>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7"/>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7"/>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7"/>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7"/>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7"/>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7"/>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7"/>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7"/>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7"/>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7"/>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7"/>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7"/>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7"/>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7"/>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7"/>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7"/>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7"/>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7"/>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7"/>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7"/>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7"/>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7"/>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7"/>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7"/>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7"/>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7"/>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7"/>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7"/>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7"/>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7"/>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7"/>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7"/>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7"/>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7"/>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7"/>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7"/>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7"/>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7"/>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7"/>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7"/>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7"/>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7"/>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7"/>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7"/>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7"/>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7"/>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7"/>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7"/>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7"/>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7"/>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7"/>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7"/>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7"/>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7"/>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7"/>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7"/>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7"/>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7"/>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7"/>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7"/>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7"/>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7"/>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7"/>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7"/>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7"/>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7"/>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7"/>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7"/>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7"/>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7"/>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7"/>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7"/>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7"/>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7"/>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7"/>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7"/>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7"/>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7"/>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7"/>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7"/>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7"/>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7"/>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7"/>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7"/>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7"/>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7"/>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7"/>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7"/>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7"/>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7"/>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7"/>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7"/>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7"/>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7"/>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7"/>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7"/>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7"/>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7"/>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7"/>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7"/>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7"/>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7"/>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7"/>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7"/>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7"/>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7"/>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7"/>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7"/>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7"/>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7"/>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7"/>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7"/>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7"/>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7"/>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7"/>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7"/>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7"/>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7"/>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7"/>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7"/>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7"/>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7"/>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7"/>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7"/>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7"/>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7"/>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7"/>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7"/>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7"/>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7"/>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7"/>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7"/>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7"/>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7"/>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7"/>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7"/>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7"/>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7"/>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7"/>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7"/>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7"/>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7"/>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7"/>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7"/>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7"/>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7"/>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7"/>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7"/>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7"/>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7"/>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7"/>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7"/>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7"/>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7"/>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7"/>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7"/>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1" name="Google Shape;3211;p57"/>
          <p:cNvGrpSpPr/>
          <p:nvPr/>
        </p:nvGrpSpPr>
        <p:grpSpPr>
          <a:xfrm>
            <a:off x="3739420" y="2325786"/>
            <a:ext cx="299053" cy="288720"/>
            <a:chOff x="2127141" y="3043500"/>
            <a:chExt cx="422629" cy="408027"/>
          </a:xfrm>
        </p:grpSpPr>
        <p:grpSp>
          <p:nvGrpSpPr>
            <p:cNvPr id="3212" name="Google Shape;3212;p57"/>
            <p:cNvGrpSpPr/>
            <p:nvPr/>
          </p:nvGrpSpPr>
          <p:grpSpPr>
            <a:xfrm>
              <a:off x="2127141" y="3048223"/>
              <a:ext cx="418743" cy="403304"/>
              <a:chOff x="2101363" y="3048223"/>
              <a:chExt cx="418743" cy="403304"/>
            </a:xfrm>
          </p:grpSpPr>
          <p:sp>
            <p:nvSpPr>
              <p:cNvPr id="3213" name="Google Shape;3213;p57"/>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7"/>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5" name="Google Shape;3215;p57"/>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7"/>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7" name="Google Shape;3217;p57"/>
          <p:cNvGrpSpPr/>
          <p:nvPr/>
        </p:nvGrpSpPr>
        <p:grpSpPr>
          <a:xfrm>
            <a:off x="6204707" y="3202278"/>
            <a:ext cx="1928879" cy="1118124"/>
            <a:chOff x="1397225" y="1410350"/>
            <a:chExt cx="4786300" cy="2774500"/>
          </a:xfrm>
        </p:grpSpPr>
        <p:grpSp>
          <p:nvGrpSpPr>
            <p:cNvPr id="3218" name="Google Shape;3218;p57"/>
            <p:cNvGrpSpPr/>
            <p:nvPr/>
          </p:nvGrpSpPr>
          <p:grpSpPr>
            <a:xfrm>
              <a:off x="4293400" y="2574725"/>
              <a:ext cx="84425" cy="80100"/>
              <a:chOff x="4293400" y="2574725"/>
              <a:chExt cx="84425" cy="80100"/>
            </a:xfrm>
          </p:grpSpPr>
          <p:sp>
            <p:nvSpPr>
              <p:cNvPr id="3219" name="Google Shape;3219;p5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3220" name="Google Shape;3220;p5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1" name="Google Shape;3221;p57"/>
            <p:cNvGrpSpPr/>
            <p:nvPr/>
          </p:nvGrpSpPr>
          <p:grpSpPr>
            <a:xfrm>
              <a:off x="4000175" y="1462675"/>
              <a:ext cx="1917275" cy="1140875"/>
              <a:chOff x="4000175" y="1462675"/>
              <a:chExt cx="1917275" cy="1140875"/>
            </a:xfrm>
          </p:grpSpPr>
          <p:sp>
            <p:nvSpPr>
              <p:cNvPr id="3222" name="Google Shape;3222;p5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3223" name="Google Shape;3223;p57"/>
              <p:cNvGrpSpPr/>
              <p:nvPr/>
            </p:nvGrpSpPr>
            <p:grpSpPr>
              <a:xfrm>
                <a:off x="4000175" y="1462675"/>
                <a:ext cx="1917275" cy="1140875"/>
                <a:chOff x="4000175" y="1462675"/>
                <a:chExt cx="1917275" cy="1140875"/>
              </a:xfrm>
            </p:grpSpPr>
            <p:sp>
              <p:nvSpPr>
                <p:cNvPr id="3224" name="Google Shape;3224;p5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3225" name="Google Shape;3225;p5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30" name="Google Shape;3230;p57"/>
            <p:cNvGrpSpPr/>
            <p:nvPr/>
          </p:nvGrpSpPr>
          <p:grpSpPr>
            <a:xfrm>
              <a:off x="3960625" y="2587825"/>
              <a:ext cx="94050" cy="104125"/>
              <a:chOff x="3960625" y="2587825"/>
              <a:chExt cx="94050" cy="104125"/>
            </a:xfrm>
          </p:grpSpPr>
          <p:sp>
            <p:nvSpPr>
              <p:cNvPr id="3231" name="Google Shape;3231;p5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3232" name="Google Shape;3232;p5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3" name="Google Shape;3233;p57"/>
            <p:cNvGrpSpPr/>
            <p:nvPr/>
          </p:nvGrpSpPr>
          <p:grpSpPr>
            <a:xfrm>
              <a:off x="3765350" y="2500900"/>
              <a:ext cx="173600" cy="187925"/>
              <a:chOff x="3765350" y="2500900"/>
              <a:chExt cx="173600" cy="187925"/>
            </a:xfrm>
          </p:grpSpPr>
          <p:sp>
            <p:nvSpPr>
              <p:cNvPr id="3234" name="Google Shape;3234;p5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3235" name="Google Shape;3235;p5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0" name="Google Shape;3240;p57"/>
            <p:cNvGrpSpPr/>
            <p:nvPr/>
          </p:nvGrpSpPr>
          <p:grpSpPr>
            <a:xfrm>
              <a:off x="3750475" y="2481850"/>
              <a:ext cx="85125" cy="51800"/>
              <a:chOff x="3750475" y="2481850"/>
              <a:chExt cx="85125" cy="51800"/>
            </a:xfrm>
          </p:grpSpPr>
          <p:sp>
            <p:nvSpPr>
              <p:cNvPr id="3241" name="Google Shape;3241;p5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3243" name="Google Shape;3243;p57"/>
            <p:cNvGrpSpPr/>
            <p:nvPr/>
          </p:nvGrpSpPr>
          <p:grpSpPr>
            <a:xfrm>
              <a:off x="3627175" y="2432450"/>
              <a:ext cx="172100" cy="169075"/>
              <a:chOff x="3627175" y="2432450"/>
              <a:chExt cx="172100" cy="169075"/>
            </a:xfrm>
          </p:grpSpPr>
          <p:sp>
            <p:nvSpPr>
              <p:cNvPr id="3244" name="Google Shape;3244;p5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3246" name="Google Shape;3246;p5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3247" name="Google Shape;3247;p57"/>
            <p:cNvGrpSpPr/>
            <p:nvPr/>
          </p:nvGrpSpPr>
          <p:grpSpPr>
            <a:xfrm>
              <a:off x="3561536" y="2585450"/>
              <a:ext cx="61539" cy="99045"/>
              <a:chOff x="3561536" y="2585450"/>
              <a:chExt cx="61539" cy="99045"/>
            </a:xfrm>
          </p:grpSpPr>
          <p:sp>
            <p:nvSpPr>
              <p:cNvPr id="3248" name="Google Shape;3248;p5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3250" name="Google Shape;3250;p57"/>
            <p:cNvGrpSpPr/>
            <p:nvPr/>
          </p:nvGrpSpPr>
          <p:grpSpPr>
            <a:xfrm>
              <a:off x="3906325" y="1984500"/>
              <a:ext cx="156075" cy="262825"/>
              <a:chOff x="3906325" y="1984500"/>
              <a:chExt cx="156075" cy="262825"/>
            </a:xfrm>
          </p:grpSpPr>
          <p:sp>
            <p:nvSpPr>
              <p:cNvPr id="3251" name="Google Shape;3251;p5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3252" name="Google Shape;3252;p5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3" name="Google Shape;3253;p57"/>
            <p:cNvGrpSpPr/>
            <p:nvPr/>
          </p:nvGrpSpPr>
          <p:grpSpPr>
            <a:xfrm>
              <a:off x="1397225" y="1637375"/>
              <a:ext cx="1401575" cy="1228250"/>
              <a:chOff x="1397225" y="1637375"/>
              <a:chExt cx="1401575" cy="1228250"/>
            </a:xfrm>
          </p:grpSpPr>
          <p:sp>
            <p:nvSpPr>
              <p:cNvPr id="3254" name="Google Shape;3254;p5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3255" name="Google Shape;3255;p57"/>
              <p:cNvGrpSpPr/>
              <p:nvPr/>
            </p:nvGrpSpPr>
            <p:grpSpPr>
              <a:xfrm>
                <a:off x="1397225" y="1637375"/>
                <a:ext cx="1398775" cy="1228250"/>
                <a:chOff x="1397225" y="1637375"/>
                <a:chExt cx="1398775" cy="1228250"/>
              </a:xfrm>
            </p:grpSpPr>
            <p:sp>
              <p:nvSpPr>
                <p:cNvPr id="3256" name="Google Shape;3256;p5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58" name="Google Shape;3258;p57"/>
            <p:cNvGrpSpPr/>
            <p:nvPr/>
          </p:nvGrpSpPr>
          <p:grpSpPr>
            <a:xfrm>
              <a:off x="2605700" y="3152850"/>
              <a:ext cx="594125" cy="616250"/>
              <a:chOff x="2605700" y="3152850"/>
              <a:chExt cx="594125" cy="616250"/>
            </a:xfrm>
          </p:grpSpPr>
          <p:sp>
            <p:nvSpPr>
              <p:cNvPr id="3259" name="Google Shape;3259;p5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3260" name="Google Shape;3260;p5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1" name="Google Shape;3261;p57"/>
            <p:cNvGrpSpPr/>
            <p:nvPr/>
          </p:nvGrpSpPr>
          <p:grpSpPr>
            <a:xfrm>
              <a:off x="2680375" y="3423800"/>
              <a:ext cx="182975" cy="761050"/>
              <a:chOff x="2680375" y="3423800"/>
              <a:chExt cx="182975" cy="761050"/>
            </a:xfrm>
          </p:grpSpPr>
          <p:sp>
            <p:nvSpPr>
              <p:cNvPr id="3262" name="Google Shape;3262;p5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3263" name="Google Shape;3263;p5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4" name="Google Shape;3264;p57"/>
            <p:cNvGrpSpPr/>
            <p:nvPr/>
          </p:nvGrpSpPr>
          <p:grpSpPr>
            <a:xfrm>
              <a:off x="3918000" y="3561900"/>
              <a:ext cx="236225" cy="207100"/>
              <a:chOff x="3918000" y="3561900"/>
              <a:chExt cx="236225" cy="207100"/>
            </a:xfrm>
          </p:grpSpPr>
          <p:sp>
            <p:nvSpPr>
              <p:cNvPr id="3265" name="Google Shape;3265;p5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3266" name="Google Shape;3266;p5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7" name="Google Shape;3267;p57"/>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7"/>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7"/>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0" name="Google Shape;3270;p57"/>
            <p:cNvGrpSpPr/>
            <p:nvPr/>
          </p:nvGrpSpPr>
          <p:grpSpPr>
            <a:xfrm>
              <a:off x="1922950" y="1410350"/>
              <a:ext cx="1252825" cy="1162875"/>
              <a:chOff x="1922950" y="1410350"/>
              <a:chExt cx="1252825" cy="1162875"/>
            </a:xfrm>
          </p:grpSpPr>
          <p:sp>
            <p:nvSpPr>
              <p:cNvPr id="3271" name="Google Shape;3271;p5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7" name="Google Shape;3287;p57"/>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7"/>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7"/>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7"/>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7"/>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7"/>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7"/>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7"/>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7"/>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7"/>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7"/>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7"/>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7"/>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7"/>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7"/>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7"/>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7"/>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7"/>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7"/>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7"/>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7"/>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7"/>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9" name="Google Shape;3309;p57"/>
            <p:cNvGrpSpPr/>
            <p:nvPr/>
          </p:nvGrpSpPr>
          <p:grpSpPr>
            <a:xfrm>
              <a:off x="2711750" y="3572300"/>
              <a:ext cx="230725" cy="598425"/>
              <a:chOff x="2711750" y="3572300"/>
              <a:chExt cx="230725" cy="598425"/>
            </a:xfrm>
          </p:grpSpPr>
          <p:sp>
            <p:nvSpPr>
              <p:cNvPr id="3310" name="Google Shape;3310;p5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2" name="Google Shape;3312;p57"/>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3" name="Google Shape;3313;p57"/>
            <p:cNvGrpSpPr/>
            <p:nvPr/>
          </p:nvGrpSpPr>
          <p:grpSpPr>
            <a:xfrm>
              <a:off x="3781475" y="1624825"/>
              <a:ext cx="153300" cy="166375"/>
              <a:chOff x="3781475" y="1624825"/>
              <a:chExt cx="153300" cy="166375"/>
            </a:xfrm>
          </p:grpSpPr>
          <p:sp>
            <p:nvSpPr>
              <p:cNvPr id="3314" name="Google Shape;3314;p5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8" name="Google Shape;3318;p57"/>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7"/>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7"/>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7"/>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7"/>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7"/>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7"/>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5" name="Google Shape;3325;p57"/>
            <p:cNvGrpSpPr/>
            <p:nvPr/>
          </p:nvGrpSpPr>
          <p:grpSpPr>
            <a:xfrm>
              <a:off x="5068275" y="3161675"/>
              <a:ext cx="664875" cy="222850"/>
              <a:chOff x="5068275" y="3161675"/>
              <a:chExt cx="664875" cy="222850"/>
            </a:xfrm>
          </p:grpSpPr>
          <p:sp>
            <p:nvSpPr>
              <p:cNvPr id="3326" name="Google Shape;3326;p5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0" name="Google Shape;3330;p57"/>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7"/>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7"/>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7"/>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7"/>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7"/>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7"/>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7"/>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7"/>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7"/>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7"/>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7"/>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7"/>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7"/>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7"/>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7"/>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7"/>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7"/>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7"/>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7"/>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7"/>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7"/>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7"/>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7"/>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7"/>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7"/>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7"/>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7"/>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7"/>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9" name="Google Shape;3359;p57"/>
            <p:cNvGrpSpPr/>
            <p:nvPr/>
          </p:nvGrpSpPr>
          <p:grpSpPr>
            <a:xfrm>
              <a:off x="3586375" y="2281300"/>
              <a:ext cx="125025" cy="175275"/>
              <a:chOff x="3586375" y="2281300"/>
              <a:chExt cx="125025" cy="175275"/>
            </a:xfrm>
          </p:grpSpPr>
          <p:sp>
            <p:nvSpPr>
              <p:cNvPr id="3360" name="Google Shape;3360;p5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2" name="Google Shape;3362;p57"/>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3" name="Google Shape;3363;p57"/>
            <p:cNvGrpSpPr/>
            <p:nvPr/>
          </p:nvGrpSpPr>
          <p:grpSpPr>
            <a:xfrm>
              <a:off x="5298975" y="3412225"/>
              <a:ext cx="576450" cy="616225"/>
              <a:chOff x="5298975" y="3412225"/>
              <a:chExt cx="576450" cy="616225"/>
            </a:xfrm>
          </p:grpSpPr>
          <p:sp>
            <p:nvSpPr>
              <p:cNvPr id="3364" name="Google Shape;3364;p5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6" name="Google Shape;3366;p57"/>
            <p:cNvGrpSpPr/>
            <p:nvPr/>
          </p:nvGrpSpPr>
          <p:grpSpPr>
            <a:xfrm>
              <a:off x="5952300" y="3852150"/>
              <a:ext cx="231225" cy="287200"/>
              <a:chOff x="5952300" y="3852150"/>
              <a:chExt cx="231225" cy="287200"/>
            </a:xfrm>
          </p:grpSpPr>
          <p:sp>
            <p:nvSpPr>
              <p:cNvPr id="3367" name="Google Shape;3367;p5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9" name="Google Shape;3369;p57"/>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7"/>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7"/>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7"/>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7"/>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7"/>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7"/>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7"/>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7" name="Google Shape;3377;p57"/>
            <p:cNvGrpSpPr/>
            <p:nvPr/>
          </p:nvGrpSpPr>
          <p:grpSpPr>
            <a:xfrm>
              <a:off x="4842300" y="3099950"/>
              <a:ext cx="31425" cy="59650"/>
              <a:chOff x="4842300" y="3099950"/>
              <a:chExt cx="31425" cy="59650"/>
            </a:xfrm>
          </p:grpSpPr>
          <p:sp>
            <p:nvSpPr>
              <p:cNvPr id="3378" name="Google Shape;3378;p5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2" name="Google Shape;3382;p57"/>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7"/>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7"/>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7"/>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7"/>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7"/>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7"/>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7"/>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0" name="Google Shape;3390;p57"/>
            <p:cNvGrpSpPr/>
            <p:nvPr/>
          </p:nvGrpSpPr>
          <p:grpSpPr>
            <a:xfrm>
              <a:off x="3866750" y="2520350"/>
              <a:ext cx="78475" cy="60700"/>
              <a:chOff x="3866750" y="2520350"/>
              <a:chExt cx="78475" cy="60700"/>
            </a:xfrm>
          </p:grpSpPr>
          <p:sp>
            <p:nvSpPr>
              <p:cNvPr id="3391" name="Google Shape;3391;p5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5" name="Google Shape;3395;p57"/>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7"/>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7"/>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7"/>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7"/>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7"/>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7"/>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7"/>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7"/>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7"/>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7"/>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7"/>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7"/>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7"/>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7"/>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7"/>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7"/>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7"/>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7"/>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7"/>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7"/>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7"/>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7"/>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7"/>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7"/>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7"/>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7"/>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7"/>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7"/>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7"/>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7"/>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7"/>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7"/>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7"/>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7"/>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7"/>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7"/>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7"/>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7"/>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7"/>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7"/>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7"/>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7" name="Google Shape;3437;p57"/>
            <p:cNvGrpSpPr/>
            <p:nvPr/>
          </p:nvGrpSpPr>
          <p:grpSpPr>
            <a:xfrm>
              <a:off x="3450375" y="3038225"/>
              <a:ext cx="132875" cy="99400"/>
              <a:chOff x="3450375" y="3038225"/>
              <a:chExt cx="132875" cy="99400"/>
            </a:xfrm>
          </p:grpSpPr>
          <p:sp>
            <p:nvSpPr>
              <p:cNvPr id="3438" name="Google Shape;3438;p5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0" name="Google Shape;3440;p57"/>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7"/>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7"/>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7"/>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7"/>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7"/>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7"/>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7"/>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7"/>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7"/>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7"/>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7"/>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7"/>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7"/>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7"/>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7"/>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7"/>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7"/>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7"/>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7"/>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7"/>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7"/>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7"/>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7"/>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7"/>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7"/>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7"/>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7"/>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7"/>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7"/>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7"/>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7"/>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7"/>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5" name="Google Shape;3475;p57"/>
          <p:cNvGrpSpPr/>
          <p:nvPr/>
        </p:nvGrpSpPr>
        <p:grpSpPr>
          <a:xfrm>
            <a:off x="4073623" y="3195884"/>
            <a:ext cx="1990503" cy="1173794"/>
            <a:chOff x="4714886" y="3271938"/>
            <a:chExt cx="1202721" cy="709241"/>
          </a:xfrm>
        </p:grpSpPr>
        <p:grpSp>
          <p:nvGrpSpPr>
            <p:cNvPr id="3476" name="Google Shape;3476;p57"/>
            <p:cNvGrpSpPr/>
            <p:nvPr/>
          </p:nvGrpSpPr>
          <p:grpSpPr>
            <a:xfrm>
              <a:off x="4714886" y="3271938"/>
              <a:ext cx="1202721" cy="709241"/>
              <a:chOff x="2514225" y="4239175"/>
              <a:chExt cx="2084800" cy="1229400"/>
            </a:xfrm>
          </p:grpSpPr>
          <p:sp>
            <p:nvSpPr>
              <p:cNvPr id="3477" name="Google Shape;3477;p57"/>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7"/>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7"/>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7"/>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7"/>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7"/>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7"/>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7"/>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7"/>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7"/>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7"/>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7"/>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7"/>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7"/>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7"/>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7"/>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7"/>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7"/>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7"/>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7"/>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7"/>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7"/>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7"/>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7"/>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7"/>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7"/>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7"/>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7"/>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7"/>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7"/>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7"/>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7"/>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7"/>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7"/>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7"/>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7"/>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7"/>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7"/>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7"/>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7"/>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7"/>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7"/>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7"/>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7"/>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7"/>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7"/>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7"/>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7"/>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7"/>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7"/>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7"/>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7"/>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7"/>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7"/>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7"/>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7"/>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7"/>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7"/>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7"/>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7"/>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7"/>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7"/>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7"/>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7"/>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7"/>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7"/>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7"/>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7"/>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7"/>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7"/>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7"/>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7"/>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7"/>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7"/>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7"/>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7"/>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7"/>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7"/>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7"/>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7"/>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7"/>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7"/>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7"/>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7"/>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7"/>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7"/>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7"/>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7"/>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7"/>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7"/>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7"/>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7"/>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7"/>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7"/>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7"/>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7"/>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7"/>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7"/>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7"/>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7"/>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7"/>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7"/>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7"/>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7"/>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7"/>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7"/>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7"/>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7"/>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7"/>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7"/>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7"/>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7"/>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7"/>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7"/>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7"/>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7"/>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7"/>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7"/>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7"/>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7"/>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7"/>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7"/>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7"/>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7"/>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7"/>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7"/>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7"/>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7"/>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7"/>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7"/>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7"/>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7"/>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7"/>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7"/>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7"/>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7"/>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7"/>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7"/>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7"/>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7"/>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7"/>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7"/>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7"/>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7"/>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7"/>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7"/>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7"/>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7"/>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7"/>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7"/>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7"/>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7"/>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7"/>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7"/>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7"/>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7"/>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7"/>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7"/>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7"/>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7"/>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7"/>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7"/>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7"/>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7"/>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7"/>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7"/>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7"/>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7"/>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7"/>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7"/>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7"/>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7"/>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7"/>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7"/>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7"/>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7"/>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7"/>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7"/>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7"/>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7"/>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7"/>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7"/>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7"/>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7"/>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7"/>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7"/>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7"/>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7"/>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7"/>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7"/>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7"/>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7"/>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7"/>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7"/>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7"/>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7"/>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7"/>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7"/>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7"/>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7"/>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7"/>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7"/>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7"/>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7"/>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7"/>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7"/>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7"/>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7"/>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7"/>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7"/>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7"/>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7"/>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7"/>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7"/>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7"/>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7"/>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7"/>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7"/>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7"/>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7"/>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7"/>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7"/>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7"/>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7"/>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7"/>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7"/>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7"/>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7"/>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7"/>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7"/>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7"/>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7"/>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7"/>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7"/>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7"/>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7"/>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7"/>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7"/>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7"/>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7"/>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7"/>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7"/>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7"/>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7"/>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7"/>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7"/>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7"/>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7"/>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7"/>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7"/>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7"/>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7"/>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7"/>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7"/>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7"/>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7"/>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7"/>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7"/>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7"/>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7"/>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7"/>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7"/>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7"/>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7"/>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7"/>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7"/>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7"/>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7"/>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7"/>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7"/>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7"/>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7"/>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7"/>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7"/>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1" name="Google Shape;3751;p57"/>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2" name="Google Shape;3752;p57"/>
            <p:cNvGrpSpPr/>
            <p:nvPr/>
          </p:nvGrpSpPr>
          <p:grpSpPr>
            <a:xfrm>
              <a:off x="4851510" y="3282978"/>
              <a:ext cx="1028757" cy="669305"/>
              <a:chOff x="2732000" y="1526850"/>
              <a:chExt cx="1783250" cy="1160175"/>
            </a:xfrm>
          </p:grpSpPr>
          <p:sp>
            <p:nvSpPr>
              <p:cNvPr id="3753" name="Google Shape;3753;p57"/>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7"/>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7"/>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7"/>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7"/>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7"/>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7"/>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7"/>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7"/>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7"/>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7"/>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7"/>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7"/>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7"/>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7"/>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7"/>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7"/>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7"/>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7"/>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7"/>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7"/>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7"/>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7"/>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7"/>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7"/>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7"/>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7"/>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7"/>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7"/>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7"/>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7"/>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7"/>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7"/>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7"/>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7"/>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7"/>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89" name="Google Shape;3789;p57"/>
          <p:cNvGrpSpPr/>
          <p:nvPr/>
        </p:nvGrpSpPr>
        <p:grpSpPr>
          <a:xfrm>
            <a:off x="4005100" y="1921297"/>
            <a:ext cx="2127409" cy="1097580"/>
            <a:chOff x="4758945" y="2591412"/>
            <a:chExt cx="1114585" cy="575011"/>
          </a:xfrm>
        </p:grpSpPr>
        <p:grpSp>
          <p:nvGrpSpPr>
            <p:cNvPr id="3790" name="Google Shape;3790;p57"/>
            <p:cNvGrpSpPr/>
            <p:nvPr/>
          </p:nvGrpSpPr>
          <p:grpSpPr>
            <a:xfrm>
              <a:off x="4758945" y="2591412"/>
              <a:ext cx="1114585" cy="575011"/>
              <a:chOff x="4758945" y="2591412"/>
              <a:chExt cx="1114585" cy="575011"/>
            </a:xfrm>
          </p:grpSpPr>
          <p:sp>
            <p:nvSpPr>
              <p:cNvPr id="3791" name="Google Shape;3791;p57"/>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7"/>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7"/>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7"/>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7"/>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7"/>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7"/>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7"/>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7"/>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7"/>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7"/>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7"/>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7"/>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7"/>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7"/>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7"/>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7" name="Google Shape;3807;p57"/>
            <p:cNvGrpSpPr/>
            <p:nvPr/>
          </p:nvGrpSpPr>
          <p:grpSpPr>
            <a:xfrm>
              <a:off x="4760834" y="2594715"/>
              <a:ext cx="1108903" cy="517407"/>
              <a:chOff x="4760834" y="2594715"/>
              <a:chExt cx="1108903" cy="517407"/>
            </a:xfrm>
          </p:grpSpPr>
          <p:sp>
            <p:nvSpPr>
              <p:cNvPr id="3808" name="Google Shape;3808;p57"/>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7"/>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7"/>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7"/>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7"/>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7"/>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7"/>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7"/>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7"/>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7"/>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7"/>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7"/>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7"/>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7"/>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7"/>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7"/>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7"/>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7"/>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7"/>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7"/>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7"/>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7"/>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7"/>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7"/>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7"/>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7"/>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7"/>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7"/>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7"/>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7"/>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7"/>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7"/>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7"/>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7"/>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7"/>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7"/>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7"/>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7"/>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7"/>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7"/>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7"/>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7"/>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7"/>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7"/>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7"/>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7"/>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7"/>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7"/>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7"/>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7"/>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7"/>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7"/>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7"/>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7"/>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7"/>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7"/>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7"/>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7"/>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7"/>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7"/>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7"/>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7"/>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7"/>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7"/>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7"/>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7"/>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7"/>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7"/>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7"/>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7"/>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7"/>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7"/>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7"/>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7"/>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7"/>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7"/>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7"/>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7"/>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7"/>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7"/>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7"/>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7"/>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7"/>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7"/>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7"/>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7"/>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7"/>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7"/>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7"/>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7"/>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7"/>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7"/>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7"/>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7"/>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7"/>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7"/>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7"/>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7"/>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7"/>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7"/>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7"/>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7"/>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7"/>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7"/>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7"/>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7"/>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7"/>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7"/>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7"/>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7"/>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7"/>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7"/>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7"/>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7"/>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7"/>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7"/>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7"/>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7"/>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7"/>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7"/>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7"/>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7"/>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7"/>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7"/>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7"/>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7"/>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7"/>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7"/>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7"/>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7"/>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7"/>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7"/>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7"/>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7"/>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7"/>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7"/>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7"/>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7"/>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7"/>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7"/>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7"/>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7"/>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7"/>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7"/>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7"/>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7"/>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7"/>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7"/>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7"/>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7"/>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7"/>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7"/>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7"/>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7"/>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7"/>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7"/>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7"/>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7"/>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7"/>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7"/>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7"/>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7"/>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7"/>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7"/>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7"/>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7"/>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7"/>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7"/>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7"/>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7"/>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7"/>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7"/>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7"/>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7"/>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7"/>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7"/>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7"/>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7"/>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7"/>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7"/>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7"/>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7"/>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7"/>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7"/>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7"/>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7"/>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7"/>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7"/>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7"/>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7"/>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7"/>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7"/>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7"/>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7"/>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7"/>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7"/>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7"/>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7"/>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7"/>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7"/>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7"/>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7"/>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7"/>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7"/>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7"/>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7"/>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7"/>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7"/>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7"/>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7"/>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7"/>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7"/>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7"/>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7"/>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7"/>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7"/>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7"/>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7"/>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7"/>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7"/>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7"/>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7"/>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7"/>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7"/>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7"/>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7"/>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7"/>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7"/>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7"/>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1" name="Google Shape;4121;p57"/>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125"/>
        <p:cNvGrpSpPr/>
        <p:nvPr/>
      </p:nvGrpSpPr>
      <p:grpSpPr>
        <a:xfrm>
          <a:off x="0" y="0"/>
          <a:ext cx="0" cy="0"/>
          <a:chOff x="0" y="0"/>
          <a:chExt cx="0" cy="0"/>
        </a:xfrm>
      </p:grpSpPr>
      <p:sp>
        <p:nvSpPr>
          <p:cNvPr id="4126" name="Google Shape;4126;p5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4127" name="Google Shape;4127;p5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4128" name="Google Shape;4128;p58"/>
          <p:cNvGrpSpPr/>
          <p:nvPr/>
        </p:nvGrpSpPr>
        <p:grpSpPr>
          <a:xfrm>
            <a:off x="866243" y="2291587"/>
            <a:ext cx="415546" cy="355053"/>
            <a:chOff x="866243" y="2291587"/>
            <a:chExt cx="415546" cy="355053"/>
          </a:xfrm>
        </p:grpSpPr>
        <p:sp>
          <p:nvSpPr>
            <p:cNvPr id="4129" name="Google Shape;4129;p58"/>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8"/>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8"/>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8"/>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8"/>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4" name="Google Shape;4134;p58"/>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5" name="Google Shape;4135;p58"/>
          <p:cNvGrpSpPr/>
          <p:nvPr/>
        </p:nvGrpSpPr>
        <p:grpSpPr>
          <a:xfrm>
            <a:off x="1958520" y="2302574"/>
            <a:ext cx="359213" cy="327807"/>
            <a:chOff x="1958520" y="2302574"/>
            <a:chExt cx="359213" cy="327807"/>
          </a:xfrm>
        </p:grpSpPr>
        <p:sp>
          <p:nvSpPr>
            <p:cNvPr id="4136" name="Google Shape;4136;p5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9" name="Google Shape;4139;p58"/>
          <p:cNvGrpSpPr/>
          <p:nvPr/>
        </p:nvGrpSpPr>
        <p:grpSpPr>
          <a:xfrm>
            <a:off x="2579882" y="2287427"/>
            <a:ext cx="207582" cy="359594"/>
            <a:chOff x="2656082" y="2287427"/>
            <a:chExt cx="207582" cy="359594"/>
          </a:xfrm>
        </p:grpSpPr>
        <p:sp>
          <p:nvSpPr>
            <p:cNvPr id="4140" name="Google Shape;4140;p58"/>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8"/>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8"/>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8"/>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4" name="Google Shape;4144;p58"/>
          <p:cNvGrpSpPr/>
          <p:nvPr/>
        </p:nvGrpSpPr>
        <p:grpSpPr>
          <a:xfrm>
            <a:off x="3049653" y="2321468"/>
            <a:ext cx="362991" cy="290018"/>
            <a:chOff x="3049653" y="2321468"/>
            <a:chExt cx="362991" cy="290018"/>
          </a:xfrm>
        </p:grpSpPr>
        <p:sp>
          <p:nvSpPr>
            <p:cNvPr id="4145" name="Google Shape;4145;p58"/>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8"/>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8"/>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8"/>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9" name="Google Shape;4149;p58"/>
          <p:cNvGrpSpPr/>
          <p:nvPr/>
        </p:nvGrpSpPr>
        <p:grpSpPr>
          <a:xfrm>
            <a:off x="3564243" y="2289904"/>
            <a:ext cx="422342" cy="355243"/>
            <a:chOff x="3564243" y="2289904"/>
            <a:chExt cx="422342" cy="355243"/>
          </a:xfrm>
        </p:grpSpPr>
        <p:sp>
          <p:nvSpPr>
            <p:cNvPr id="4150" name="Google Shape;4150;p5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5" name="Google Shape;4155;p58"/>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6" name="Google Shape;4156;p58"/>
          <p:cNvGrpSpPr/>
          <p:nvPr/>
        </p:nvGrpSpPr>
        <p:grpSpPr>
          <a:xfrm>
            <a:off x="4687894" y="2289713"/>
            <a:ext cx="359594" cy="353909"/>
            <a:chOff x="4687894" y="2289713"/>
            <a:chExt cx="359594" cy="353909"/>
          </a:xfrm>
        </p:grpSpPr>
        <p:sp>
          <p:nvSpPr>
            <p:cNvPr id="4157" name="Google Shape;4157;p58"/>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8"/>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8"/>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0" name="Google Shape;4160;p58"/>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1" name="Google Shape;4161;p58"/>
          <p:cNvGrpSpPr/>
          <p:nvPr/>
        </p:nvGrpSpPr>
        <p:grpSpPr>
          <a:xfrm>
            <a:off x="6372624" y="2308227"/>
            <a:ext cx="263567" cy="317614"/>
            <a:chOff x="6421399" y="2308227"/>
            <a:chExt cx="263567" cy="317614"/>
          </a:xfrm>
        </p:grpSpPr>
        <p:sp>
          <p:nvSpPr>
            <p:cNvPr id="4162" name="Google Shape;4162;p58"/>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8"/>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8"/>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8"/>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6" name="Google Shape;4166;p58"/>
          <p:cNvGrpSpPr/>
          <p:nvPr/>
        </p:nvGrpSpPr>
        <p:grpSpPr>
          <a:xfrm>
            <a:off x="6870193" y="2295620"/>
            <a:ext cx="360356" cy="343462"/>
            <a:chOff x="6870193" y="2295620"/>
            <a:chExt cx="360356" cy="343462"/>
          </a:xfrm>
        </p:grpSpPr>
        <p:sp>
          <p:nvSpPr>
            <p:cNvPr id="4167" name="Google Shape;4167;p58"/>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8"/>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9" name="Google Shape;4169;p58"/>
          <p:cNvGrpSpPr/>
          <p:nvPr/>
        </p:nvGrpSpPr>
        <p:grpSpPr>
          <a:xfrm>
            <a:off x="7441465" y="2302860"/>
            <a:ext cx="342192" cy="327140"/>
            <a:chOff x="7441465" y="2302860"/>
            <a:chExt cx="342192" cy="327140"/>
          </a:xfrm>
        </p:grpSpPr>
        <p:sp>
          <p:nvSpPr>
            <p:cNvPr id="4170" name="Google Shape;4170;p58"/>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8"/>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2" name="Google Shape;4172;p58"/>
          <p:cNvGrpSpPr/>
          <p:nvPr/>
        </p:nvGrpSpPr>
        <p:grpSpPr>
          <a:xfrm>
            <a:off x="7989683" y="2350207"/>
            <a:ext cx="332761" cy="234066"/>
            <a:chOff x="7989683" y="2350207"/>
            <a:chExt cx="332761" cy="234066"/>
          </a:xfrm>
        </p:grpSpPr>
        <p:sp>
          <p:nvSpPr>
            <p:cNvPr id="4173" name="Google Shape;4173;p58"/>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8"/>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8"/>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8"/>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8"/>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8"/>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 name="Google Shape;4179;p58"/>
          <p:cNvGrpSpPr/>
          <p:nvPr/>
        </p:nvGrpSpPr>
        <p:grpSpPr>
          <a:xfrm>
            <a:off x="5823294" y="2309751"/>
            <a:ext cx="315327" cy="314978"/>
            <a:chOff x="5823294" y="2309751"/>
            <a:chExt cx="315327" cy="314978"/>
          </a:xfrm>
        </p:grpSpPr>
        <p:sp>
          <p:nvSpPr>
            <p:cNvPr id="4180" name="Google Shape;4180;p58"/>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8"/>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8"/>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8"/>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8"/>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8"/>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8"/>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8"/>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8"/>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8"/>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8"/>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8"/>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8"/>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8"/>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8"/>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8"/>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8"/>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58"/>
          <p:cNvGrpSpPr/>
          <p:nvPr/>
        </p:nvGrpSpPr>
        <p:grpSpPr>
          <a:xfrm>
            <a:off x="2497275" y="2744159"/>
            <a:ext cx="370930" cy="370549"/>
            <a:chOff x="2497275" y="2744159"/>
            <a:chExt cx="370930" cy="370549"/>
          </a:xfrm>
        </p:grpSpPr>
        <p:sp>
          <p:nvSpPr>
            <p:cNvPr id="4198" name="Google Shape;4198;p58"/>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8"/>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8"/>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8"/>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8"/>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8"/>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4" name="Google Shape;4204;p58"/>
          <p:cNvGrpSpPr/>
          <p:nvPr/>
        </p:nvGrpSpPr>
        <p:grpSpPr>
          <a:xfrm>
            <a:off x="860940" y="2746477"/>
            <a:ext cx="371883" cy="365691"/>
            <a:chOff x="860940" y="2746477"/>
            <a:chExt cx="371883" cy="365691"/>
          </a:xfrm>
        </p:grpSpPr>
        <p:sp>
          <p:nvSpPr>
            <p:cNvPr id="4205" name="Google Shape;4205;p5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0" name="Google Shape;4210;p58"/>
          <p:cNvGrpSpPr/>
          <p:nvPr/>
        </p:nvGrpSpPr>
        <p:grpSpPr>
          <a:xfrm>
            <a:off x="1493849" y="2775533"/>
            <a:ext cx="283985" cy="341080"/>
            <a:chOff x="1493849" y="2775533"/>
            <a:chExt cx="283985" cy="341080"/>
          </a:xfrm>
        </p:grpSpPr>
        <p:sp>
          <p:nvSpPr>
            <p:cNvPr id="4211" name="Google Shape;4211;p5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 name="Google Shape;4213;p58"/>
          <p:cNvGrpSpPr/>
          <p:nvPr/>
        </p:nvGrpSpPr>
        <p:grpSpPr>
          <a:xfrm>
            <a:off x="1952836" y="2774422"/>
            <a:ext cx="372835" cy="342573"/>
            <a:chOff x="1952836" y="2774422"/>
            <a:chExt cx="372835" cy="342573"/>
          </a:xfrm>
        </p:grpSpPr>
        <p:sp>
          <p:nvSpPr>
            <p:cNvPr id="4214" name="Google Shape;4214;p58"/>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8"/>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8"/>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 name="Google Shape;4217;p58"/>
          <p:cNvGrpSpPr/>
          <p:nvPr/>
        </p:nvGrpSpPr>
        <p:grpSpPr>
          <a:xfrm>
            <a:off x="3079916" y="2744477"/>
            <a:ext cx="332729" cy="372518"/>
            <a:chOff x="3079916" y="2744477"/>
            <a:chExt cx="332729" cy="372518"/>
          </a:xfrm>
        </p:grpSpPr>
        <p:sp>
          <p:nvSpPr>
            <p:cNvPr id="4218" name="Google Shape;4218;p5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 name="Google Shape;4221;p58"/>
          <p:cNvGrpSpPr/>
          <p:nvPr/>
        </p:nvGrpSpPr>
        <p:grpSpPr>
          <a:xfrm>
            <a:off x="3620576" y="2745525"/>
            <a:ext cx="336889" cy="355592"/>
            <a:chOff x="3620576" y="2745525"/>
            <a:chExt cx="336889" cy="355592"/>
          </a:xfrm>
        </p:grpSpPr>
        <p:sp>
          <p:nvSpPr>
            <p:cNvPr id="4222" name="Google Shape;4222;p58"/>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8"/>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58"/>
          <p:cNvGrpSpPr/>
          <p:nvPr/>
        </p:nvGrpSpPr>
        <p:grpSpPr>
          <a:xfrm>
            <a:off x="4126815" y="2760704"/>
            <a:ext cx="380393" cy="363118"/>
            <a:chOff x="4126815" y="2760704"/>
            <a:chExt cx="380393" cy="363118"/>
          </a:xfrm>
        </p:grpSpPr>
        <p:sp>
          <p:nvSpPr>
            <p:cNvPr id="4225" name="Google Shape;4225;p58"/>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8"/>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8"/>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8"/>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 name="Google Shape;4229;p58"/>
          <p:cNvGrpSpPr/>
          <p:nvPr/>
        </p:nvGrpSpPr>
        <p:grpSpPr>
          <a:xfrm>
            <a:off x="4675986" y="2745684"/>
            <a:ext cx="381346" cy="368644"/>
            <a:chOff x="4675986" y="2745684"/>
            <a:chExt cx="381346" cy="368644"/>
          </a:xfrm>
        </p:grpSpPr>
        <p:sp>
          <p:nvSpPr>
            <p:cNvPr id="4230" name="Google Shape;4230;p58"/>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8"/>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58"/>
          <p:cNvGrpSpPr/>
          <p:nvPr/>
        </p:nvGrpSpPr>
        <p:grpSpPr>
          <a:xfrm>
            <a:off x="5220616" y="2791061"/>
            <a:ext cx="373185" cy="302466"/>
            <a:chOff x="5220616" y="2791061"/>
            <a:chExt cx="373185" cy="302466"/>
          </a:xfrm>
        </p:grpSpPr>
        <p:sp>
          <p:nvSpPr>
            <p:cNvPr id="4233" name="Google Shape;4233;p58"/>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8"/>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8"/>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8"/>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8"/>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8"/>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8"/>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8"/>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8"/>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8"/>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8"/>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8"/>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8"/>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8"/>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8"/>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8"/>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8"/>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8"/>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1" name="Google Shape;4251;p58"/>
          <p:cNvGrpSpPr/>
          <p:nvPr/>
        </p:nvGrpSpPr>
        <p:grpSpPr>
          <a:xfrm>
            <a:off x="5788661" y="2772517"/>
            <a:ext cx="284366" cy="344097"/>
            <a:chOff x="5864861" y="2772517"/>
            <a:chExt cx="284366" cy="344097"/>
          </a:xfrm>
        </p:grpSpPr>
        <p:sp>
          <p:nvSpPr>
            <p:cNvPr id="4252" name="Google Shape;4252;p58"/>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8"/>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8"/>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8"/>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8"/>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8"/>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8" name="Google Shape;4258;p58"/>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9" name="Google Shape;4259;p58"/>
          <p:cNvGrpSpPr/>
          <p:nvPr/>
        </p:nvGrpSpPr>
        <p:grpSpPr>
          <a:xfrm>
            <a:off x="6974158" y="2789537"/>
            <a:ext cx="255247" cy="327458"/>
            <a:chOff x="6974158" y="2789537"/>
            <a:chExt cx="255247" cy="327458"/>
          </a:xfrm>
        </p:grpSpPr>
        <p:sp>
          <p:nvSpPr>
            <p:cNvPr id="4260" name="Google Shape;4260;p58"/>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8"/>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8"/>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8"/>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8"/>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8"/>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58"/>
          <p:cNvGrpSpPr/>
          <p:nvPr/>
        </p:nvGrpSpPr>
        <p:grpSpPr>
          <a:xfrm>
            <a:off x="7530697" y="2790299"/>
            <a:ext cx="244291" cy="326314"/>
            <a:chOff x="7530697" y="2790299"/>
            <a:chExt cx="244291" cy="326314"/>
          </a:xfrm>
        </p:grpSpPr>
        <p:sp>
          <p:nvSpPr>
            <p:cNvPr id="4267" name="Google Shape;4267;p58"/>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8"/>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8"/>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8"/>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8"/>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8"/>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 name="Google Shape;4273;p58"/>
          <p:cNvGrpSpPr/>
          <p:nvPr/>
        </p:nvGrpSpPr>
        <p:grpSpPr>
          <a:xfrm>
            <a:off x="7988191" y="2832248"/>
            <a:ext cx="332348" cy="283985"/>
            <a:chOff x="7988191" y="2832248"/>
            <a:chExt cx="332348" cy="283985"/>
          </a:xfrm>
        </p:grpSpPr>
        <p:sp>
          <p:nvSpPr>
            <p:cNvPr id="4274" name="Google Shape;4274;p58"/>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8"/>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8"/>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7" name="Google Shape;4277;p58"/>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8" name="Google Shape;4278;p58"/>
          <p:cNvGrpSpPr/>
          <p:nvPr/>
        </p:nvGrpSpPr>
        <p:grpSpPr>
          <a:xfrm>
            <a:off x="3588440" y="3258368"/>
            <a:ext cx="364484" cy="262423"/>
            <a:chOff x="3588440" y="3258368"/>
            <a:chExt cx="364484" cy="262423"/>
          </a:xfrm>
        </p:grpSpPr>
        <p:sp>
          <p:nvSpPr>
            <p:cNvPr id="4279" name="Google Shape;4279;p5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5" name="Google Shape;4285;p58"/>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6" name="Google Shape;4286;p58"/>
          <p:cNvGrpSpPr/>
          <p:nvPr/>
        </p:nvGrpSpPr>
        <p:grpSpPr>
          <a:xfrm>
            <a:off x="5765817" y="3227724"/>
            <a:ext cx="364865" cy="324822"/>
            <a:chOff x="5765817" y="3227724"/>
            <a:chExt cx="364865" cy="324822"/>
          </a:xfrm>
        </p:grpSpPr>
        <p:sp>
          <p:nvSpPr>
            <p:cNvPr id="4287" name="Google Shape;4287;p5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 name="Google Shape;4290;p58"/>
          <p:cNvGrpSpPr/>
          <p:nvPr/>
        </p:nvGrpSpPr>
        <p:grpSpPr>
          <a:xfrm>
            <a:off x="6228583" y="3237664"/>
            <a:ext cx="446539" cy="303895"/>
            <a:chOff x="6228583" y="3237664"/>
            <a:chExt cx="446539" cy="303895"/>
          </a:xfrm>
        </p:grpSpPr>
        <p:sp>
          <p:nvSpPr>
            <p:cNvPr id="4291" name="Google Shape;4291;p5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 name="Google Shape;4308;p58"/>
          <p:cNvGrpSpPr/>
          <p:nvPr/>
        </p:nvGrpSpPr>
        <p:grpSpPr>
          <a:xfrm>
            <a:off x="865862" y="3207306"/>
            <a:ext cx="364484" cy="364897"/>
            <a:chOff x="865862" y="3207306"/>
            <a:chExt cx="364484" cy="364897"/>
          </a:xfrm>
        </p:grpSpPr>
        <p:sp>
          <p:nvSpPr>
            <p:cNvPr id="4309" name="Google Shape;4309;p58"/>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8"/>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8"/>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8"/>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8"/>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8"/>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8"/>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8"/>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8"/>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8"/>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8"/>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8"/>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8"/>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8"/>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 name="Google Shape;4323;p58"/>
          <p:cNvGrpSpPr/>
          <p:nvPr/>
        </p:nvGrpSpPr>
        <p:grpSpPr>
          <a:xfrm>
            <a:off x="1404617" y="3226962"/>
            <a:ext cx="370168" cy="325965"/>
            <a:chOff x="1404617" y="3226962"/>
            <a:chExt cx="370168" cy="325965"/>
          </a:xfrm>
        </p:grpSpPr>
        <p:sp>
          <p:nvSpPr>
            <p:cNvPr id="4324" name="Google Shape;4324;p5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 name="Google Shape;4333;p58"/>
          <p:cNvGrpSpPr/>
          <p:nvPr/>
        </p:nvGrpSpPr>
        <p:grpSpPr>
          <a:xfrm>
            <a:off x="1954741" y="3212419"/>
            <a:ext cx="366389" cy="354481"/>
            <a:chOff x="1954741" y="3212419"/>
            <a:chExt cx="366389" cy="354481"/>
          </a:xfrm>
        </p:grpSpPr>
        <p:sp>
          <p:nvSpPr>
            <p:cNvPr id="4334" name="Google Shape;4334;p5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58"/>
          <p:cNvGrpSpPr/>
          <p:nvPr/>
        </p:nvGrpSpPr>
        <p:grpSpPr>
          <a:xfrm>
            <a:off x="3043239" y="3215626"/>
            <a:ext cx="366008" cy="348670"/>
            <a:chOff x="3043239" y="3215626"/>
            <a:chExt cx="366008" cy="348670"/>
          </a:xfrm>
        </p:grpSpPr>
        <p:sp>
          <p:nvSpPr>
            <p:cNvPr id="4342" name="Google Shape;4342;p58"/>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8"/>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4" name="Google Shape;4344;p58"/>
          <p:cNvGrpSpPr/>
          <p:nvPr/>
        </p:nvGrpSpPr>
        <p:grpSpPr>
          <a:xfrm>
            <a:off x="4218333" y="3184982"/>
            <a:ext cx="209107" cy="383442"/>
            <a:chOff x="4218333" y="3184982"/>
            <a:chExt cx="209107" cy="383442"/>
          </a:xfrm>
        </p:grpSpPr>
        <p:sp>
          <p:nvSpPr>
            <p:cNvPr id="4345" name="Google Shape;4345;p58"/>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8"/>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7" name="Google Shape;4347;p58"/>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8" name="Google Shape;4348;p58"/>
          <p:cNvGrpSpPr/>
          <p:nvPr/>
        </p:nvGrpSpPr>
        <p:grpSpPr>
          <a:xfrm>
            <a:off x="6896644" y="3216007"/>
            <a:ext cx="322917" cy="347876"/>
            <a:chOff x="6896644" y="3216007"/>
            <a:chExt cx="322917" cy="347876"/>
          </a:xfrm>
        </p:grpSpPr>
        <p:sp>
          <p:nvSpPr>
            <p:cNvPr id="4349" name="Google Shape;4349;p58"/>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8"/>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8"/>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8"/>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8"/>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8"/>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8"/>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58"/>
          <p:cNvGrpSpPr/>
          <p:nvPr/>
        </p:nvGrpSpPr>
        <p:grpSpPr>
          <a:xfrm>
            <a:off x="7429366" y="3223183"/>
            <a:ext cx="334634" cy="333904"/>
            <a:chOff x="7429366" y="3223183"/>
            <a:chExt cx="334634" cy="333904"/>
          </a:xfrm>
        </p:grpSpPr>
        <p:sp>
          <p:nvSpPr>
            <p:cNvPr id="4357" name="Google Shape;4357;p5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9" name="Google Shape;4359;p58"/>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0" name="Google Shape;4360;p58"/>
          <p:cNvGrpSpPr/>
          <p:nvPr/>
        </p:nvGrpSpPr>
        <p:grpSpPr>
          <a:xfrm>
            <a:off x="5216456" y="3725484"/>
            <a:ext cx="356196" cy="265631"/>
            <a:chOff x="5216456" y="3725484"/>
            <a:chExt cx="356196" cy="265631"/>
          </a:xfrm>
        </p:grpSpPr>
        <p:sp>
          <p:nvSpPr>
            <p:cNvPr id="4361" name="Google Shape;4361;p5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 name="Google Shape;4363;p58"/>
          <p:cNvGrpSpPr/>
          <p:nvPr/>
        </p:nvGrpSpPr>
        <p:grpSpPr>
          <a:xfrm>
            <a:off x="6849393" y="3733994"/>
            <a:ext cx="355053" cy="248038"/>
            <a:chOff x="6849393" y="3733994"/>
            <a:chExt cx="355053" cy="248038"/>
          </a:xfrm>
        </p:grpSpPr>
        <p:sp>
          <p:nvSpPr>
            <p:cNvPr id="4364" name="Google Shape;4364;p58"/>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8"/>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8"/>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8"/>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8"/>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 name="Google Shape;4369;p58"/>
          <p:cNvGrpSpPr/>
          <p:nvPr/>
        </p:nvGrpSpPr>
        <p:grpSpPr>
          <a:xfrm>
            <a:off x="7918997" y="3714687"/>
            <a:ext cx="392111" cy="280206"/>
            <a:chOff x="7918997" y="3714687"/>
            <a:chExt cx="392111" cy="280206"/>
          </a:xfrm>
        </p:grpSpPr>
        <p:sp>
          <p:nvSpPr>
            <p:cNvPr id="4370" name="Google Shape;4370;p58"/>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8"/>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8"/>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8"/>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8"/>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5" name="Google Shape;4375;p58"/>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6" name="Google Shape;4376;p58"/>
          <p:cNvGrpSpPr/>
          <p:nvPr/>
        </p:nvGrpSpPr>
        <p:grpSpPr>
          <a:xfrm>
            <a:off x="1408777" y="3680964"/>
            <a:ext cx="357720" cy="355148"/>
            <a:chOff x="1408777" y="3680964"/>
            <a:chExt cx="357720" cy="355148"/>
          </a:xfrm>
        </p:grpSpPr>
        <p:sp>
          <p:nvSpPr>
            <p:cNvPr id="4377" name="Google Shape;4377;p5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58"/>
          <p:cNvGrpSpPr/>
          <p:nvPr/>
        </p:nvGrpSpPr>
        <p:grpSpPr>
          <a:xfrm>
            <a:off x="1952836" y="3680964"/>
            <a:ext cx="357720" cy="355148"/>
            <a:chOff x="1952836" y="3680964"/>
            <a:chExt cx="357720" cy="355148"/>
          </a:xfrm>
        </p:grpSpPr>
        <p:sp>
          <p:nvSpPr>
            <p:cNvPr id="4383" name="Google Shape;4383;p58"/>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8"/>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8"/>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8"/>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8"/>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 name="Google Shape;4388;p58"/>
          <p:cNvGrpSpPr/>
          <p:nvPr/>
        </p:nvGrpSpPr>
        <p:grpSpPr>
          <a:xfrm>
            <a:off x="2496894" y="3680964"/>
            <a:ext cx="357720" cy="355148"/>
            <a:chOff x="2496894" y="3680964"/>
            <a:chExt cx="357720" cy="355148"/>
          </a:xfrm>
        </p:grpSpPr>
        <p:sp>
          <p:nvSpPr>
            <p:cNvPr id="4389" name="Google Shape;4389;p58"/>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8"/>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8"/>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8"/>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8"/>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 name="Google Shape;4394;p58"/>
          <p:cNvGrpSpPr/>
          <p:nvPr/>
        </p:nvGrpSpPr>
        <p:grpSpPr>
          <a:xfrm>
            <a:off x="3040984" y="3681059"/>
            <a:ext cx="356164" cy="355815"/>
            <a:chOff x="3040984" y="3681059"/>
            <a:chExt cx="356164" cy="355815"/>
          </a:xfrm>
        </p:grpSpPr>
        <p:sp>
          <p:nvSpPr>
            <p:cNvPr id="4395" name="Google Shape;4395;p58"/>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8"/>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8"/>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58"/>
          <p:cNvGrpSpPr/>
          <p:nvPr/>
        </p:nvGrpSpPr>
        <p:grpSpPr>
          <a:xfrm>
            <a:off x="3584280" y="3699191"/>
            <a:ext cx="358069" cy="317995"/>
            <a:chOff x="3584280" y="3699191"/>
            <a:chExt cx="358069" cy="317995"/>
          </a:xfrm>
        </p:grpSpPr>
        <p:sp>
          <p:nvSpPr>
            <p:cNvPr id="4399" name="Google Shape;4399;p58"/>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8"/>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8"/>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8"/>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 name="Google Shape;4403;p58"/>
          <p:cNvGrpSpPr/>
          <p:nvPr/>
        </p:nvGrpSpPr>
        <p:grpSpPr>
          <a:xfrm>
            <a:off x="4129482" y="3681059"/>
            <a:ext cx="355402" cy="354291"/>
            <a:chOff x="4129482" y="3681059"/>
            <a:chExt cx="355402" cy="354291"/>
          </a:xfrm>
        </p:grpSpPr>
        <p:sp>
          <p:nvSpPr>
            <p:cNvPr id="4404" name="Google Shape;4404;p58"/>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8"/>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8"/>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8"/>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 name="Google Shape;4408;p58"/>
          <p:cNvGrpSpPr/>
          <p:nvPr/>
        </p:nvGrpSpPr>
        <p:grpSpPr>
          <a:xfrm>
            <a:off x="4673540" y="3680297"/>
            <a:ext cx="355434" cy="355815"/>
            <a:chOff x="4673540" y="3680297"/>
            <a:chExt cx="355434" cy="355815"/>
          </a:xfrm>
        </p:grpSpPr>
        <p:sp>
          <p:nvSpPr>
            <p:cNvPr id="4409" name="Google Shape;4409;p58"/>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8"/>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8"/>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 name="Google Shape;4412;p58"/>
          <p:cNvGrpSpPr/>
          <p:nvPr/>
        </p:nvGrpSpPr>
        <p:grpSpPr>
          <a:xfrm>
            <a:off x="5779408" y="3699191"/>
            <a:ext cx="317645" cy="318757"/>
            <a:chOff x="5779408" y="3699191"/>
            <a:chExt cx="317645" cy="318757"/>
          </a:xfrm>
        </p:grpSpPr>
        <p:sp>
          <p:nvSpPr>
            <p:cNvPr id="4413" name="Google Shape;4413;p5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5" name="Google Shape;4415;p58"/>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6" name="Google Shape;4416;p58"/>
          <p:cNvGrpSpPr/>
          <p:nvPr/>
        </p:nvGrpSpPr>
        <p:grpSpPr>
          <a:xfrm>
            <a:off x="7390435" y="3680868"/>
            <a:ext cx="372073" cy="355243"/>
            <a:chOff x="7390435" y="3680868"/>
            <a:chExt cx="372073" cy="355243"/>
          </a:xfrm>
        </p:grpSpPr>
        <p:sp>
          <p:nvSpPr>
            <p:cNvPr id="4417" name="Google Shape;4417;p58"/>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8"/>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8"/>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8"/>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8"/>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8"/>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 name="Google Shape;4423;p58"/>
          <p:cNvGrpSpPr/>
          <p:nvPr/>
        </p:nvGrpSpPr>
        <p:grpSpPr>
          <a:xfrm>
            <a:off x="1421638" y="4125629"/>
            <a:ext cx="374709" cy="374010"/>
            <a:chOff x="1421638" y="4125629"/>
            <a:chExt cx="374709" cy="374010"/>
          </a:xfrm>
        </p:grpSpPr>
        <p:sp>
          <p:nvSpPr>
            <p:cNvPr id="4424" name="Google Shape;4424;p58"/>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8"/>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 name="Google Shape;4426;p58"/>
          <p:cNvGrpSpPr/>
          <p:nvPr/>
        </p:nvGrpSpPr>
        <p:grpSpPr>
          <a:xfrm>
            <a:off x="1973254" y="4156304"/>
            <a:ext cx="357720" cy="342192"/>
            <a:chOff x="1973254" y="4156304"/>
            <a:chExt cx="357720" cy="342192"/>
          </a:xfrm>
        </p:grpSpPr>
        <p:sp>
          <p:nvSpPr>
            <p:cNvPr id="4427" name="Google Shape;4427;p58"/>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8"/>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8"/>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8"/>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8"/>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8"/>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3" name="Google Shape;4433;p58"/>
          <p:cNvGrpSpPr/>
          <p:nvPr/>
        </p:nvGrpSpPr>
        <p:grpSpPr>
          <a:xfrm>
            <a:off x="2523759" y="4135505"/>
            <a:ext cx="341049" cy="340318"/>
            <a:chOff x="2523759" y="4135505"/>
            <a:chExt cx="341049" cy="340318"/>
          </a:xfrm>
        </p:grpSpPr>
        <p:sp>
          <p:nvSpPr>
            <p:cNvPr id="4434" name="Google Shape;4434;p58"/>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8"/>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 name="Google Shape;4436;p58"/>
          <p:cNvGrpSpPr/>
          <p:nvPr/>
        </p:nvGrpSpPr>
        <p:grpSpPr>
          <a:xfrm>
            <a:off x="3040603" y="4130360"/>
            <a:ext cx="392079" cy="350353"/>
            <a:chOff x="3040603" y="4130360"/>
            <a:chExt cx="392079" cy="350353"/>
          </a:xfrm>
        </p:grpSpPr>
        <p:sp>
          <p:nvSpPr>
            <p:cNvPr id="4437" name="Google Shape;4437;p58"/>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8"/>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8"/>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8"/>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8"/>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8"/>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8"/>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8"/>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8"/>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8"/>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7" name="Google Shape;4447;p58"/>
          <p:cNvGrpSpPr/>
          <p:nvPr/>
        </p:nvGrpSpPr>
        <p:grpSpPr>
          <a:xfrm>
            <a:off x="3662144" y="4135505"/>
            <a:ext cx="232955" cy="340318"/>
            <a:chOff x="3662144" y="4135505"/>
            <a:chExt cx="232955" cy="340318"/>
          </a:xfrm>
        </p:grpSpPr>
        <p:sp>
          <p:nvSpPr>
            <p:cNvPr id="4448" name="Google Shape;4448;p58"/>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8"/>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8"/>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8"/>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 name="Google Shape;4452;p58"/>
          <p:cNvGrpSpPr/>
          <p:nvPr/>
        </p:nvGrpSpPr>
        <p:grpSpPr>
          <a:xfrm>
            <a:off x="4149138" y="4121151"/>
            <a:ext cx="344065" cy="368644"/>
            <a:chOff x="4149138" y="4121151"/>
            <a:chExt cx="344065" cy="368644"/>
          </a:xfrm>
        </p:grpSpPr>
        <p:sp>
          <p:nvSpPr>
            <p:cNvPr id="4453" name="Google Shape;4453;p58"/>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8"/>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8"/>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8"/>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8"/>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8"/>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8"/>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8"/>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8"/>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8"/>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8"/>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8"/>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5" name="Google Shape;4465;p58"/>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6" name="Google Shape;4466;p58"/>
          <p:cNvGrpSpPr/>
          <p:nvPr/>
        </p:nvGrpSpPr>
        <p:grpSpPr>
          <a:xfrm>
            <a:off x="5206262" y="4174817"/>
            <a:ext cx="397763" cy="262804"/>
            <a:chOff x="5206262" y="4174817"/>
            <a:chExt cx="397763" cy="262804"/>
          </a:xfrm>
        </p:grpSpPr>
        <p:sp>
          <p:nvSpPr>
            <p:cNvPr id="4467" name="Google Shape;4467;p58"/>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8"/>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8"/>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8"/>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8"/>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8"/>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8"/>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 name="Google Shape;4474;p58"/>
          <p:cNvGrpSpPr/>
          <p:nvPr/>
        </p:nvGrpSpPr>
        <p:grpSpPr>
          <a:xfrm>
            <a:off x="5727616" y="4204699"/>
            <a:ext cx="440505" cy="290018"/>
            <a:chOff x="5727616" y="4204699"/>
            <a:chExt cx="440505" cy="290018"/>
          </a:xfrm>
        </p:grpSpPr>
        <p:sp>
          <p:nvSpPr>
            <p:cNvPr id="4475" name="Google Shape;4475;p58"/>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8"/>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8"/>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8"/>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8"/>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8"/>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8"/>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8"/>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 name="Google Shape;4483;p58"/>
          <p:cNvGrpSpPr/>
          <p:nvPr/>
        </p:nvGrpSpPr>
        <p:grpSpPr>
          <a:xfrm>
            <a:off x="6410063" y="4135124"/>
            <a:ext cx="159950" cy="364516"/>
            <a:chOff x="6410063" y="4135124"/>
            <a:chExt cx="159950" cy="364516"/>
          </a:xfrm>
        </p:grpSpPr>
        <p:sp>
          <p:nvSpPr>
            <p:cNvPr id="4484" name="Google Shape;4484;p58"/>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8"/>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8"/>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8"/>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 name="Google Shape;4488;p58"/>
          <p:cNvGrpSpPr/>
          <p:nvPr/>
        </p:nvGrpSpPr>
        <p:grpSpPr>
          <a:xfrm>
            <a:off x="6924652" y="4135505"/>
            <a:ext cx="214378" cy="364135"/>
            <a:chOff x="6924652" y="4135505"/>
            <a:chExt cx="214378" cy="364135"/>
          </a:xfrm>
        </p:grpSpPr>
        <p:sp>
          <p:nvSpPr>
            <p:cNvPr id="4489" name="Google Shape;4489;p58"/>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8"/>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8"/>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8"/>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58"/>
          <p:cNvGrpSpPr/>
          <p:nvPr/>
        </p:nvGrpSpPr>
        <p:grpSpPr>
          <a:xfrm>
            <a:off x="7384751" y="4147984"/>
            <a:ext cx="380012" cy="351274"/>
            <a:chOff x="7384751" y="4147984"/>
            <a:chExt cx="380012" cy="351274"/>
          </a:xfrm>
        </p:grpSpPr>
        <p:sp>
          <p:nvSpPr>
            <p:cNvPr id="4494" name="Google Shape;4494;p58"/>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8"/>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8"/>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8"/>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8"/>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502"/>
        <p:cNvGrpSpPr/>
        <p:nvPr/>
      </p:nvGrpSpPr>
      <p:grpSpPr>
        <a:xfrm>
          <a:off x="0" y="0"/>
          <a:ext cx="0" cy="0"/>
          <a:chOff x="0" y="0"/>
          <a:chExt cx="0" cy="0"/>
        </a:xfrm>
      </p:grpSpPr>
      <p:sp>
        <p:nvSpPr>
          <p:cNvPr id="4503" name="Google Shape;4503;p5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4504" name="Google Shape;4504;p5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4505" name="Google Shape;4505;p59"/>
          <p:cNvGrpSpPr/>
          <p:nvPr/>
        </p:nvGrpSpPr>
        <p:grpSpPr>
          <a:xfrm>
            <a:off x="1989449" y="4282269"/>
            <a:ext cx="374774" cy="346073"/>
            <a:chOff x="1989449" y="4282269"/>
            <a:chExt cx="374774" cy="346073"/>
          </a:xfrm>
        </p:grpSpPr>
        <p:sp>
          <p:nvSpPr>
            <p:cNvPr id="4506" name="Google Shape;4506;p5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 name="Google Shape;4511;p59"/>
          <p:cNvGrpSpPr/>
          <p:nvPr/>
        </p:nvGrpSpPr>
        <p:grpSpPr>
          <a:xfrm>
            <a:off x="2487439" y="4280740"/>
            <a:ext cx="198775" cy="348972"/>
            <a:chOff x="2487439" y="4280740"/>
            <a:chExt cx="198775" cy="348972"/>
          </a:xfrm>
        </p:grpSpPr>
        <p:sp>
          <p:nvSpPr>
            <p:cNvPr id="4512" name="Google Shape;4512;p5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4516;p59"/>
          <p:cNvGrpSpPr/>
          <p:nvPr/>
        </p:nvGrpSpPr>
        <p:grpSpPr>
          <a:xfrm>
            <a:off x="2810958" y="4273923"/>
            <a:ext cx="353145" cy="361873"/>
            <a:chOff x="2810958" y="4273923"/>
            <a:chExt cx="353145" cy="361873"/>
          </a:xfrm>
        </p:grpSpPr>
        <p:sp>
          <p:nvSpPr>
            <p:cNvPr id="4517" name="Google Shape;4517;p59"/>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9"/>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9"/>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9"/>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9"/>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9"/>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9"/>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 name="Google Shape;4524;p59"/>
          <p:cNvGrpSpPr/>
          <p:nvPr/>
        </p:nvGrpSpPr>
        <p:grpSpPr>
          <a:xfrm>
            <a:off x="6275635" y="4282651"/>
            <a:ext cx="209383" cy="366778"/>
            <a:chOff x="6275635" y="4282651"/>
            <a:chExt cx="209383" cy="366778"/>
          </a:xfrm>
        </p:grpSpPr>
        <p:sp>
          <p:nvSpPr>
            <p:cNvPr id="4525" name="Google Shape;4525;p5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59"/>
          <p:cNvGrpSpPr/>
          <p:nvPr/>
        </p:nvGrpSpPr>
        <p:grpSpPr>
          <a:xfrm>
            <a:off x="6701186" y="4283033"/>
            <a:ext cx="280292" cy="366396"/>
            <a:chOff x="6701186" y="4283033"/>
            <a:chExt cx="280292" cy="366396"/>
          </a:xfrm>
        </p:grpSpPr>
        <p:sp>
          <p:nvSpPr>
            <p:cNvPr id="4528" name="Google Shape;4528;p59"/>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9"/>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59"/>
          <p:cNvGrpSpPr/>
          <p:nvPr/>
        </p:nvGrpSpPr>
        <p:grpSpPr>
          <a:xfrm>
            <a:off x="2609571" y="3824958"/>
            <a:ext cx="373627" cy="347347"/>
            <a:chOff x="2609571" y="3824958"/>
            <a:chExt cx="373627" cy="347347"/>
          </a:xfrm>
        </p:grpSpPr>
        <p:sp>
          <p:nvSpPr>
            <p:cNvPr id="4531" name="Google Shape;4531;p59"/>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9"/>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3" name="Google Shape;4533;p59"/>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4" name="Google Shape;4534;p59"/>
          <p:cNvGrpSpPr/>
          <p:nvPr/>
        </p:nvGrpSpPr>
        <p:grpSpPr>
          <a:xfrm>
            <a:off x="916127" y="3807056"/>
            <a:ext cx="221902" cy="380795"/>
            <a:chOff x="916127" y="3807056"/>
            <a:chExt cx="221902" cy="380795"/>
          </a:xfrm>
        </p:grpSpPr>
        <p:sp>
          <p:nvSpPr>
            <p:cNvPr id="4535" name="Google Shape;4535;p59"/>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9"/>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9"/>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9"/>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9" name="Google Shape;4539;p59"/>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9"/>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1" name="Google Shape;4541;p59"/>
          <p:cNvGrpSpPr/>
          <p:nvPr/>
        </p:nvGrpSpPr>
        <p:grpSpPr>
          <a:xfrm>
            <a:off x="3513010" y="3816134"/>
            <a:ext cx="362223" cy="361108"/>
            <a:chOff x="3513010" y="3816134"/>
            <a:chExt cx="362223" cy="361108"/>
          </a:xfrm>
        </p:grpSpPr>
        <p:sp>
          <p:nvSpPr>
            <p:cNvPr id="4542" name="Google Shape;4542;p59"/>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9"/>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9"/>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9"/>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 name="Google Shape;4546;p59"/>
          <p:cNvGrpSpPr/>
          <p:nvPr/>
        </p:nvGrpSpPr>
        <p:grpSpPr>
          <a:xfrm>
            <a:off x="3950316" y="3820307"/>
            <a:ext cx="369805" cy="353782"/>
            <a:chOff x="3950316" y="3820307"/>
            <a:chExt cx="369805" cy="353782"/>
          </a:xfrm>
        </p:grpSpPr>
        <p:sp>
          <p:nvSpPr>
            <p:cNvPr id="4547" name="Google Shape;4547;p59"/>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9"/>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9"/>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9"/>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59"/>
          <p:cNvGrpSpPr/>
          <p:nvPr/>
        </p:nvGrpSpPr>
        <p:grpSpPr>
          <a:xfrm>
            <a:off x="1761909" y="3811961"/>
            <a:ext cx="307974" cy="371716"/>
            <a:chOff x="1761909" y="3811961"/>
            <a:chExt cx="307974" cy="371716"/>
          </a:xfrm>
        </p:grpSpPr>
        <p:sp>
          <p:nvSpPr>
            <p:cNvPr id="4552" name="Google Shape;4552;p59"/>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9"/>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9"/>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9"/>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9"/>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9"/>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9"/>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9"/>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9"/>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9"/>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4562;p59"/>
          <p:cNvGrpSpPr/>
          <p:nvPr/>
        </p:nvGrpSpPr>
        <p:grpSpPr>
          <a:xfrm>
            <a:off x="5373342" y="3808935"/>
            <a:ext cx="231395" cy="353145"/>
            <a:chOff x="5373342" y="3808935"/>
            <a:chExt cx="231395" cy="353145"/>
          </a:xfrm>
        </p:grpSpPr>
        <p:sp>
          <p:nvSpPr>
            <p:cNvPr id="4563" name="Google Shape;4563;p59"/>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9"/>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9"/>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9"/>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9"/>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9"/>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9"/>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9"/>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9"/>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2" name="Google Shape;4572;p59"/>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3" name="Google Shape;4573;p59"/>
          <p:cNvGrpSpPr/>
          <p:nvPr/>
        </p:nvGrpSpPr>
        <p:grpSpPr>
          <a:xfrm>
            <a:off x="5833775" y="3809445"/>
            <a:ext cx="235185" cy="352253"/>
            <a:chOff x="5833775" y="3809445"/>
            <a:chExt cx="235185" cy="352253"/>
          </a:xfrm>
        </p:grpSpPr>
        <p:sp>
          <p:nvSpPr>
            <p:cNvPr id="4574" name="Google Shape;4574;p59"/>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9"/>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9"/>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 name="Google Shape;4577;p59"/>
          <p:cNvGrpSpPr/>
          <p:nvPr/>
        </p:nvGrpSpPr>
        <p:grpSpPr>
          <a:xfrm>
            <a:off x="4942472" y="3809318"/>
            <a:ext cx="238976" cy="352762"/>
            <a:chOff x="4942472" y="3809318"/>
            <a:chExt cx="238976" cy="352762"/>
          </a:xfrm>
        </p:grpSpPr>
        <p:sp>
          <p:nvSpPr>
            <p:cNvPr id="4578" name="Google Shape;4578;p59"/>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9"/>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9"/>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9"/>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9"/>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9"/>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9"/>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 name="Google Shape;4585;p59"/>
          <p:cNvGrpSpPr/>
          <p:nvPr/>
        </p:nvGrpSpPr>
        <p:grpSpPr>
          <a:xfrm>
            <a:off x="6266525" y="3807788"/>
            <a:ext cx="260223" cy="353527"/>
            <a:chOff x="6266525" y="3807788"/>
            <a:chExt cx="260223" cy="353527"/>
          </a:xfrm>
        </p:grpSpPr>
        <p:sp>
          <p:nvSpPr>
            <p:cNvPr id="4586" name="Google Shape;4586;p59"/>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9"/>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9"/>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9"/>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0" name="Google Shape;4590;p59"/>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1" name="Google Shape;4591;p59"/>
          <p:cNvGrpSpPr/>
          <p:nvPr/>
        </p:nvGrpSpPr>
        <p:grpSpPr>
          <a:xfrm>
            <a:off x="7184363" y="3809604"/>
            <a:ext cx="202184" cy="352762"/>
            <a:chOff x="7184363" y="3809604"/>
            <a:chExt cx="202184" cy="352762"/>
          </a:xfrm>
        </p:grpSpPr>
        <p:sp>
          <p:nvSpPr>
            <p:cNvPr id="4592" name="Google Shape;4592;p59"/>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9"/>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4" name="Google Shape;4594;p59"/>
          <p:cNvGrpSpPr/>
          <p:nvPr/>
        </p:nvGrpSpPr>
        <p:grpSpPr>
          <a:xfrm>
            <a:off x="7571624" y="3808935"/>
            <a:ext cx="292047" cy="352762"/>
            <a:chOff x="7571624" y="3808935"/>
            <a:chExt cx="292047" cy="352762"/>
          </a:xfrm>
        </p:grpSpPr>
        <p:sp>
          <p:nvSpPr>
            <p:cNvPr id="4595" name="Google Shape;4595;p5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 name="Google Shape;4601;p59"/>
          <p:cNvGrpSpPr/>
          <p:nvPr/>
        </p:nvGrpSpPr>
        <p:grpSpPr>
          <a:xfrm>
            <a:off x="2174559" y="3356116"/>
            <a:ext cx="364135" cy="359930"/>
            <a:chOff x="2174559" y="3356116"/>
            <a:chExt cx="364135" cy="359930"/>
          </a:xfrm>
        </p:grpSpPr>
        <p:sp>
          <p:nvSpPr>
            <p:cNvPr id="4602" name="Google Shape;4602;p5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59"/>
          <p:cNvGrpSpPr/>
          <p:nvPr/>
        </p:nvGrpSpPr>
        <p:grpSpPr>
          <a:xfrm>
            <a:off x="1731934" y="3355639"/>
            <a:ext cx="368371" cy="361554"/>
            <a:chOff x="1731934" y="3355639"/>
            <a:chExt cx="368371" cy="361554"/>
          </a:xfrm>
        </p:grpSpPr>
        <p:sp>
          <p:nvSpPr>
            <p:cNvPr id="4605" name="Google Shape;4605;p59"/>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9"/>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59"/>
          <p:cNvGrpSpPr/>
          <p:nvPr/>
        </p:nvGrpSpPr>
        <p:grpSpPr>
          <a:xfrm>
            <a:off x="3990517" y="3354173"/>
            <a:ext cx="279559" cy="363402"/>
            <a:chOff x="3990517" y="3354173"/>
            <a:chExt cx="279559" cy="363402"/>
          </a:xfrm>
        </p:grpSpPr>
        <p:sp>
          <p:nvSpPr>
            <p:cNvPr id="4608" name="Google Shape;4608;p59"/>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9"/>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9"/>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1" name="Google Shape;4611;p59"/>
          <p:cNvGrpSpPr/>
          <p:nvPr/>
        </p:nvGrpSpPr>
        <p:grpSpPr>
          <a:xfrm>
            <a:off x="3497847" y="3417374"/>
            <a:ext cx="379680" cy="237606"/>
            <a:chOff x="3497847" y="3417374"/>
            <a:chExt cx="379680" cy="237606"/>
          </a:xfrm>
        </p:grpSpPr>
        <p:sp>
          <p:nvSpPr>
            <p:cNvPr id="4612" name="Google Shape;4612;p59"/>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9"/>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9"/>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9"/>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59"/>
          <p:cNvGrpSpPr/>
          <p:nvPr/>
        </p:nvGrpSpPr>
        <p:grpSpPr>
          <a:xfrm>
            <a:off x="2612597" y="3367075"/>
            <a:ext cx="376271" cy="337982"/>
            <a:chOff x="2612597" y="3367075"/>
            <a:chExt cx="376271" cy="337982"/>
          </a:xfrm>
        </p:grpSpPr>
        <p:sp>
          <p:nvSpPr>
            <p:cNvPr id="4617" name="Google Shape;4617;p59"/>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9"/>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59"/>
          <p:cNvGrpSpPr/>
          <p:nvPr/>
        </p:nvGrpSpPr>
        <p:grpSpPr>
          <a:xfrm>
            <a:off x="3071914" y="3364431"/>
            <a:ext cx="343652" cy="342505"/>
            <a:chOff x="3071914" y="3364431"/>
            <a:chExt cx="343652" cy="342505"/>
          </a:xfrm>
        </p:grpSpPr>
        <p:sp>
          <p:nvSpPr>
            <p:cNvPr id="4620" name="Google Shape;4620;p5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 name="Google Shape;4625;p59"/>
          <p:cNvGrpSpPr/>
          <p:nvPr/>
        </p:nvGrpSpPr>
        <p:grpSpPr>
          <a:xfrm>
            <a:off x="897141" y="3359875"/>
            <a:ext cx="257962" cy="352762"/>
            <a:chOff x="897141" y="3359875"/>
            <a:chExt cx="257962" cy="352762"/>
          </a:xfrm>
        </p:grpSpPr>
        <p:sp>
          <p:nvSpPr>
            <p:cNvPr id="4626" name="Google Shape;4626;p59"/>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9"/>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9"/>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9"/>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9"/>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9"/>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9"/>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9"/>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59"/>
          <p:cNvGrpSpPr/>
          <p:nvPr/>
        </p:nvGrpSpPr>
        <p:grpSpPr>
          <a:xfrm>
            <a:off x="1333682" y="3344330"/>
            <a:ext cx="271213" cy="383088"/>
            <a:chOff x="1333682" y="3344330"/>
            <a:chExt cx="271213" cy="383088"/>
          </a:xfrm>
        </p:grpSpPr>
        <p:sp>
          <p:nvSpPr>
            <p:cNvPr id="4635" name="Google Shape;4635;p59"/>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9"/>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9"/>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9"/>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9"/>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9"/>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9"/>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9"/>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9"/>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9"/>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9"/>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59"/>
          <p:cNvGrpSpPr/>
          <p:nvPr/>
        </p:nvGrpSpPr>
        <p:grpSpPr>
          <a:xfrm>
            <a:off x="6664394" y="3346974"/>
            <a:ext cx="353113" cy="351998"/>
            <a:chOff x="6664394" y="3346974"/>
            <a:chExt cx="353113" cy="351998"/>
          </a:xfrm>
        </p:grpSpPr>
        <p:sp>
          <p:nvSpPr>
            <p:cNvPr id="4647" name="Google Shape;4647;p5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 name="Google Shape;4652;p59"/>
          <p:cNvGrpSpPr/>
          <p:nvPr/>
        </p:nvGrpSpPr>
        <p:grpSpPr>
          <a:xfrm>
            <a:off x="849741" y="1959307"/>
            <a:ext cx="399398" cy="375443"/>
            <a:chOff x="849741" y="1959307"/>
            <a:chExt cx="399398" cy="375443"/>
          </a:xfrm>
        </p:grpSpPr>
        <p:sp>
          <p:nvSpPr>
            <p:cNvPr id="4653" name="Google Shape;4653;p59"/>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9"/>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59"/>
          <p:cNvGrpSpPr/>
          <p:nvPr/>
        </p:nvGrpSpPr>
        <p:grpSpPr>
          <a:xfrm>
            <a:off x="1284212" y="1963766"/>
            <a:ext cx="379489" cy="366046"/>
            <a:chOff x="1284212" y="1963766"/>
            <a:chExt cx="379489" cy="366046"/>
          </a:xfrm>
        </p:grpSpPr>
        <p:sp>
          <p:nvSpPr>
            <p:cNvPr id="4656" name="Google Shape;4656;p59"/>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9"/>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8" name="Google Shape;4658;p59"/>
          <p:cNvGrpSpPr/>
          <p:nvPr/>
        </p:nvGrpSpPr>
        <p:grpSpPr>
          <a:xfrm>
            <a:off x="3037766" y="1969564"/>
            <a:ext cx="370219" cy="354928"/>
            <a:chOff x="3037766" y="1969564"/>
            <a:chExt cx="370219" cy="354928"/>
          </a:xfrm>
        </p:grpSpPr>
        <p:sp>
          <p:nvSpPr>
            <p:cNvPr id="4659" name="Google Shape;4659;p59"/>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9"/>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9"/>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9"/>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4663;p59"/>
          <p:cNvGrpSpPr/>
          <p:nvPr/>
        </p:nvGrpSpPr>
        <p:grpSpPr>
          <a:xfrm>
            <a:off x="3982553" y="1971730"/>
            <a:ext cx="304566" cy="350501"/>
            <a:chOff x="3982553" y="1971730"/>
            <a:chExt cx="304566" cy="350501"/>
          </a:xfrm>
        </p:grpSpPr>
        <p:sp>
          <p:nvSpPr>
            <p:cNvPr id="4664" name="Google Shape;4664;p59"/>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9"/>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59"/>
          <p:cNvGrpSpPr/>
          <p:nvPr/>
        </p:nvGrpSpPr>
        <p:grpSpPr>
          <a:xfrm>
            <a:off x="2567841" y="1994124"/>
            <a:ext cx="399812" cy="306477"/>
            <a:chOff x="2567841" y="1994124"/>
            <a:chExt cx="399812" cy="306477"/>
          </a:xfrm>
        </p:grpSpPr>
        <p:sp>
          <p:nvSpPr>
            <p:cNvPr id="4667" name="Google Shape;4667;p59"/>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9"/>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9"/>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 name="Google Shape;4670;p59"/>
          <p:cNvGrpSpPr/>
          <p:nvPr/>
        </p:nvGrpSpPr>
        <p:grpSpPr>
          <a:xfrm>
            <a:off x="2212084" y="1960358"/>
            <a:ext cx="324698" cy="372863"/>
            <a:chOff x="2212084" y="1960358"/>
            <a:chExt cx="324698" cy="372863"/>
          </a:xfrm>
        </p:grpSpPr>
        <p:sp>
          <p:nvSpPr>
            <p:cNvPr id="4671" name="Google Shape;4671;p59"/>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9"/>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9"/>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 name="Google Shape;4674;p59"/>
          <p:cNvGrpSpPr/>
          <p:nvPr/>
        </p:nvGrpSpPr>
        <p:grpSpPr>
          <a:xfrm>
            <a:off x="1805901" y="1960358"/>
            <a:ext cx="284847" cy="373627"/>
            <a:chOff x="1805901" y="1960358"/>
            <a:chExt cx="284847" cy="373627"/>
          </a:xfrm>
        </p:grpSpPr>
        <p:sp>
          <p:nvSpPr>
            <p:cNvPr id="4675" name="Google Shape;4675;p59"/>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9"/>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7" name="Google Shape;4677;p59"/>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9"/>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9"/>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0" name="Google Shape;4680;p59"/>
          <p:cNvGrpSpPr/>
          <p:nvPr/>
        </p:nvGrpSpPr>
        <p:grpSpPr>
          <a:xfrm>
            <a:off x="6656812" y="2029388"/>
            <a:ext cx="368690" cy="245793"/>
            <a:chOff x="6656812" y="2029388"/>
            <a:chExt cx="368690" cy="245793"/>
          </a:xfrm>
        </p:grpSpPr>
        <p:sp>
          <p:nvSpPr>
            <p:cNvPr id="4681" name="Google Shape;4681;p59"/>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9"/>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9"/>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9"/>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9"/>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9"/>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9"/>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9"/>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9"/>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9"/>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 name="Google Shape;4691;p59"/>
          <p:cNvGrpSpPr/>
          <p:nvPr/>
        </p:nvGrpSpPr>
        <p:grpSpPr>
          <a:xfrm>
            <a:off x="4869651" y="2012218"/>
            <a:ext cx="376654" cy="281566"/>
            <a:chOff x="4869651" y="2012218"/>
            <a:chExt cx="376654" cy="281566"/>
          </a:xfrm>
        </p:grpSpPr>
        <p:sp>
          <p:nvSpPr>
            <p:cNvPr id="4692" name="Google Shape;4692;p59"/>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9"/>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9"/>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9"/>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6" name="Google Shape;4696;p59"/>
          <p:cNvGrpSpPr/>
          <p:nvPr/>
        </p:nvGrpSpPr>
        <p:grpSpPr>
          <a:xfrm>
            <a:off x="5306224" y="2012313"/>
            <a:ext cx="367925" cy="281694"/>
            <a:chOff x="5306224" y="2012313"/>
            <a:chExt cx="367925" cy="281694"/>
          </a:xfrm>
        </p:grpSpPr>
        <p:sp>
          <p:nvSpPr>
            <p:cNvPr id="4697" name="Google Shape;4697;p59"/>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9"/>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9" name="Google Shape;4699;p59"/>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0" name="Google Shape;4700;p59"/>
          <p:cNvGrpSpPr/>
          <p:nvPr/>
        </p:nvGrpSpPr>
        <p:grpSpPr>
          <a:xfrm>
            <a:off x="6195998" y="1983102"/>
            <a:ext cx="368308" cy="338746"/>
            <a:chOff x="6195998" y="1983102"/>
            <a:chExt cx="368308" cy="338746"/>
          </a:xfrm>
        </p:grpSpPr>
        <p:sp>
          <p:nvSpPr>
            <p:cNvPr id="4701" name="Google Shape;4701;p59"/>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9"/>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9"/>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 name="Google Shape;4704;p59"/>
          <p:cNvGrpSpPr/>
          <p:nvPr/>
        </p:nvGrpSpPr>
        <p:grpSpPr>
          <a:xfrm>
            <a:off x="7542031" y="2011835"/>
            <a:ext cx="369072" cy="280037"/>
            <a:chOff x="7542031" y="2011835"/>
            <a:chExt cx="369072" cy="280037"/>
          </a:xfrm>
        </p:grpSpPr>
        <p:sp>
          <p:nvSpPr>
            <p:cNvPr id="4705" name="Google Shape;4705;p59"/>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9"/>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9"/>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9"/>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9"/>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9"/>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9"/>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9"/>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9"/>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59"/>
          <p:cNvGrpSpPr/>
          <p:nvPr/>
        </p:nvGrpSpPr>
        <p:grpSpPr>
          <a:xfrm>
            <a:off x="8010427" y="3348503"/>
            <a:ext cx="278795" cy="351615"/>
            <a:chOff x="8010427" y="3348503"/>
            <a:chExt cx="278795" cy="351615"/>
          </a:xfrm>
        </p:grpSpPr>
        <p:sp>
          <p:nvSpPr>
            <p:cNvPr id="4715" name="Google Shape;4715;p59"/>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9"/>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9"/>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9"/>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9" name="Google Shape;4719;p59"/>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0" name="Google Shape;4720;p59"/>
          <p:cNvGrpSpPr/>
          <p:nvPr/>
        </p:nvGrpSpPr>
        <p:grpSpPr>
          <a:xfrm>
            <a:off x="7141900" y="3349204"/>
            <a:ext cx="281057" cy="351010"/>
            <a:chOff x="7141900" y="3349204"/>
            <a:chExt cx="281057" cy="351010"/>
          </a:xfrm>
        </p:grpSpPr>
        <p:sp>
          <p:nvSpPr>
            <p:cNvPr id="4721" name="Google Shape;4721;p59"/>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9"/>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9"/>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59"/>
          <p:cNvGrpSpPr/>
          <p:nvPr/>
        </p:nvGrpSpPr>
        <p:grpSpPr>
          <a:xfrm>
            <a:off x="5314188" y="3350032"/>
            <a:ext cx="363752" cy="353113"/>
            <a:chOff x="5314188" y="3350032"/>
            <a:chExt cx="363752" cy="353113"/>
          </a:xfrm>
        </p:grpSpPr>
        <p:sp>
          <p:nvSpPr>
            <p:cNvPr id="4725" name="Google Shape;4725;p59"/>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9"/>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59"/>
          <p:cNvGrpSpPr/>
          <p:nvPr/>
        </p:nvGrpSpPr>
        <p:grpSpPr>
          <a:xfrm>
            <a:off x="6203579" y="3348981"/>
            <a:ext cx="351615" cy="350373"/>
            <a:chOff x="6203579" y="3348981"/>
            <a:chExt cx="351615" cy="350373"/>
          </a:xfrm>
        </p:grpSpPr>
        <p:sp>
          <p:nvSpPr>
            <p:cNvPr id="4728" name="Google Shape;4728;p59"/>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9"/>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9"/>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9"/>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9"/>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59"/>
          <p:cNvGrpSpPr/>
          <p:nvPr/>
        </p:nvGrpSpPr>
        <p:grpSpPr>
          <a:xfrm>
            <a:off x="5829984" y="3350032"/>
            <a:ext cx="220755" cy="352348"/>
            <a:chOff x="5829984" y="3350032"/>
            <a:chExt cx="220755" cy="352348"/>
          </a:xfrm>
        </p:grpSpPr>
        <p:sp>
          <p:nvSpPr>
            <p:cNvPr id="4734" name="Google Shape;4734;p5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 name="Google Shape;4738;p59"/>
          <p:cNvGrpSpPr/>
          <p:nvPr/>
        </p:nvGrpSpPr>
        <p:grpSpPr>
          <a:xfrm>
            <a:off x="4882170" y="3349841"/>
            <a:ext cx="358464" cy="352316"/>
            <a:chOff x="4882170" y="3349841"/>
            <a:chExt cx="358464" cy="352316"/>
          </a:xfrm>
        </p:grpSpPr>
        <p:sp>
          <p:nvSpPr>
            <p:cNvPr id="4739" name="Google Shape;4739;p59"/>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9"/>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1" name="Google Shape;4741;p59"/>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9"/>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3" name="Google Shape;4743;p59"/>
          <p:cNvGrpSpPr/>
          <p:nvPr/>
        </p:nvGrpSpPr>
        <p:grpSpPr>
          <a:xfrm>
            <a:off x="3044965" y="2435220"/>
            <a:ext cx="400194" cy="324316"/>
            <a:chOff x="3044965" y="2435220"/>
            <a:chExt cx="400194" cy="324316"/>
          </a:xfrm>
        </p:grpSpPr>
        <p:sp>
          <p:nvSpPr>
            <p:cNvPr id="4744" name="Google Shape;4744;p59"/>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9"/>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9"/>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59"/>
          <p:cNvGrpSpPr/>
          <p:nvPr/>
        </p:nvGrpSpPr>
        <p:grpSpPr>
          <a:xfrm>
            <a:off x="4878379" y="2473892"/>
            <a:ext cx="367161" cy="287523"/>
            <a:chOff x="4878379" y="2473892"/>
            <a:chExt cx="367161" cy="287523"/>
          </a:xfrm>
        </p:grpSpPr>
        <p:sp>
          <p:nvSpPr>
            <p:cNvPr id="4748" name="Google Shape;4748;p5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 name="Google Shape;4753;p59"/>
          <p:cNvGrpSpPr/>
          <p:nvPr/>
        </p:nvGrpSpPr>
        <p:grpSpPr>
          <a:xfrm>
            <a:off x="1325719" y="2887689"/>
            <a:ext cx="290581" cy="372481"/>
            <a:chOff x="1325719" y="2887689"/>
            <a:chExt cx="290581" cy="372481"/>
          </a:xfrm>
        </p:grpSpPr>
        <p:sp>
          <p:nvSpPr>
            <p:cNvPr id="4754" name="Google Shape;4754;p59"/>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9"/>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6" name="Google Shape;4756;p59"/>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7" name="Google Shape;4757;p59"/>
          <p:cNvGrpSpPr/>
          <p:nvPr/>
        </p:nvGrpSpPr>
        <p:grpSpPr>
          <a:xfrm>
            <a:off x="3510335" y="2892499"/>
            <a:ext cx="360726" cy="361204"/>
            <a:chOff x="3510335" y="2892499"/>
            <a:chExt cx="360726" cy="361204"/>
          </a:xfrm>
        </p:grpSpPr>
        <p:sp>
          <p:nvSpPr>
            <p:cNvPr id="4758" name="Google Shape;4758;p59"/>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9"/>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9"/>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9"/>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9"/>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59"/>
          <p:cNvGrpSpPr/>
          <p:nvPr/>
        </p:nvGrpSpPr>
        <p:grpSpPr>
          <a:xfrm>
            <a:off x="3086313" y="2877049"/>
            <a:ext cx="320143" cy="392581"/>
            <a:chOff x="3086313" y="2877049"/>
            <a:chExt cx="320143" cy="392581"/>
          </a:xfrm>
        </p:grpSpPr>
        <p:sp>
          <p:nvSpPr>
            <p:cNvPr id="4764" name="Google Shape;4764;p59"/>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9"/>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9"/>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9"/>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9"/>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9"/>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9"/>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9"/>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9"/>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9"/>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9"/>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9"/>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6" name="Google Shape;4776;p59"/>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7" name="Google Shape;4777;p59"/>
          <p:cNvGrpSpPr/>
          <p:nvPr/>
        </p:nvGrpSpPr>
        <p:grpSpPr>
          <a:xfrm>
            <a:off x="861113" y="2885746"/>
            <a:ext cx="333809" cy="373277"/>
            <a:chOff x="861113" y="2885746"/>
            <a:chExt cx="333809" cy="373277"/>
          </a:xfrm>
        </p:grpSpPr>
        <p:sp>
          <p:nvSpPr>
            <p:cNvPr id="4778" name="Google Shape;4778;p59"/>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9"/>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9"/>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1" name="Google Shape;4781;p59"/>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9"/>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3" name="Google Shape;4783;p59"/>
          <p:cNvGrpSpPr/>
          <p:nvPr/>
        </p:nvGrpSpPr>
        <p:grpSpPr>
          <a:xfrm>
            <a:off x="1297654" y="1504481"/>
            <a:ext cx="349354" cy="362223"/>
            <a:chOff x="1297654" y="1504481"/>
            <a:chExt cx="349354" cy="362223"/>
          </a:xfrm>
        </p:grpSpPr>
        <p:sp>
          <p:nvSpPr>
            <p:cNvPr id="4784" name="Google Shape;4784;p59"/>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9"/>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9"/>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7" name="Google Shape;4787;p59"/>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8" name="Google Shape;4788;p59"/>
          <p:cNvGrpSpPr/>
          <p:nvPr/>
        </p:nvGrpSpPr>
        <p:grpSpPr>
          <a:xfrm>
            <a:off x="852385" y="1510916"/>
            <a:ext cx="353145" cy="351998"/>
            <a:chOff x="852385" y="1510916"/>
            <a:chExt cx="353145" cy="351998"/>
          </a:xfrm>
        </p:grpSpPr>
        <p:sp>
          <p:nvSpPr>
            <p:cNvPr id="4789" name="Google Shape;4789;p59"/>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9"/>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9"/>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59"/>
          <p:cNvGrpSpPr/>
          <p:nvPr/>
        </p:nvGrpSpPr>
        <p:grpSpPr>
          <a:xfrm>
            <a:off x="1745217" y="1515471"/>
            <a:ext cx="343269" cy="342505"/>
            <a:chOff x="1745217" y="1515471"/>
            <a:chExt cx="343269" cy="342505"/>
          </a:xfrm>
        </p:grpSpPr>
        <p:sp>
          <p:nvSpPr>
            <p:cNvPr id="4793" name="Google Shape;4793;p59"/>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9"/>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9"/>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9"/>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7" name="Google Shape;4797;p59"/>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8" name="Google Shape;4798;p59"/>
          <p:cNvGrpSpPr/>
          <p:nvPr/>
        </p:nvGrpSpPr>
        <p:grpSpPr>
          <a:xfrm>
            <a:off x="3042703" y="1529137"/>
            <a:ext cx="411535" cy="315587"/>
            <a:chOff x="3042703" y="1529137"/>
            <a:chExt cx="411535" cy="315587"/>
          </a:xfrm>
        </p:grpSpPr>
        <p:sp>
          <p:nvSpPr>
            <p:cNvPr id="4799" name="Google Shape;4799;p59"/>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9"/>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9"/>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9"/>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9"/>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9"/>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9"/>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9"/>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9"/>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9"/>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 name="Google Shape;4809;p59"/>
          <p:cNvGrpSpPr/>
          <p:nvPr/>
        </p:nvGrpSpPr>
        <p:grpSpPr>
          <a:xfrm>
            <a:off x="2629289" y="1544682"/>
            <a:ext cx="350501" cy="284497"/>
            <a:chOff x="2629289" y="1544682"/>
            <a:chExt cx="350501" cy="284497"/>
          </a:xfrm>
        </p:grpSpPr>
        <p:sp>
          <p:nvSpPr>
            <p:cNvPr id="4810" name="Google Shape;4810;p59"/>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9"/>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9"/>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9"/>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9"/>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59"/>
          <p:cNvGrpSpPr/>
          <p:nvPr/>
        </p:nvGrpSpPr>
        <p:grpSpPr>
          <a:xfrm>
            <a:off x="5305077" y="1502633"/>
            <a:ext cx="367893" cy="365218"/>
            <a:chOff x="5305077" y="1502633"/>
            <a:chExt cx="367893" cy="365218"/>
          </a:xfrm>
        </p:grpSpPr>
        <p:sp>
          <p:nvSpPr>
            <p:cNvPr id="4816" name="Google Shape;4816;p59"/>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9"/>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59"/>
          <p:cNvGrpSpPr/>
          <p:nvPr/>
        </p:nvGrpSpPr>
        <p:grpSpPr>
          <a:xfrm>
            <a:off x="7100170" y="1500117"/>
            <a:ext cx="368308" cy="367033"/>
            <a:chOff x="7100170" y="1500117"/>
            <a:chExt cx="368308" cy="367033"/>
          </a:xfrm>
        </p:grpSpPr>
        <p:sp>
          <p:nvSpPr>
            <p:cNvPr id="4819" name="Google Shape;4819;p59"/>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9"/>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9"/>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9"/>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9"/>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9"/>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9"/>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9"/>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9"/>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9"/>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9"/>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9"/>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9"/>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2" name="Google Shape;4832;p59"/>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3" name="Google Shape;4833;p59"/>
          <p:cNvGrpSpPr/>
          <p:nvPr/>
        </p:nvGrpSpPr>
        <p:grpSpPr>
          <a:xfrm>
            <a:off x="6649231" y="1500021"/>
            <a:ext cx="390287" cy="367065"/>
            <a:chOff x="6649231" y="1500021"/>
            <a:chExt cx="390287" cy="367065"/>
          </a:xfrm>
        </p:grpSpPr>
        <p:sp>
          <p:nvSpPr>
            <p:cNvPr id="4834" name="Google Shape;4834;p59"/>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9"/>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9"/>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9"/>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9"/>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9"/>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9"/>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9"/>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9"/>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9"/>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9"/>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9"/>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 name="Google Shape;4846;p59"/>
          <p:cNvGrpSpPr/>
          <p:nvPr/>
        </p:nvGrpSpPr>
        <p:grpSpPr>
          <a:xfrm>
            <a:off x="5746938" y="1543503"/>
            <a:ext cx="387261" cy="280356"/>
            <a:chOff x="5746938" y="1543503"/>
            <a:chExt cx="387261" cy="280356"/>
          </a:xfrm>
        </p:grpSpPr>
        <p:sp>
          <p:nvSpPr>
            <p:cNvPr id="4847" name="Google Shape;4847;p59"/>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9"/>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9" name="Google Shape;4849;p59"/>
          <p:cNvGrpSpPr/>
          <p:nvPr/>
        </p:nvGrpSpPr>
        <p:grpSpPr>
          <a:xfrm>
            <a:off x="6196730" y="1525346"/>
            <a:ext cx="369072" cy="317467"/>
            <a:chOff x="6196730" y="1525346"/>
            <a:chExt cx="369072" cy="317467"/>
          </a:xfrm>
        </p:grpSpPr>
        <p:sp>
          <p:nvSpPr>
            <p:cNvPr id="4850" name="Google Shape;4850;p59"/>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9"/>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9"/>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3" name="Google Shape;4853;p59"/>
          <p:cNvGrpSpPr/>
          <p:nvPr/>
        </p:nvGrpSpPr>
        <p:grpSpPr>
          <a:xfrm>
            <a:off x="4940592" y="1500690"/>
            <a:ext cx="246558" cy="367161"/>
            <a:chOff x="4940592" y="1500690"/>
            <a:chExt cx="246558" cy="367161"/>
          </a:xfrm>
        </p:grpSpPr>
        <p:sp>
          <p:nvSpPr>
            <p:cNvPr id="4854" name="Google Shape;4854;p59"/>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9"/>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9"/>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9"/>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8" name="Google Shape;4858;p59"/>
          <p:cNvGrpSpPr/>
          <p:nvPr/>
        </p:nvGrpSpPr>
        <p:grpSpPr>
          <a:xfrm>
            <a:off x="7964906" y="1499894"/>
            <a:ext cx="380858" cy="367575"/>
            <a:chOff x="7964906" y="1499894"/>
            <a:chExt cx="380858" cy="367575"/>
          </a:xfrm>
        </p:grpSpPr>
        <p:sp>
          <p:nvSpPr>
            <p:cNvPr id="4859" name="Google Shape;4859;p59"/>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9"/>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9"/>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2" name="Google Shape;4862;p59"/>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3" name="Google Shape;4863;p59"/>
          <p:cNvGrpSpPr/>
          <p:nvPr/>
        </p:nvGrpSpPr>
        <p:grpSpPr>
          <a:xfrm>
            <a:off x="8007400" y="2902278"/>
            <a:ext cx="285230" cy="355597"/>
            <a:chOff x="8007400" y="2902278"/>
            <a:chExt cx="285230" cy="355597"/>
          </a:xfrm>
        </p:grpSpPr>
        <p:sp>
          <p:nvSpPr>
            <p:cNvPr id="4864" name="Google Shape;4864;p59"/>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9"/>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59"/>
          <p:cNvGrpSpPr/>
          <p:nvPr/>
        </p:nvGrpSpPr>
        <p:grpSpPr>
          <a:xfrm>
            <a:off x="6219124" y="2902788"/>
            <a:ext cx="318231" cy="355470"/>
            <a:chOff x="6219124" y="2902788"/>
            <a:chExt cx="318231" cy="355470"/>
          </a:xfrm>
        </p:grpSpPr>
        <p:sp>
          <p:nvSpPr>
            <p:cNvPr id="4867" name="Google Shape;4867;p59"/>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9"/>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9"/>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 name="Google Shape;4870;p59"/>
          <p:cNvGrpSpPr/>
          <p:nvPr/>
        </p:nvGrpSpPr>
        <p:grpSpPr>
          <a:xfrm>
            <a:off x="4969421" y="2902852"/>
            <a:ext cx="185109" cy="355406"/>
            <a:chOff x="4969421" y="2902852"/>
            <a:chExt cx="185109" cy="355406"/>
          </a:xfrm>
        </p:grpSpPr>
        <p:sp>
          <p:nvSpPr>
            <p:cNvPr id="4871" name="Google Shape;4871;p59"/>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9"/>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9"/>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9"/>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9"/>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9"/>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7" name="Google Shape;4877;p59"/>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9"/>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9" name="Google Shape;4879;p59"/>
          <p:cNvGrpSpPr/>
          <p:nvPr/>
        </p:nvGrpSpPr>
        <p:grpSpPr>
          <a:xfrm>
            <a:off x="6685259" y="2902852"/>
            <a:ext cx="311414" cy="355406"/>
            <a:chOff x="6685259" y="2902852"/>
            <a:chExt cx="311414" cy="355406"/>
          </a:xfrm>
        </p:grpSpPr>
        <p:sp>
          <p:nvSpPr>
            <p:cNvPr id="4880" name="Google Shape;4880;p59"/>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9"/>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9"/>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 name="Google Shape;4883;p59"/>
          <p:cNvGrpSpPr/>
          <p:nvPr/>
        </p:nvGrpSpPr>
        <p:grpSpPr>
          <a:xfrm>
            <a:off x="5309250" y="2903170"/>
            <a:ext cx="359579" cy="355852"/>
            <a:chOff x="5309250" y="2903170"/>
            <a:chExt cx="359579" cy="355852"/>
          </a:xfrm>
        </p:grpSpPr>
        <p:sp>
          <p:nvSpPr>
            <p:cNvPr id="4884" name="Google Shape;4884;p59"/>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9"/>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9"/>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59"/>
          <p:cNvGrpSpPr/>
          <p:nvPr/>
        </p:nvGrpSpPr>
        <p:grpSpPr>
          <a:xfrm>
            <a:off x="2199565" y="2421172"/>
            <a:ext cx="312179" cy="353431"/>
            <a:chOff x="2199565" y="2421172"/>
            <a:chExt cx="312179" cy="353431"/>
          </a:xfrm>
        </p:grpSpPr>
        <p:sp>
          <p:nvSpPr>
            <p:cNvPr id="4888" name="Google Shape;4888;p59"/>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9"/>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 name="Google Shape;4890;p59"/>
          <p:cNvGrpSpPr/>
          <p:nvPr/>
        </p:nvGrpSpPr>
        <p:grpSpPr>
          <a:xfrm>
            <a:off x="1750887" y="2425727"/>
            <a:ext cx="320143" cy="343269"/>
            <a:chOff x="1750887" y="2425727"/>
            <a:chExt cx="320143" cy="343269"/>
          </a:xfrm>
        </p:grpSpPr>
        <p:sp>
          <p:nvSpPr>
            <p:cNvPr id="4891" name="Google Shape;4891;p59"/>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9"/>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 name="Google Shape;4893;p59"/>
          <p:cNvGrpSpPr/>
          <p:nvPr/>
        </p:nvGrpSpPr>
        <p:grpSpPr>
          <a:xfrm>
            <a:off x="1298037" y="2425727"/>
            <a:ext cx="338364" cy="342887"/>
            <a:chOff x="1298037" y="2425727"/>
            <a:chExt cx="338364" cy="342887"/>
          </a:xfrm>
        </p:grpSpPr>
        <p:sp>
          <p:nvSpPr>
            <p:cNvPr id="4894" name="Google Shape;4894;p59"/>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9"/>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9"/>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9"/>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8" name="Google Shape;4898;p59"/>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9" name="Google Shape;4899;p59"/>
          <p:cNvGrpSpPr/>
          <p:nvPr/>
        </p:nvGrpSpPr>
        <p:grpSpPr>
          <a:xfrm>
            <a:off x="3974207" y="2429009"/>
            <a:ext cx="320143" cy="338491"/>
            <a:chOff x="3974207" y="2429009"/>
            <a:chExt cx="320143" cy="338491"/>
          </a:xfrm>
        </p:grpSpPr>
        <p:sp>
          <p:nvSpPr>
            <p:cNvPr id="4900" name="Google Shape;4900;p5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 name="Google Shape;4902;p59"/>
          <p:cNvGrpSpPr/>
          <p:nvPr/>
        </p:nvGrpSpPr>
        <p:grpSpPr>
          <a:xfrm>
            <a:off x="2623237" y="2431047"/>
            <a:ext cx="355024" cy="332630"/>
            <a:chOff x="2623237" y="2431047"/>
            <a:chExt cx="355024" cy="332630"/>
          </a:xfrm>
        </p:grpSpPr>
        <p:sp>
          <p:nvSpPr>
            <p:cNvPr id="4903" name="Google Shape;4903;p59"/>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9"/>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9"/>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9"/>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59"/>
          <p:cNvGrpSpPr/>
          <p:nvPr/>
        </p:nvGrpSpPr>
        <p:grpSpPr>
          <a:xfrm>
            <a:off x="6657194" y="2434073"/>
            <a:ext cx="375507" cy="367925"/>
            <a:chOff x="6657194" y="2434073"/>
            <a:chExt cx="375507" cy="367925"/>
          </a:xfrm>
        </p:grpSpPr>
        <p:sp>
          <p:nvSpPr>
            <p:cNvPr id="4908" name="Google Shape;4908;p59"/>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9"/>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9"/>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59"/>
          <p:cNvGrpSpPr/>
          <p:nvPr/>
        </p:nvGrpSpPr>
        <p:grpSpPr>
          <a:xfrm>
            <a:off x="7101317" y="2441655"/>
            <a:ext cx="367925" cy="352380"/>
            <a:chOff x="7101317" y="2441655"/>
            <a:chExt cx="367925" cy="352380"/>
          </a:xfrm>
        </p:grpSpPr>
        <p:sp>
          <p:nvSpPr>
            <p:cNvPr id="4912" name="Google Shape;4912;p5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4" name="Google Shape;4914;p59"/>
          <p:cNvGrpSpPr/>
          <p:nvPr/>
        </p:nvGrpSpPr>
        <p:grpSpPr>
          <a:xfrm>
            <a:off x="5756399" y="2434456"/>
            <a:ext cx="367925" cy="367161"/>
            <a:chOff x="5756399" y="2434456"/>
            <a:chExt cx="367925" cy="367161"/>
          </a:xfrm>
        </p:grpSpPr>
        <p:sp>
          <p:nvSpPr>
            <p:cNvPr id="4915" name="Google Shape;4915;p59"/>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9"/>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9"/>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9"/>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9"/>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9"/>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9"/>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2" name="Google Shape;4922;p59"/>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9"/>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4" name="Google Shape;4924;p59"/>
          <p:cNvGrpSpPr/>
          <p:nvPr/>
        </p:nvGrpSpPr>
        <p:grpSpPr>
          <a:xfrm>
            <a:off x="7964906" y="2434073"/>
            <a:ext cx="373627" cy="367925"/>
            <a:chOff x="7964906" y="2434073"/>
            <a:chExt cx="373627" cy="367925"/>
          </a:xfrm>
        </p:grpSpPr>
        <p:sp>
          <p:nvSpPr>
            <p:cNvPr id="4925" name="Google Shape;4925;p5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7" name="Google Shape;4927;p59"/>
          <p:cNvGrpSpPr/>
          <p:nvPr/>
        </p:nvGrpSpPr>
        <p:grpSpPr>
          <a:xfrm>
            <a:off x="6194086" y="2437737"/>
            <a:ext cx="369837" cy="360471"/>
            <a:chOff x="6194086" y="2437737"/>
            <a:chExt cx="369837" cy="360471"/>
          </a:xfrm>
        </p:grpSpPr>
        <p:sp>
          <p:nvSpPr>
            <p:cNvPr id="4928" name="Google Shape;4928;p59"/>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9"/>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933"/>
        <p:cNvGrpSpPr/>
        <p:nvPr/>
      </p:nvGrpSpPr>
      <p:grpSpPr>
        <a:xfrm>
          <a:off x="0" y="0"/>
          <a:ext cx="0" cy="0"/>
          <a:chOff x="0" y="0"/>
          <a:chExt cx="0" cy="0"/>
        </a:xfrm>
      </p:grpSpPr>
      <p:sp>
        <p:nvSpPr>
          <p:cNvPr id="4934" name="Google Shape;4934;p6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4935" name="Google Shape;4935;p6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4936" name="Google Shape;4936;p60"/>
          <p:cNvGrpSpPr/>
          <p:nvPr/>
        </p:nvGrpSpPr>
        <p:grpSpPr>
          <a:xfrm>
            <a:off x="3541011" y="1508594"/>
            <a:ext cx="350166" cy="349434"/>
            <a:chOff x="3541011" y="1508594"/>
            <a:chExt cx="350166" cy="349434"/>
          </a:xfrm>
        </p:grpSpPr>
        <p:sp>
          <p:nvSpPr>
            <p:cNvPr id="4937" name="Google Shape;4937;p6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60"/>
          <p:cNvGrpSpPr/>
          <p:nvPr/>
        </p:nvGrpSpPr>
        <p:grpSpPr>
          <a:xfrm>
            <a:off x="3122257" y="1508594"/>
            <a:ext cx="294850" cy="349434"/>
            <a:chOff x="3122257" y="1508594"/>
            <a:chExt cx="294850" cy="349434"/>
          </a:xfrm>
        </p:grpSpPr>
        <p:sp>
          <p:nvSpPr>
            <p:cNvPr id="4951" name="Google Shape;4951;p60"/>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0"/>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0"/>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0"/>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0"/>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60"/>
          <p:cNvGrpSpPr/>
          <p:nvPr/>
        </p:nvGrpSpPr>
        <p:grpSpPr>
          <a:xfrm>
            <a:off x="910723" y="1508212"/>
            <a:ext cx="251660" cy="350166"/>
            <a:chOff x="910723" y="1508212"/>
            <a:chExt cx="251660" cy="350166"/>
          </a:xfrm>
        </p:grpSpPr>
        <p:sp>
          <p:nvSpPr>
            <p:cNvPr id="4957" name="Google Shape;4957;p60"/>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0"/>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0"/>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0"/>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0"/>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0"/>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0"/>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0"/>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0"/>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0"/>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0"/>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0"/>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0"/>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0"/>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0"/>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0"/>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0"/>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60"/>
          <p:cNvGrpSpPr/>
          <p:nvPr/>
        </p:nvGrpSpPr>
        <p:grpSpPr>
          <a:xfrm>
            <a:off x="1308631" y="1507830"/>
            <a:ext cx="350166" cy="350198"/>
            <a:chOff x="1308631" y="1507830"/>
            <a:chExt cx="350166" cy="350198"/>
          </a:xfrm>
        </p:grpSpPr>
        <p:sp>
          <p:nvSpPr>
            <p:cNvPr id="4975" name="Google Shape;4975;p60"/>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0"/>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0"/>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0"/>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60"/>
          <p:cNvGrpSpPr/>
          <p:nvPr/>
        </p:nvGrpSpPr>
        <p:grpSpPr>
          <a:xfrm>
            <a:off x="1756921" y="1509739"/>
            <a:ext cx="345997" cy="345997"/>
            <a:chOff x="1756921" y="1509739"/>
            <a:chExt cx="345997" cy="345997"/>
          </a:xfrm>
        </p:grpSpPr>
        <p:sp>
          <p:nvSpPr>
            <p:cNvPr id="4980" name="Google Shape;4980;p60"/>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0"/>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0"/>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0"/>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0"/>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0"/>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0"/>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0"/>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0"/>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0"/>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0"/>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0"/>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0"/>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0"/>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0"/>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0"/>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0"/>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60"/>
          <p:cNvGrpSpPr/>
          <p:nvPr/>
        </p:nvGrpSpPr>
        <p:grpSpPr>
          <a:xfrm>
            <a:off x="2216956" y="1510503"/>
            <a:ext cx="318721" cy="345615"/>
            <a:chOff x="2216956" y="1510503"/>
            <a:chExt cx="318721" cy="345615"/>
          </a:xfrm>
        </p:grpSpPr>
        <p:sp>
          <p:nvSpPr>
            <p:cNvPr id="4998" name="Google Shape;4998;p60"/>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0"/>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0"/>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0"/>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0"/>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60"/>
          <p:cNvGrpSpPr/>
          <p:nvPr/>
        </p:nvGrpSpPr>
        <p:grpSpPr>
          <a:xfrm>
            <a:off x="3988156" y="1568461"/>
            <a:ext cx="349052" cy="230049"/>
            <a:chOff x="3988156" y="1568461"/>
            <a:chExt cx="349052" cy="230049"/>
          </a:xfrm>
        </p:grpSpPr>
        <p:sp>
          <p:nvSpPr>
            <p:cNvPr id="5004" name="Google Shape;5004;p60"/>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0"/>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0"/>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0"/>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0"/>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0"/>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0"/>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60"/>
          <p:cNvGrpSpPr/>
          <p:nvPr/>
        </p:nvGrpSpPr>
        <p:grpSpPr>
          <a:xfrm>
            <a:off x="2633037" y="1499873"/>
            <a:ext cx="379002" cy="366112"/>
            <a:chOff x="2633037" y="1499873"/>
            <a:chExt cx="379002" cy="366112"/>
          </a:xfrm>
        </p:grpSpPr>
        <p:sp>
          <p:nvSpPr>
            <p:cNvPr id="5012" name="Google Shape;5012;p60"/>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0"/>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0"/>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0"/>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0"/>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0"/>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60"/>
          <p:cNvGrpSpPr/>
          <p:nvPr/>
        </p:nvGrpSpPr>
        <p:grpSpPr>
          <a:xfrm>
            <a:off x="6675256" y="1516169"/>
            <a:ext cx="327823" cy="357009"/>
            <a:chOff x="6675256" y="1516169"/>
            <a:chExt cx="327823" cy="357009"/>
          </a:xfrm>
        </p:grpSpPr>
        <p:sp>
          <p:nvSpPr>
            <p:cNvPr id="5019" name="Google Shape;5019;p60"/>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0"/>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0"/>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0"/>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0"/>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0"/>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0"/>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0"/>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0"/>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8" name="Google Shape;5028;p60"/>
          <p:cNvGrpSpPr/>
          <p:nvPr/>
        </p:nvGrpSpPr>
        <p:grpSpPr>
          <a:xfrm>
            <a:off x="8020159" y="1516551"/>
            <a:ext cx="300897" cy="356627"/>
            <a:chOff x="8020159" y="1516551"/>
            <a:chExt cx="300897" cy="356627"/>
          </a:xfrm>
        </p:grpSpPr>
        <p:sp>
          <p:nvSpPr>
            <p:cNvPr id="5029" name="Google Shape;5029;p60"/>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0"/>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0"/>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0"/>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0"/>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4" name="Google Shape;5034;p60"/>
          <p:cNvGrpSpPr/>
          <p:nvPr/>
        </p:nvGrpSpPr>
        <p:grpSpPr>
          <a:xfrm>
            <a:off x="5377363" y="1516169"/>
            <a:ext cx="257357" cy="356627"/>
            <a:chOff x="5377363" y="1516169"/>
            <a:chExt cx="257357" cy="356627"/>
          </a:xfrm>
        </p:grpSpPr>
        <p:sp>
          <p:nvSpPr>
            <p:cNvPr id="5035" name="Google Shape;5035;p60"/>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0"/>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0"/>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0"/>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0"/>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0"/>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0"/>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0"/>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0"/>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0"/>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0"/>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0"/>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0"/>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0"/>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0"/>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0"/>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0"/>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60"/>
          <p:cNvGrpSpPr/>
          <p:nvPr/>
        </p:nvGrpSpPr>
        <p:grpSpPr>
          <a:xfrm>
            <a:off x="4880567" y="1535870"/>
            <a:ext cx="356245" cy="317607"/>
            <a:chOff x="4880567" y="1535870"/>
            <a:chExt cx="356245" cy="317607"/>
          </a:xfrm>
        </p:grpSpPr>
        <p:sp>
          <p:nvSpPr>
            <p:cNvPr id="5053" name="Google Shape;5053;p6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60"/>
          <p:cNvGrpSpPr/>
          <p:nvPr/>
        </p:nvGrpSpPr>
        <p:grpSpPr>
          <a:xfrm>
            <a:off x="5771483" y="1515787"/>
            <a:ext cx="357359" cy="357391"/>
            <a:chOff x="5771483" y="1515787"/>
            <a:chExt cx="357359" cy="357391"/>
          </a:xfrm>
        </p:grpSpPr>
        <p:sp>
          <p:nvSpPr>
            <p:cNvPr id="5059" name="Google Shape;5059;p60"/>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0"/>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0"/>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0"/>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60"/>
          <p:cNvGrpSpPr/>
          <p:nvPr/>
        </p:nvGrpSpPr>
        <p:grpSpPr>
          <a:xfrm>
            <a:off x="7121669" y="1533610"/>
            <a:ext cx="321362" cy="321362"/>
            <a:chOff x="7121669" y="1533610"/>
            <a:chExt cx="321362" cy="321362"/>
          </a:xfrm>
        </p:grpSpPr>
        <p:sp>
          <p:nvSpPr>
            <p:cNvPr id="5064" name="Google Shape;5064;p60"/>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0"/>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0"/>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0"/>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60"/>
          <p:cNvGrpSpPr/>
          <p:nvPr/>
        </p:nvGrpSpPr>
        <p:grpSpPr>
          <a:xfrm>
            <a:off x="7562766" y="1514864"/>
            <a:ext cx="327059" cy="360192"/>
            <a:chOff x="7562766" y="1514864"/>
            <a:chExt cx="327059" cy="360192"/>
          </a:xfrm>
        </p:grpSpPr>
        <p:sp>
          <p:nvSpPr>
            <p:cNvPr id="5069" name="Google Shape;5069;p60"/>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0"/>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0"/>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0"/>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3" name="Google Shape;5073;p60"/>
          <p:cNvGrpSpPr/>
          <p:nvPr/>
        </p:nvGrpSpPr>
        <p:grpSpPr>
          <a:xfrm>
            <a:off x="6221229" y="1498673"/>
            <a:ext cx="361636" cy="362183"/>
            <a:chOff x="6259175" y="1559008"/>
            <a:chExt cx="271743" cy="272093"/>
          </a:xfrm>
        </p:grpSpPr>
        <p:sp>
          <p:nvSpPr>
            <p:cNvPr id="5074" name="Google Shape;5074;p60"/>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0"/>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0"/>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0"/>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0"/>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0"/>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0"/>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0"/>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0"/>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0"/>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0"/>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0"/>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0"/>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0"/>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0"/>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0"/>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0"/>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60"/>
          <p:cNvGrpSpPr/>
          <p:nvPr/>
        </p:nvGrpSpPr>
        <p:grpSpPr>
          <a:xfrm>
            <a:off x="2661459" y="2015001"/>
            <a:ext cx="322508" cy="273494"/>
            <a:chOff x="2661459" y="2015001"/>
            <a:chExt cx="322508" cy="273494"/>
          </a:xfrm>
        </p:grpSpPr>
        <p:sp>
          <p:nvSpPr>
            <p:cNvPr id="5092" name="Google Shape;5092;p6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4" name="Google Shape;5094;p60"/>
          <p:cNvGrpSpPr/>
          <p:nvPr/>
        </p:nvGrpSpPr>
        <p:grpSpPr>
          <a:xfrm>
            <a:off x="6671087" y="2009304"/>
            <a:ext cx="332757" cy="281833"/>
            <a:chOff x="6671087" y="2009304"/>
            <a:chExt cx="332757" cy="281833"/>
          </a:xfrm>
        </p:grpSpPr>
        <p:sp>
          <p:nvSpPr>
            <p:cNvPr id="5095" name="Google Shape;5095;p60"/>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0"/>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7" name="Google Shape;5097;p60"/>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8" name="Google Shape;5098;p60"/>
          <p:cNvGrpSpPr/>
          <p:nvPr/>
        </p:nvGrpSpPr>
        <p:grpSpPr>
          <a:xfrm>
            <a:off x="2201806" y="1976585"/>
            <a:ext cx="349784" cy="349434"/>
            <a:chOff x="2201806" y="1976585"/>
            <a:chExt cx="349784" cy="349434"/>
          </a:xfrm>
        </p:grpSpPr>
        <p:sp>
          <p:nvSpPr>
            <p:cNvPr id="5099" name="Google Shape;5099;p60"/>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0"/>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0"/>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0"/>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60"/>
          <p:cNvGrpSpPr/>
          <p:nvPr/>
        </p:nvGrpSpPr>
        <p:grpSpPr>
          <a:xfrm>
            <a:off x="3094217" y="1976585"/>
            <a:ext cx="350198" cy="350548"/>
            <a:chOff x="3094217" y="1976585"/>
            <a:chExt cx="350198" cy="350548"/>
          </a:xfrm>
        </p:grpSpPr>
        <p:sp>
          <p:nvSpPr>
            <p:cNvPr id="5104" name="Google Shape;5104;p60"/>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0"/>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0"/>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0"/>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0"/>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0"/>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0"/>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0"/>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0"/>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0"/>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0"/>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0"/>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0"/>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7" name="Google Shape;5117;p60"/>
          <p:cNvGrpSpPr/>
          <p:nvPr/>
        </p:nvGrpSpPr>
        <p:grpSpPr>
          <a:xfrm>
            <a:off x="870939" y="1975821"/>
            <a:ext cx="332375" cy="350071"/>
            <a:chOff x="870939" y="1975821"/>
            <a:chExt cx="332375" cy="350071"/>
          </a:xfrm>
        </p:grpSpPr>
        <p:sp>
          <p:nvSpPr>
            <p:cNvPr id="5118" name="Google Shape;5118;p60"/>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0"/>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0"/>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0"/>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2" name="Google Shape;5122;p60"/>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3" name="Google Shape;5123;p60"/>
          <p:cNvGrpSpPr/>
          <p:nvPr/>
        </p:nvGrpSpPr>
        <p:grpSpPr>
          <a:xfrm>
            <a:off x="3979435" y="1976585"/>
            <a:ext cx="345265" cy="349848"/>
            <a:chOff x="3979435" y="1976585"/>
            <a:chExt cx="345265" cy="349848"/>
          </a:xfrm>
        </p:grpSpPr>
        <p:sp>
          <p:nvSpPr>
            <p:cNvPr id="5124" name="Google Shape;5124;p60"/>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0"/>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0"/>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0"/>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0"/>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0"/>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0"/>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0"/>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0"/>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0"/>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0"/>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0"/>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0"/>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0"/>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0"/>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0"/>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0"/>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60"/>
          <p:cNvGrpSpPr/>
          <p:nvPr/>
        </p:nvGrpSpPr>
        <p:grpSpPr>
          <a:xfrm>
            <a:off x="3576626" y="1975821"/>
            <a:ext cx="284251" cy="351694"/>
            <a:chOff x="3576626" y="1975821"/>
            <a:chExt cx="284251" cy="351694"/>
          </a:xfrm>
        </p:grpSpPr>
        <p:sp>
          <p:nvSpPr>
            <p:cNvPr id="5142" name="Google Shape;5142;p60"/>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0"/>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0"/>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5" name="Google Shape;5145;p60"/>
          <p:cNvGrpSpPr/>
          <p:nvPr/>
        </p:nvGrpSpPr>
        <p:grpSpPr>
          <a:xfrm>
            <a:off x="2722090" y="2890162"/>
            <a:ext cx="238770" cy="371841"/>
            <a:chOff x="2722090" y="2890162"/>
            <a:chExt cx="238770" cy="371841"/>
          </a:xfrm>
        </p:grpSpPr>
        <p:sp>
          <p:nvSpPr>
            <p:cNvPr id="5146" name="Google Shape;5146;p60"/>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0"/>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0"/>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9" name="Google Shape;5149;p60"/>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0" name="Google Shape;5150;p60"/>
          <p:cNvGrpSpPr/>
          <p:nvPr/>
        </p:nvGrpSpPr>
        <p:grpSpPr>
          <a:xfrm>
            <a:off x="6216367" y="1970156"/>
            <a:ext cx="361147" cy="361147"/>
            <a:chOff x="6216367" y="1970156"/>
            <a:chExt cx="361147" cy="361147"/>
          </a:xfrm>
        </p:grpSpPr>
        <p:sp>
          <p:nvSpPr>
            <p:cNvPr id="5151" name="Google Shape;5151;p60"/>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0"/>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0"/>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0"/>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5" name="Google Shape;5155;p60"/>
          <p:cNvGrpSpPr/>
          <p:nvPr/>
        </p:nvGrpSpPr>
        <p:grpSpPr>
          <a:xfrm>
            <a:off x="1289311" y="2926222"/>
            <a:ext cx="408156" cy="299783"/>
            <a:chOff x="1289311" y="2926222"/>
            <a:chExt cx="408156" cy="299783"/>
          </a:xfrm>
        </p:grpSpPr>
        <p:sp>
          <p:nvSpPr>
            <p:cNvPr id="5156" name="Google Shape;5156;p60"/>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0"/>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60"/>
          <p:cNvGrpSpPr/>
          <p:nvPr/>
        </p:nvGrpSpPr>
        <p:grpSpPr>
          <a:xfrm>
            <a:off x="7978465" y="1969392"/>
            <a:ext cx="361147" cy="360797"/>
            <a:chOff x="7978465" y="1969392"/>
            <a:chExt cx="361147" cy="360797"/>
          </a:xfrm>
        </p:grpSpPr>
        <p:sp>
          <p:nvSpPr>
            <p:cNvPr id="5159" name="Google Shape;5159;p60"/>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0"/>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0"/>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0"/>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0"/>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0"/>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0"/>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0"/>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0"/>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8" name="Google Shape;5168;p60"/>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9" name="Google Shape;5169;p60"/>
          <p:cNvGrpSpPr/>
          <p:nvPr/>
        </p:nvGrpSpPr>
        <p:grpSpPr>
          <a:xfrm>
            <a:off x="854261" y="2908813"/>
            <a:ext cx="377474" cy="335748"/>
            <a:chOff x="854261" y="2908813"/>
            <a:chExt cx="377474" cy="335748"/>
          </a:xfrm>
        </p:grpSpPr>
        <p:sp>
          <p:nvSpPr>
            <p:cNvPr id="5170" name="Google Shape;5170;p6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60"/>
          <p:cNvGrpSpPr/>
          <p:nvPr/>
        </p:nvGrpSpPr>
        <p:grpSpPr>
          <a:xfrm>
            <a:off x="1749728" y="2894777"/>
            <a:ext cx="386927" cy="363438"/>
            <a:chOff x="1749728" y="2894777"/>
            <a:chExt cx="386927" cy="363438"/>
          </a:xfrm>
        </p:grpSpPr>
        <p:sp>
          <p:nvSpPr>
            <p:cNvPr id="5176" name="Google Shape;5176;p60"/>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0"/>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0"/>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0"/>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0"/>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0"/>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0"/>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60"/>
          <p:cNvGrpSpPr/>
          <p:nvPr/>
        </p:nvGrpSpPr>
        <p:grpSpPr>
          <a:xfrm>
            <a:off x="7098912" y="1969392"/>
            <a:ext cx="359651" cy="361560"/>
            <a:chOff x="7098912" y="1969392"/>
            <a:chExt cx="359651" cy="361560"/>
          </a:xfrm>
        </p:grpSpPr>
        <p:sp>
          <p:nvSpPr>
            <p:cNvPr id="5184" name="Google Shape;5184;p60"/>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0"/>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0"/>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0"/>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0"/>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0"/>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0"/>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0"/>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0"/>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0"/>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0"/>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0"/>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0"/>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7" name="Google Shape;5197;p60"/>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8" name="Google Shape;5198;p60"/>
          <p:cNvGrpSpPr/>
          <p:nvPr/>
        </p:nvGrpSpPr>
        <p:grpSpPr>
          <a:xfrm>
            <a:off x="5352728" y="1990239"/>
            <a:ext cx="327091" cy="322508"/>
            <a:chOff x="5352728" y="1990239"/>
            <a:chExt cx="327091" cy="322508"/>
          </a:xfrm>
        </p:grpSpPr>
        <p:sp>
          <p:nvSpPr>
            <p:cNvPr id="5199" name="Google Shape;5199;p60"/>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0"/>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0"/>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2" name="Google Shape;5202;p60"/>
          <p:cNvGrpSpPr/>
          <p:nvPr/>
        </p:nvGrpSpPr>
        <p:grpSpPr>
          <a:xfrm>
            <a:off x="7538896" y="1970156"/>
            <a:ext cx="361147" cy="361529"/>
            <a:chOff x="7538896" y="1970156"/>
            <a:chExt cx="361147" cy="361529"/>
          </a:xfrm>
        </p:grpSpPr>
        <p:sp>
          <p:nvSpPr>
            <p:cNvPr id="5203" name="Google Shape;5203;p60"/>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0"/>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0"/>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0"/>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0"/>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0"/>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60"/>
          <p:cNvGrpSpPr/>
          <p:nvPr/>
        </p:nvGrpSpPr>
        <p:grpSpPr>
          <a:xfrm>
            <a:off x="4896099" y="1970920"/>
            <a:ext cx="358155" cy="358123"/>
            <a:chOff x="4896099" y="1970920"/>
            <a:chExt cx="358155" cy="358123"/>
          </a:xfrm>
        </p:grpSpPr>
        <p:sp>
          <p:nvSpPr>
            <p:cNvPr id="5210" name="Google Shape;5210;p60"/>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0"/>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0"/>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60"/>
          <p:cNvGrpSpPr/>
          <p:nvPr/>
        </p:nvGrpSpPr>
        <p:grpSpPr>
          <a:xfrm>
            <a:off x="4048787" y="2977019"/>
            <a:ext cx="283488" cy="198604"/>
            <a:chOff x="4048787" y="2977019"/>
            <a:chExt cx="283488" cy="198604"/>
          </a:xfrm>
        </p:grpSpPr>
        <p:sp>
          <p:nvSpPr>
            <p:cNvPr id="5214" name="Google Shape;5214;p60"/>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0"/>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0"/>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0"/>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0"/>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0"/>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60"/>
          <p:cNvGrpSpPr/>
          <p:nvPr/>
        </p:nvGrpSpPr>
        <p:grpSpPr>
          <a:xfrm>
            <a:off x="4054103" y="2430191"/>
            <a:ext cx="218687" cy="349052"/>
            <a:chOff x="4054103" y="2430191"/>
            <a:chExt cx="218687" cy="349052"/>
          </a:xfrm>
        </p:grpSpPr>
        <p:sp>
          <p:nvSpPr>
            <p:cNvPr id="5221" name="Google Shape;5221;p60"/>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0"/>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60"/>
          <p:cNvGrpSpPr/>
          <p:nvPr/>
        </p:nvGrpSpPr>
        <p:grpSpPr>
          <a:xfrm>
            <a:off x="2185128" y="2427549"/>
            <a:ext cx="382758" cy="356595"/>
            <a:chOff x="2185128" y="2427549"/>
            <a:chExt cx="382758" cy="356595"/>
          </a:xfrm>
        </p:grpSpPr>
        <p:sp>
          <p:nvSpPr>
            <p:cNvPr id="5224" name="Google Shape;5224;p60"/>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0"/>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0"/>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0"/>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60"/>
          <p:cNvGrpSpPr/>
          <p:nvPr/>
        </p:nvGrpSpPr>
        <p:grpSpPr>
          <a:xfrm>
            <a:off x="3539102" y="2427549"/>
            <a:ext cx="355099" cy="355481"/>
            <a:chOff x="3539102" y="2427549"/>
            <a:chExt cx="355099" cy="355481"/>
          </a:xfrm>
        </p:grpSpPr>
        <p:sp>
          <p:nvSpPr>
            <p:cNvPr id="5229" name="Google Shape;5229;p6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1" name="Google Shape;5231;p60"/>
          <p:cNvGrpSpPr/>
          <p:nvPr/>
        </p:nvGrpSpPr>
        <p:grpSpPr>
          <a:xfrm>
            <a:off x="2656907" y="2439293"/>
            <a:ext cx="332757" cy="332343"/>
            <a:chOff x="2656907" y="2439293"/>
            <a:chExt cx="332757" cy="332343"/>
          </a:xfrm>
        </p:grpSpPr>
        <p:sp>
          <p:nvSpPr>
            <p:cNvPr id="5232" name="Google Shape;5232;p60"/>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0"/>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0"/>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0"/>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0"/>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0"/>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0"/>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60"/>
          <p:cNvGrpSpPr/>
          <p:nvPr/>
        </p:nvGrpSpPr>
        <p:grpSpPr>
          <a:xfrm>
            <a:off x="1731523" y="2422616"/>
            <a:ext cx="399435" cy="365698"/>
            <a:chOff x="1731523" y="2422616"/>
            <a:chExt cx="399435" cy="365698"/>
          </a:xfrm>
        </p:grpSpPr>
        <p:sp>
          <p:nvSpPr>
            <p:cNvPr id="5240" name="Google Shape;5240;p6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60"/>
          <p:cNvGrpSpPr/>
          <p:nvPr/>
        </p:nvGrpSpPr>
        <p:grpSpPr>
          <a:xfrm>
            <a:off x="3097241" y="2433564"/>
            <a:ext cx="344883" cy="343387"/>
            <a:chOff x="3097241" y="2433564"/>
            <a:chExt cx="344883" cy="343387"/>
          </a:xfrm>
        </p:grpSpPr>
        <p:sp>
          <p:nvSpPr>
            <p:cNvPr id="5244" name="Google Shape;5244;p60"/>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0"/>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0"/>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0"/>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0"/>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0"/>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0"/>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0"/>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0"/>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60"/>
          <p:cNvGrpSpPr/>
          <p:nvPr/>
        </p:nvGrpSpPr>
        <p:grpSpPr>
          <a:xfrm>
            <a:off x="1278299" y="2439293"/>
            <a:ext cx="410829" cy="332343"/>
            <a:chOff x="1278299" y="2439293"/>
            <a:chExt cx="410829" cy="332343"/>
          </a:xfrm>
        </p:grpSpPr>
        <p:sp>
          <p:nvSpPr>
            <p:cNvPr id="5254" name="Google Shape;5254;p60"/>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0"/>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0"/>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0"/>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0"/>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0"/>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0"/>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0"/>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2" name="Google Shape;5262;p60"/>
          <p:cNvGrpSpPr/>
          <p:nvPr/>
        </p:nvGrpSpPr>
        <p:grpSpPr>
          <a:xfrm>
            <a:off x="870939" y="2439293"/>
            <a:ext cx="331993" cy="331993"/>
            <a:chOff x="870939" y="2439293"/>
            <a:chExt cx="331993" cy="331993"/>
          </a:xfrm>
        </p:grpSpPr>
        <p:sp>
          <p:nvSpPr>
            <p:cNvPr id="5263" name="Google Shape;5263;p60"/>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0"/>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0"/>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0"/>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0"/>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0"/>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0"/>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0"/>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0"/>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0"/>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0"/>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0"/>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0"/>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0"/>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0"/>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0"/>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60"/>
          <p:cNvGrpSpPr/>
          <p:nvPr/>
        </p:nvGrpSpPr>
        <p:grpSpPr>
          <a:xfrm>
            <a:off x="6644957" y="2456353"/>
            <a:ext cx="371395" cy="278904"/>
            <a:chOff x="6644957" y="2456353"/>
            <a:chExt cx="371395" cy="278904"/>
          </a:xfrm>
        </p:grpSpPr>
        <p:sp>
          <p:nvSpPr>
            <p:cNvPr id="5280" name="Google Shape;5280;p60"/>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0"/>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0"/>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0"/>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0"/>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60"/>
          <p:cNvGrpSpPr/>
          <p:nvPr/>
        </p:nvGrpSpPr>
        <p:grpSpPr>
          <a:xfrm>
            <a:off x="5388757" y="2414659"/>
            <a:ext cx="260349" cy="362292"/>
            <a:chOff x="5388757" y="2414659"/>
            <a:chExt cx="260349" cy="362292"/>
          </a:xfrm>
        </p:grpSpPr>
        <p:sp>
          <p:nvSpPr>
            <p:cNvPr id="5286" name="Google Shape;5286;p60"/>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0"/>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0"/>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0"/>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0"/>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0"/>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0"/>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0"/>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0"/>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0"/>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0"/>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0"/>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0"/>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0"/>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0"/>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0"/>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0"/>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0"/>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0"/>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0"/>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60"/>
          <p:cNvGrpSpPr/>
          <p:nvPr/>
        </p:nvGrpSpPr>
        <p:grpSpPr>
          <a:xfrm>
            <a:off x="3567142" y="2905757"/>
            <a:ext cx="348288" cy="340331"/>
            <a:chOff x="3567142" y="2905757"/>
            <a:chExt cx="348288" cy="340331"/>
          </a:xfrm>
        </p:grpSpPr>
        <p:sp>
          <p:nvSpPr>
            <p:cNvPr id="5307" name="Google Shape;5307;p60"/>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0"/>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0"/>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0"/>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0"/>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60"/>
          <p:cNvGrpSpPr/>
          <p:nvPr/>
        </p:nvGrpSpPr>
        <p:grpSpPr>
          <a:xfrm>
            <a:off x="7967103" y="2415041"/>
            <a:ext cx="355863" cy="361911"/>
            <a:chOff x="7967103" y="2415041"/>
            <a:chExt cx="355863" cy="361911"/>
          </a:xfrm>
        </p:grpSpPr>
        <p:sp>
          <p:nvSpPr>
            <p:cNvPr id="5313" name="Google Shape;5313;p6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60"/>
          <p:cNvGrpSpPr/>
          <p:nvPr/>
        </p:nvGrpSpPr>
        <p:grpSpPr>
          <a:xfrm>
            <a:off x="7529411" y="2414659"/>
            <a:ext cx="355863" cy="362292"/>
            <a:chOff x="7529411" y="2414659"/>
            <a:chExt cx="355863" cy="362292"/>
          </a:xfrm>
        </p:grpSpPr>
        <p:sp>
          <p:nvSpPr>
            <p:cNvPr id="5325" name="Google Shape;5325;p60"/>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0"/>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0"/>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0"/>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0"/>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0"/>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0"/>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0"/>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0"/>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0"/>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0"/>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0"/>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60"/>
          <p:cNvGrpSpPr/>
          <p:nvPr/>
        </p:nvGrpSpPr>
        <p:grpSpPr>
          <a:xfrm>
            <a:off x="5733194" y="2431718"/>
            <a:ext cx="446826" cy="327059"/>
            <a:chOff x="5733194" y="2431718"/>
            <a:chExt cx="446826" cy="327059"/>
          </a:xfrm>
        </p:grpSpPr>
        <p:sp>
          <p:nvSpPr>
            <p:cNvPr id="5338" name="Google Shape;5338;p60"/>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0"/>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0"/>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60"/>
          <p:cNvGrpSpPr/>
          <p:nvPr/>
        </p:nvGrpSpPr>
        <p:grpSpPr>
          <a:xfrm>
            <a:off x="4876780" y="2418064"/>
            <a:ext cx="407774" cy="356627"/>
            <a:chOff x="4876780" y="2418064"/>
            <a:chExt cx="407774" cy="356627"/>
          </a:xfrm>
        </p:grpSpPr>
        <p:sp>
          <p:nvSpPr>
            <p:cNvPr id="5342" name="Google Shape;5342;p60"/>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0"/>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0"/>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0"/>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0"/>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0"/>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0"/>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0"/>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60"/>
          <p:cNvGrpSpPr/>
          <p:nvPr/>
        </p:nvGrpSpPr>
        <p:grpSpPr>
          <a:xfrm>
            <a:off x="7070872" y="2410871"/>
            <a:ext cx="398321" cy="371013"/>
            <a:chOff x="7070872" y="2410871"/>
            <a:chExt cx="398321" cy="371013"/>
          </a:xfrm>
        </p:grpSpPr>
        <p:sp>
          <p:nvSpPr>
            <p:cNvPr id="5351" name="Google Shape;5351;p60"/>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0"/>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0"/>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0"/>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5" name="Google Shape;5355;p60"/>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6" name="Google Shape;5356;p60"/>
          <p:cNvGrpSpPr/>
          <p:nvPr/>
        </p:nvGrpSpPr>
        <p:grpSpPr>
          <a:xfrm>
            <a:off x="5318259" y="2982111"/>
            <a:ext cx="371013" cy="220787"/>
            <a:chOff x="5318259" y="2982111"/>
            <a:chExt cx="371013" cy="220787"/>
          </a:xfrm>
        </p:grpSpPr>
        <p:sp>
          <p:nvSpPr>
            <p:cNvPr id="5357" name="Google Shape;5357;p60"/>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0"/>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0"/>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0"/>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0"/>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0"/>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0"/>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0"/>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60"/>
          <p:cNvGrpSpPr/>
          <p:nvPr/>
        </p:nvGrpSpPr>
        <p:grpSpPr>
          <a:xfrm>
            <a:off x="7073928" y="2905757"/>
            <a:ext cx="371395" cy="371809"/>
            <a:chOff x="7073928" y="2905757"/>
            <a:chExt cx="371395" cy="371809"/>
          </a:xfrm>
        </p:grpSpPr>
        <p:sp>
          <p:nvSpPr>
            <p:cNvPr id="5366" name="Google Shape;5366;p60"/>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0"/>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0"/>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9" name="Google Shape;5369;p60"/>
          <p:cNvGrpSpPr/>
          <p:nvPr/>
        </p:nvGrpSpPr>
        <p:grpSpPr>
          <a:xfrm>
            <a:off x="6188327" y="2955408"/>
            <a:ext cx="371395" cy="272857"/>
            <a:chOff x="6188327" y="2955408"/>
            <a:chExt cx="371395" cy="272857"/>
          </a:xfrm>
        </p:grpSpPr>
        <p:sp>
          <p:nvSpPr>
            <p:cNvPr id="5370" name="Google Shape;5370;p6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60"/>
          <p:cNvGrpSpPr/>
          <p:nvPr/>
        </p:nvGrpSpPr>
        <p:grpSpPr>
          <a:xfrm>
            <a:off x="7521454" y="2906139"/>
            <a:ext cx="359651" cy="371013"/>
            <a:chOff x="7521454" y="2906139"/>
            <a:chExt cx="359651" cy="371013"/>
          </a:xfrm>
        </p:grpSpPr>
        <p:sp>
          <p:nvSpPr>
            <p:cNvPr id="5373" name="Google Shape;5373;p60"/>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0"/>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0"/>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0"/>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0"/>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60"/>
          <p:cNvGrpSpPr/>
          <p:nvPr/>
        </p:nvGrpSpPr>
        <p:grpSpPr>
          <a:xfrm>
            <a:off x="5782845" y="2906521"/>
            <a:ext cx="301661" cy="371013"/>
            <a:chOff x="5782845" y="2906521"/>
            <a:chExt cx="301661" cy="371013"/>
          </a:xfrm>
        </p:grpSpPr>
        <p:sp>
          <p:nvSpPr>
            <p:cNvPr id="5379" name="Google Shape;5379;p6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60"/>
          <p:cNvGrpSpPr/>
          <p:nvPr/>
        </p:nvGrpSpPr>
        <p:grpSpPr>
          <a:xfrm>
            <a:off x="6630539" y="2917502"/>
            <a:ext cx="371777" cy="349434"/>
            <a:chOff x="6630539" y="2917502"/>
            <a:chExt cx="371777" cy="349434"/>
          </a:xfrm>
        </p:grpSpPr>
        <p:sp>
          <p:nvSpPr>
            <p:cNvPr id="5383" name="Google Shape;5383;p60"/>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0"/>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0"/>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0"/>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0"/>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0"/>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0"/>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60"/>
          <p:cNvGrpSpPr/>
          <p:nvPr/>
        </p:nvGrpSpPr>
        <p:grpSpPr>
          <a:xfrm>
            <a:off x="2171474" y="3369229"/>
            <a:ext cx="408156" cy="343737"/>
            <a:chOff x="2171474" y="3369229"/>
            <a:chExt cx="408156" cy="343737"/>
          </a:xfrm>
        </p:grpSpPr>
        <p:sp>
          <p:nvSpPr>
            <p:cNvPr id="5391" name="Google Shape;5391;p60"/>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0"/>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0"/>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0"/>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60"/>
          <p:cNvGrpSpPr/>
          <p:nvPr/>
        </p:nvGrpSpPr>
        <p:grpSpPr>
          <a:xfrm>
            <a:off x="4891198" y="2925108"/>
            <a:ext cx="334634" cy="334634"/>
            <a:chOff x="4891198" y="2925108"/>
            <a:chExt cx="334634" cy="334634"/>
          </a:xfrm>
        </p:grpSpPr>
        <p:sp>
          <p:nvSpPr>
            <p:cNvPr id="5396" name="Google Shape;5396;p60"/>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0"/>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0"/>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0"/>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0"/>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0"/>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0"/>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0"/>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60"/>
          <p:cNvGrpSpPr/>
          <p:nvPr/>
        </p:nvGrpSpPr>
        <p:grpSpPr>
          <a:xfrm>
            <a:off x="7976174" y="2925108"/>
            <a:ext cx="334666" cy="334634"/>
            <a:chOff x="7976174" y="2925108"/>
            <a:chExt cx="334666" cy="334634"/>
          </a:xfrm>
        </p:grpSpPr>
        <p:sp>
          <p:nvSpPr>
            <p:cNvPr id="5405" name="Google Shape;5405;p6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4" name="Google Shape;5414;p60"/>
          <p:cNvGrpSpPr/>
          <p:nvPr/>
        </p:nvGrpSpPr>
        <p:grpSpPr>
          <a:xfrm>
            <a:off x="3091957" y="3374131"/>
            <a:ext cx="354717" cy="332757"/>
            <a:chOff x="3091957" y="3374131"/>
            <a:chExt cx="354717" cy="332757"/>
          </a:xfrm>
        </p:grpSpPr>
        <p:sp>
          <p:nvSpPr>
            <p:cNvPr id="5415" name="Google Shape;5415;p60"/>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0"/>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0"/>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0"/>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0"/>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0"/>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60"/>
          <p:cNvGrpSpPr/>
          <p:nvPr/>
        </p:nvGrpSpPr>
        <p:grpSpPr>
          <a:xfrm>
            <a:off x="3988156" y="3380210"/>
            <a:ext cx="353954" cy="318880"/>
            <a:chOff x="3988156" y="3380210"/>
            <a:chExt cx="353954" cy="318880"/>
          </a:xfrm>
        </p:grpSpPr>
        <p:sp>
          <p:nvSpPr>
            <p:cNvPr id="5422" name="Google Shape;5422;p6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60"/>
          <p:cNvGrpSpPr/>
          <p:nvPr/>
        </p:nvGrpSpPr>
        <p:grpSpPr>
          <a:xfrm>
            <a:off x="3541011" y="3367320"/>
            <a:ext cx="348257" cy="346188"/>
            <a:chOff x="3541011" y="3367320"/>
            <a:chExt cx="348257" cy="346188"/>
          </a:xfrm>
        </p:grpSpPr>
        <p:sp>
          <p:nvSpPr>
            <p:cNvPr id="5428" name="Google Shape;5428;p60"/>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0"/>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0"/>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0"/>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60"/>
          <p:cNvGrpSpPr/>
          <p:nvPr/>
        </p:nvGrpSpPr>
        <p:grpSpPr>
          <a:xfrm>
            <a:off x="850092" y="3352934"/>
            <a:ext cx="369517" cy="375660"/>
            <a:chOff x="850092" y="3352934"/>
            <a:chExt cx="369517" cy="375660"/>
          </a:xfrm>
        </p:grpSpPr>
        <p:sp>
          <p:nvSpPr>
            <p:cNvPr id="5433" name="Google Shape;5433;p60"/>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0"/>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0"/>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0"/>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0"/>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60"/>
          <p:cNvGrpSpPr/>
          <p:nvPr/>
        </p:nvGrpSpPr>
        <p:grpSpPr>
          <a:xfrm>
            <a:off x="1314678" y="3358217"/>
            <a:ext cx="334666" cy="365348"/>
            <a:chOff x="1314678" y="3358217"/>
            <a:chExt cx="334666" cy="365348"/>
          </a:xfrm>
        </p:grpSpPr>
        <p:sp>
          <p:nvSpPr>
            <p:cNvPr id="5439" name="Google Shape;5439;p60"/>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0"/>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0"/>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0"/>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0"/>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60"/>
          <p:cNvGrpSpPr/>
          <p:nvPr/>
        </p:nvGrpSpPr>
        <p:grpSpPr>
          <a:xfrm>
            <a:off x="1748582" y="3372635"/>
            <a:ext cx="359269" cy="335780"/>
            <a:chOff x="1748582" y="3372635"/>
            <a:chExt cx="359269" cy="335780"/>
          </a:xfrm>
        </p:grpSpPr>
        <p:sp>
          <p:nvSpPr>
            <p:cNvPr id="5445" name="Google Shape;5445;p60"/>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6" name="Google Shape;5446;p60"/>
            <p:cNvGrpSpPr/>
            <p:nvPr/>
          </p:nvGrpSpPr>
          <p:grpSpPr>
            <a:xfrm>
              <a:off x="1748582" y="3372635"/>
              <a:ext cx="333520" cy="335780"/>
              <a:chOff x="1748582" y="3372635"/>
              <a:chExt cx="333520" cy="335780"/>
            </a:xfrm>
          </p:grpSpPr>
          <p:sp>
            <p:nvSpPr>
              <p:cNvPr id="5447" name="Google Shape;5447;p60"/>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0"/>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0"/>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0" name="Google Shape;5450;p60"/>
          <p:cNvGrpSpPr/>
          <p:nvPr/>
        </p:nvGrpSpPr>
        <p:grpSpPr>
          <a:xfrm>
            <a:off x="2640993" y="3357835"/>
            <a:ext cx="365348" cy="364966"/>
            <a:chOff x="2640993" y="3357835"/>
            <a:chExt cx="365348" cy="364966"/>
          </a:xfrm>
        </p:grpSpPr>
        <p:sp>
          <p:nvSpPr>
            <p:cNvPr id="5451" name="Google Shape;5451;p60"/>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0"/>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0"/>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0"/>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0"/>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0"/>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0"/>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0"/>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0"/>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0"/>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1" name="Google Shape;5461;p60"/>
          <p:cNvGrpSpPr/>
          <p:nvPr/>
        </p:nvGrpSpPr>
        <p:grpSpPr>
          <a:xfrm>
            <a:off x="4886264" y="3366174"/>
            <a:ext cx="350548" cy="350198"/>
            <a:chOff x="4886264" y="3366174"/>
            <a:chExt cx="350548" cy="350198"/>
          </a:xfrm>
        </p:grpSpPr>
        <p:sp>
          <p:nvSpPr>
            <p:cNvPr id="5462" name="Google Shape;5462;p6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5" name="Google Shape;5475;p60"/>
          <p:cNvGrpSpPr/>
          <p:nvPr/>
        </p:nvGrpSpPr>
        <p:grpSpPr>
          <a:xfrm>
            <a:off x="5331913" y="3413947"/>
            <a:ext cx="347143" cy="254684"/>
            <a:chOff x="5331913" y="3413947"/>
            <a:chExt cx="347143" cy="254684"/>
          </a:xfrm>
        </p:grpSpPr>
        <p:sp>
          <p:nvSpPr>
            <p:cNvPr id="5476" name="Google Shape;5476;p60"/>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0"/>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0"/>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0"/>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0"/>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0"/>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60"/>
          <p:cNvGrpSpPr/>
          <p:nvPr/>
        </p:nvGrpSpPr>
        <p:grpSpPr>
          <a:xfrm>
            <a:off x="5776798" y="3409778"/>
            <a:ext cx="346379" cy="264518"/>
            <a:chOff x="5776798" y="3409778"/>
            <a:chExt cx="346379" cy="264518"/>
          </a:xfrm>
        </p:grpSpPr>
        <p:sp>
          <p:nvSpPr>
            <p:cNvPr id="5483" name="Google Shape;5483;p6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60"/>
          <p:cNvGrpSpPr/>
          <p:nvPr/>
        </p:nvGrpSpPr>
        <p:grpSpPr>
          <a:xfrm>
            <a:off x="7108015" y="3396505"/>
            <a:ext cx="344883" cy="290299"/>
            <a:chOff x="7108015" y="3396505"/>
            <a:chExt cx="344883" cy="290299"/>
          </a:xfrm>
        </p:grpSpPr>
        <p:sp>
          <p:nvSpPr>
            <p:cNvPr id="5490" name="Google Shape;5490;p60"/>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0"/>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0"/>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0"/>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60"/>
          <p:cNvGrpSpPr/>
          <p:nvPr/>
        </p:nvGrpSpPr>
        <p:grpSpPr>
          <a:xfrm>
            <a:off x="7551754" y="3390808"/>
            <a:ext cx="344883" cy="301311"/>
            <a:chOff x="7551754" y="3390808"/>
            <a:chExt cx="344883" cy="301311"/>
          </a:xfrm>
        </p:grpSpPr>
        <p:sp>
          <p:nvSpPr>
            <p:cNvPr id="5495" name="Google Shape;5495;p60"/>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0"/>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0"/>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0"/>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0"/>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0"/>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0"/>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0"/>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0"/>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0"/>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0"/>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60"/>
          <p:cNvGrpSpPr/>
          <p:nvPr/>
        </p:nvGrpSpPr>
        <p:grpSpPr>
          <a:xfrm>
            <a:off x="6707084" y="3387403"/>
            <a:ext cx="261145" cy="308504"/>
            <a:chOff x="6707084" y="3387403"/>
            <a:chExt cx="261145" cy="308504"/>
          </a:xfrm>
        </p:grpSpPr>
        <p:sp>
          <p:nvSpPr>
            <p:cNvPr id="5507" name="Google Shape;5507;p60"/>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0"/>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0"/>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0"/>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60"/>
          <p:cNvGrpSpPr/>
          <p:nvPr/>
        </p:nvGrpSpPr>
        <p:grpSpPr>
          <a:xfrm>
            <a:off x="848978" y="4297637"/>
            <a:ext cx="377824" cy="324418"/>
            <a:chOff x="848978" y="4297637"/>
            <a:chExt cx="377824" cy="324418"/>
          </a:xfrm>
        </p:grpSpPr>
        <p:sp>
          <p:nvSpPr>
            <p:cNvPr id="5512" name="Google Shape;5512;p60"/>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0"/>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60"/>
          <p:cNvGrpSpPr/>
          <p:nvPr/>
        </p:nvGrpSpPr>
        <p:grpSpPr>
          <a:xfrm>
            <a:off x="1754279" y="4286593"/>
            <a:ext cx="351439" cy="345965"/>
            <a:chOff x="1754279" y="4286593"/>
            <a:chExt cx="351439" cy="345965"/>
          </a:xfrm>
        </p:grpSpPr>
        <p:sp>
          <p:nvSpPr>
            <p:cNvPr id="5515" name="Google Shape;5515;p60"/>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0"/>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0"/>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0"/>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0"/>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60"/>
          <p:cNvGrpSpPr/>
          <p:nvPr/>
        </p:nvGrpSpPr>
        <p:grpSpPr>
          <a:xfrm>
            <a:off x="3996113" y="4291176"/>
            <a:ext cx="336512" cy="335048"/>
            <a:chOff x="3996113" y="4291176"/>
            <a:chExt cx="336512" cy="335048"/>
          </a:xfrm>
        </p:grpSpPr>
        <p:sp>
          <p:nvSpPr>
            <p:cNvPr id="5521" name="Google Shape;5521;p6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24" name="Google Shape;5524;p60"/>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5" name="Google Shape;5525;p60"/>
          <p:cNvGrpSpPr/>
          <p:nvPr/>
        </p:nvGrpSpPr>
        <p:grpSpPr>
          <a:xfrm>
            <a:off x="2179081" y="4285511"/>
            <a:ext cx="397525" cy="348670"/>
            <a:chOff x="2179081" y="4285511"/>
            <a:chExt cx="397525" cy="348670"/>
          </a:xfrm>
        </p:grpSpPr>
        <p:sp>
          <p:nvSpPr>
            <p:cNvPr id="5526" name="Google Shape;5526;p60"/>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0"/>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8" name="Google Shape;5528;p60"/>
          <p:cNvGrpSpPr/>
          <p:nvPr/>
        </p:nvGrpSpPr>
        <p:grpSpPr>
          <a:xfrm>
            <a:off x="3584201" y="4294996"/>
            <a:ext cx="267574" cy="329415"/>
            <a:chOff x="3584201" y="4294996"/>
            <a:chExt cx="267574" cy="329415"/>
          </a:xfrm>
        </p:grpSpPr>
        <p:sp>
          <p:nvSpPr>
            <p:cNvPr id="5529" name="Google Shape;5529;p60"/>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0"/>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0"/>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0"/>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3" name="Google Shape;5533;p60"/>
          <p:cNvGrpSpPr/>
          <p:nvPr/>
        </p:nvGrpSpPr>
        <p:grpSpPr>
          <a:xfrm>
            <a:off x="3082855" y="4295728"/>
            <a:ext cx="375946" cy="327823"/>
            <a:chOff x="3082855" y="4295728"/>
            <a:chExt cx="375946" cy="327823"/>
          </a:xfrm>
        </p:grpSpPr>
        <p:sp>
          <p:nvSpPr>
            <p:cNvPr id="5534" name="Google Shape;5534;p60"/>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0"/>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0"/>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0"/>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0"/>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0"/>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0"/>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0"/>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0"/>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0"/>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0"/>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5" name="Google Shape;5545;p60"/>
          <p:cNvGrpSpPr/>
          <p:nvPr/>
        </p:nvGrpSpPr>
        <p:grpSpPr>
          <a:xfrm>
            <a:off x="2749016" y="4291176"/>
            <a:ext cx="150831" cy="336926"/>
            <a:chOff x="2749016" y="4291176"/>
            <a:chExt cx="150831" cy="336926"/>
          </a:xfrm>
        </p:grpSpPr>
        <p:sp>
          <p:nvSpPr>
            <p:cNvPr id="5546" name="Google Shape;5546;p60"/>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0"/>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0"/>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0"/>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0" name="Google Shape;5550;p60"/>
          <p:cNvGrpSpPr/>
          <p:nvPr/>
        </p:nvGrpSpPr>
        <p:grpSpPr>
          <a:xfrm>
            <a:off x="7127716" y="4279432"/>
            <a:ext cx="248254" cy="361942"/>
            <a:chOff x="7127716" y="4279432"/>
            <a:chExt cx="248254" cy="361942"/>
          </a:xfrm>
        </p:grpSpPr>
        <p:sp>
          <p:nvSpPr>
            <p:cNvPr id="5551" name="Google Shape;5551;p60"/>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0"/>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0"/>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0"/>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0"/>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0"/>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0"/>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0"/>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0"/>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0" name="Google Shape;5560;p60"/>
          <p:cNvGrpSpPr/>
          <p:nvPr/>
        </p:nvGrpSpPr>
        <p:grpSpPr>
          <a:xfrm>
            <a:off x="7565408" y="4279432"/>
            <a:ext cx="248255" cy="361942"/>
            <a:chOff x="7565408" y="4279432"/>
            <a:chExt cx="248255" cy="361942"/>
          </a:xfrm>
        </p:grpSpPr>
        <p:sp>
          <p:nvSpPr>
            <p:cNvPr id="5561" name="Google Shape;5561;p60"/>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0"/>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0"/>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0"/>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0"/>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0"/>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0"/>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0"/>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9" name="Google Shape;5569;p60"/>
          <p:cNvGrpSpPr/>
          <p:nvPr/>
        </p:nvGrpSpPr>
        <p:grpSpPr>
          <a:xfrm>
            <a:off x="6264109" y="4279432"/>
            <a:ext cx="225498" cy="361560"/>
            <a:chOff x="6264109" y="4279432"/>
            <a:chExt cx="225498" cy="361560"/>
          </a:xfrm>
        </p:grpSpPr>
        <p:sp>
          <p:nvSpPr>
            <p:cNvPr id="5570" name="Google Shape;5570;p60"/>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0"/>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2" name="Google Shape;5572;p60"/>
          <p:cNvGrpSpPr/>
          <p:nvPr/>
        </p:nvGrpSpPr>
        <p:grpSpPr>
          <a:xfrm>
            <a:off x="7929578" y="4284365"/>
            <a:ext cx="395266" cy="351312"/>
            <a:chOff x="7929578" y="4284365"/>
            <a:chExt cx="395266" cy="351312"/>
          </a:xfrm>
        </p:grpSpPr>
        <p:sp>
          <p:nvSpPr>
            <p:cNvPr id="5573" name="Google Shape;5573;p60"/>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0"/>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0"/>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0"/>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7" name="Google Shape;5577;p60"/>
          <p:cNvGrpSpPr/>
          <p:nvPr/>
        </p:nvGrpSpPr>
        <p:grpSpPr>
          <a:xfrm>
            <a:off x="6595502" y="4323777"/>
            <a:ext cx="426315" cy="332826"/>
            <a:chOff x="6639652" y="4323777"/>
            <a:chExt cx="426315" cy="332826"/>
          </a:xfrm>
        </p:grpSpPr>
        <p:sp>
          <p:nvSpPr>
            <p:cNvPr id="5578" name="Google Shape;5578;p60"/>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0"/>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0"/>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0"/>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0"/>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0"/>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0"/>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0"/>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0"/>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0"/>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8" name="Google Shape;5588;p60"/>
          <p:cNvGrpSpPr/>
          <p:nvPr/>
        </p:nvGrpSpPr>
        <p:grpSpPr>
          <a:xfrm>
            <a:off x="5357662" y="4297637"/>
            <a:ext cx="287275" cy="326296"/>
            <a:chOff x="5357662" y="4297637"/>
            <a:chExt cx="287275" cy="326296"/>
          </a:xfrm>
        </p:grpSpPr>
        <p:sp>
          <p:nvSpPr>
            <p:cNvPr id="5589" name="Google Shape;5589;p60"/>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0"/>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0"/>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0"/>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0"/>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60"/>
          <p:cNvGrpSpPr/>
          <p:nvPr/>
        </p:nvGrpSpPr>
        <p:grpSpPr>
          <a:xfrm>
            <a:off x="5774124" y="4294550"/>
            <a:ext cx="331611" cy="331674"/>
            <a:chOff x="5774124" y="4294550"/>
            <a:chExt cx="331611" cy="331674"/>
          </a:xfrm>
        </p:grpSpPr>
        <p:sp>
          <p:nvSpPr>
            <p:cNvPr id="5595" name="Google Shape;5595;p60"/>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0"/>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60"/>
          <p:cNvGrpSpPr/>
          <p:nvPr/>
        </p:nvGrpSpPr>
        <p:grpSpPr>
          <a:xfrm>
            <a:off x="4890434" y="4287389"/>
            <a:ext cx="345997" cy="346029"/>
            <a:chOff x="4890434" y="4287389"/>
            <a:chExt cx="345997" cy="346029"/>
          </a:xfrm>
        </p:grpSpPr>
        <p:sp>
          <p:nvSpPr>
            <p:cNvPr id="5598" name="Google Shape;5598;p60"/>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0"/>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0"/>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0"/>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0"/>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0"/>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0"/>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60"/>
          <p:cNvGrpSpPr/>
          <p:nvPr/>
        </p:nvGrpSpPr>
        <p:grpSpPr>
          <a:xfrm>
            <a:off x="2165809" y="3811059"/>
            <a:ext cx="422542" cy="342973"/>
            <a:chOff x="2165809" y="3811059"/>
            <a:chExt cx="422542" cy="342973"/>
          </a:xfrm>
        </p:grpSpPr>
        <p:sp>
          <p:nvSpPr>
            <p:cNvPr id="5606" name="Google Shape;5606;p60"/>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0"/>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0"/>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0"/>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0"/>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0"/>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0"/>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0"/>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0"/>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0"/>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0"/>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0"/>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0"/>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0"/>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0"/>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0"/>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0"/>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0"/>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4" name="Google Shape;5624;p60"/>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5" name="Google Shape;5625;p60"/>
          <p:cNvGrpSpPr/>
          <p:nvPr/>
        </p:nvGrpSpPr>
        <p:grpSpPr>
          <a:xfrm>
            <a:off x="903530" y="3806125"/>
            <a:ext cx="264550" cy="353222"/>
            <a:chOff x="903530" y="3806125"/>
            <a:chExt cx="264550" cy="353222"/>
          </a:xfrm>
        </p:grpSpPr>
        <p:sp>
          <p:nvSpPr>
            <p:cNvPr id="5626" name="Google Shape;5626;p60"/>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0"/>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0"/>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0"/>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0" name="Google Shape;5630;p60"/>
          <p:cNvGrpSpPr/>
          <p:nvPr/>
        </p:nvGrpSpPr>
        <p:grpSpPr>
          <a:xfrm>
            <a:off x="2611458" y="3816374"/>
            <a:ext cx="426329" cy="332375"/>
            <a:chOff x="2611458" y="3816374"/>
            <a:chExt cx="426329" cy="332375"/>
          </a:xfrm>
        </p:grpSpPr>
        <p:sp>
          <p:nvSpPr>
            <p:cNvPr id="5631" name="Google Shape;5631;p60"/>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0"/>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0"/>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0"/>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0"/>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0"/>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0"/>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0"/>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0"/>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0"/>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1" name="Google Shape;5641;p60"/>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2" name="Google Shape;5642;p60"/>
          <p:cNvGrpSpPr/>
          <p:nvPr/>
        </p:nvGrpSpPr>
        <p:grpSpPr>
          <a:xfrm>
            <a:off x="4019984" y="3805393"/>
            <a:ext cx="293704" cy="353954"/>
            <a:chOff x="4019984" y="3805393"/>
            <a:chExt cx="293704" cy="353954"/>
          </a:xfrm>
        </p:grpSpPr>
        <p:sp>
          <p:nvSpPr>
            <p:cNvPr id="5643" name="Google Shape;5643;p60"/>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0"/>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60"/>
          <p:cNvGrpSpPr/>
          <p:nvPr/>
        </p:nvGrpSpPr>
        <p:grpSpPr>
          <a:xfrm>
            <a:off x="8006505" y="3390044"/>
            <a:ext cx="323654" cy="303189"/>
            <a:chOff x="8006505" y="3390044"/>
            <a:chExt cx="323654" cy="303189"/>
          </a:xfrm>
        </p:grpSpPr>
        <p:sp>
          <p:nvSpPr>
            <p:cNvPr id="5646" name="Google Shape;5646;p60"/>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0"/>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0"/>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0"/>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0"/>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0"/>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2" name="Google Shape;5652;p60"/>
          <p:cNvGrpSpPr/>
          <p:nvPr/>
        </p:nvGrpSpPr>
        <p:grpSpPr>
          <a:xfrm>
            <a:off x="1299146" y="3806507"/>
            <a:ext cx="367990" cy="351312"/>
            <a:chOff x="1299146" y="3806507"/>
            <a:chExt cx="367990" cy="351312"/>
          </a:xfrm>
        </p:grpSpPr>
        <p:sp>
          <p:nvSpPr>
            <p:cNvPr id="5653" name="Google Shape;5653;p60"/>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0"/>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5" name="Google Shape;5655;p60"/>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6" name="Google Shape;5656;p60"/>
          <p:cNvGrpSpPr/>
          <p:nvPr/>
        </p:nvGrpSpPr>
        <p:grpSpPr>
          <a:xfrm>
            <a:off x="3095745" y="3805393"/>
            <a:ext cx="352840" cy="354717"/>
            <a:chOff x="3095745" y="3805393"/>
            <a:chExt cx="352840" cy="354717"/>
          </a:xfrm>
        </p:grpSpPr>
        <p:sp>
          <p:nvSpPr>
            <p:cNvPr id="5657" name="Google Shape;5657;p60"/>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0"/>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0"/>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0"/>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0"/>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0"/>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3" name="Google Shape;5663;p60"/>
          <p:cNvGrpSpPr/>
          <p:nvPr/>
        </p:nvGrpSpPr>
        <p:grpSpPr>
          <a:xfrm>
            <a:off x="7550258" y="3832670"/>
            <a:ext cx="371395" cy="301279"/>
            <a:chOff x="7550258" y="3832670"/>
            <a:chExt cx="371395" cy="301279"/>
          </a:xfrm>
        </p:grpSpPr>
        <p:sp>
          <p:nvSpPr>
            <p:cNvPr id="5664" name="Google Shape;5664;p60"/>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0"/>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0"/>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0"/>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0"/>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0"/>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0"/>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0"/>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0"/>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0"/>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0"/>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0"/>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0"/>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0"/>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0"/>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0"/>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0"/>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0"/>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2" name="Google Shape;5682;p60"/>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3" name="Google Shape;5683;p60"/>
          <p:cNvGrpSpPr/>
          <p:nvPr/>
        </p:nvGrpSpPr>
        <p:grpSpPr>
          <a:xfrm>
            <a:off x="6659725" y="3808035"/>
            <a:ext cx="367608" cy="350548"/>
            <a:chOff x="6659725" y="3808035"/>
            <a:chExt cx="367608" cy="350548"/>
          </a:xfrm>
        </p:grpSpPr>
        <p:sp>
          <p:nvSpPr>
            <p:cNvPr id="5684" name="Google Shape;5684;p60"/>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0"/>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60"/>
          <p:cNvGrpSpPr/>
          <p:nvPr/>
        </p:nvGrpSpPr>
        <p:grpSpPr>
          <a:xfrm>
            <a:off x="6219391" y="3816756"/>
            <a:ext cx="356627" cy="334252"/>
            <a:chOff x="6219391" y="3816756"/>
            <a:chExt cx="356627" cy="334252"/>
          </a:xfrm>
        </p:grpSpPr>
        <p:sp>
          <p:nvSpPr>
            <p:cNvPr id="5687" name="Google Shape;5687;p60"/>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0"/>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0"/>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0"/>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1" name="Google Shape;5691;p60"/>
          <p:cNvGrpSpPr/>
          <p:nvPr/>
        </p:nvGrpSpPr>
        <p:grpSpPr>
          <a:xfrm>
            <a:off x="5778676" y="3826972"/>
            <a:ext cx="349052" cy="313055"/>
            <a:chOff x="5778676" y="3826972"/>
            <a:chExt cx="349052" cy="313055"/>
          </a:xfrm>
        </p:grpSpPr>
        <p:sp>
          <p:nvSpPr>
            <p:cNvPr id="5692" name="Google Shape;5692;p60"/>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0"/>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0"/>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0"/>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0"/>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60"/>
          <p:cNvGrpSpPr/>
          <p:nvPr/>
        </p:nvGrpSpPr>
        <p:grpSpPr>
          <a:xfrm>
            <a:off x="5355784" y="3834547"/>
            <a:ext cx="299019" cy="297905"/>
            <a:chOff x="5355784" y="3834547"/>
            <a:chExt cx="299019" cy="297905"/>
          </a:xfrm>
        </p:grpSpPr>
        <p:sp>
          <p:nvSpPr>
            <p:cNvPr id="5698" name="Google Shape;5698;p60"/>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0"/>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0"/>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0"/>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60"/>
          <p:cNvGrpSpPr/>
          <p:nvPr/>
        </p:nvGrpSpPr>
        <p:grpSpPr>
          <a:xfrm>
            <a:off x="8036455" y="3807271"/>
            <a:ext cx="292176" cy="353985"/>
            <a:chOff x="8036455" y="3807271"/>
            <a:chExt cx="292176" cy="353985"/>
          </a:xfrm>
        </p:grpSpPr>
        <p:sp>
          <p:nvSpPr>
            <p:cNvPr id="5703" name="Google Shape;5703;p60"/>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0"/>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60"/>
          <p:cNvGrpSpPr/>
          <p:nvPr/>
        </p:nvGrpSpPr>
        <p:grpSpPr>
          <a:xfrm>
            <a:off x="4874902" y="3808799"/>
            <a:ext cx="345615" cy="350835"/>
            <a:chOff x="4874902" y="3808799"/>
            <a:chExt cx="345615" cy="350835"/>
          </a:xfrm>
        </p:grpSpPr>
        <p:sp>
          <p:nvSpPr>
            <p:cNvPr id="5706" name="Google Shape;5706;p60"/>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0"/>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0"/>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0"/>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0"/>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0"/>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0"/>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0"/>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0"/>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0"/>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0"/>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0"/>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0"/>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0"/>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0"/>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0"/>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0"/>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5"/>
        <p:cNvGrpSpPr/>
        <p:nvPr/>
      </p:nvGrpSpPr>
      <p:grpSpPr>
        <a:xfrm>
          <a:off x="0" y="0"/>
          <a:ext cx="0" cy="0"/>
          <a:chOff x="0" y="0"/>
          <a:chExt cx="0" cy="0"/>
        </a:xfrm>
      </p:grpSpPr>
      <p:sp>
        <p:nvSpPr>
          <p:cNvPr id="206" name="Google Shape;206;p31"/>
          <p:cNvSpPr/>
          <p:nvPr/>
        </p:nvSpPr>
        <p:spPr>
          <a:xfrm>
            <a:off x="950524" y="-397701"/>
            <a:ext cx="1439700" cy="14397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1"/>
          <p:cNvSpPr/>
          <p:nvPr/>
        </p:nvSpPr>
        <p:spPr>
          <a:xfrm rot="-1799740">
            <a:off x="1507164" y="4801776"/>
            <a:ext cx="1878847" cy="577809"/>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8" name="Google Shape;208;p31"/>
          <p:cNvPicPr preferRelativeResize="0"/>
          <p:nvPr/>
        </p:nvPicPr>
        <p:blipFill rotWithShape="1">
          <a:blip r:embed="rId3">
            <a:alphaModFix/>
          </a:blip>
          <a:srcRect t="21738" b="21738"/>
          <a:stretch/>
        </p:blipFill>
        <p:spPr>
          <a:xfrm rot="-1800101">
            <a:off x="3485445" y="526060"/>
            <a:ext cx="10660260" cy="4405943"/>
          </a:xfrm>
          <a:prstGeom prst="roundRect">
            <a:avLst>
              <a:gd name="adj" fmla="val 50000"/>
            </a:avLst>
          </a:prstGeom>
          <a:noFill/>
          <a:ln>
            <a:noFill/>
          </a:ln>
        </p:spPr>
      </p:pic>
      <p:sp>
        <p:nvSpPr>
          <p:cNvPr id="209" name="Google Shape;209;p31"/>
          <p:cNvSpPr txBox="1">
            <a:spLocks noGrp="1"/>
          </p:cNvSpPr>
          <p:nvPr>
            <p:ph type="subTitle" idx="1"/>
          </p:nvPr>
        </p:nvSpPr>
        <p:spPr>
          <a:xfrm flipH="1">
            <a:off x="1347301" y="1142380"/>
            <a:ext cx="3224700" cy="1370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210" name="Google Shape;210;p31"/>
          <p:cNvSpPr txBox="1">
            <a:spLocks noGrp="1"/>
          </p:cNvSpPr>
          <p:nvPr>
            <p:ph type="title"/>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INTRODUCTION</a:t>
            </a:r>
            <a:endParaRPr/>
          </a:p>
        </p:txBody>
      </p:sp>
      <p:sp>
        <p:nvSpPr>
          <p:cNvPr id="211" name="Google Shape;211;p31"/>
          <p:cNvSpPr txBox="1">
            <a:spLocks noGrp="1"/>
          </p:cNvSpPr>
          <p:nvPr>
            <p:ph type="subTitle" idx="2"/>
          </p:nvPr>
        </p:nvSpPr>
        <p:spPr>
          <a:xfrm flipH="1">
            <a:off x="1337475" y="338498"/>
            <a:ext cx="3938100" cy="70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a:t>
            </a:r>
            <a:endParaRPr/>
          </a:p>
        </p:txBody>
      </p:sp>
      <p:sp>
        <p:nvSpPr>
          <p:cNvPr id="212" name="Google Shape;212;p31"/>
          <p:cNvSpPr/>
          <p:nvPr/>
        </p:nvSpPr>
        <p:spPr>
          <a:xfrm>
            <a:off x="7944800" y="-357450"/>
            <a:ext cx="1279200" cy="12792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1"/>
          <p:cNvSpPr/>
          <p:nvPr/>
        </p:nvSpPr>
        <p:spPr>
          <a:xfrm>
            <a:off x="8777755" y="-601297"/>
            <a:ext cx="1279200" cy="1279200"/>
          </a:xfrm>
          <a:prstGeom prst="ellipse">
            <a:avLst/>
          </a:prstGeom>
          <a:solidFill>
            <a:srgbClr val="EC845D">
              <a:alpha val="58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726"/>
        <p:cNvGrpSpPr/>
        <p:nvPr/>
      </p:nvGrpSpPr>
      <p:grpSpPr>
        <a:xfrm>
          <a:off x="0" y="0"/>
          <a:ext cx="0" cy="0"/>
          <a:chOff x="0" y="0"/>
          <a:chExt cx="0" cy="0"/>
        </a:xfrm>
      </p:grpSpPr>
      <p:sp>
        <p:nvSpPr>
          <p:cNvPr id="5727" name="Google Shape;5727;p6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728" name="Google Shape;5728;p6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5729" name="Google Shape;5729;p61"/>
          <p:cNvGrpSpPr/>
          <p:nvPr/>
        </p:nvGrpSpPr>
        <p:grpSpPr>
          <a:xfrm>
            <a:off x="2704005" y="4258781"/>
            <a:ext cx="342144" cy="362704"/>
            <a:chOff x="2704005" y="4258781"/>
            <a:chExt cx="342144" cy="362704"/>
          </a:xfrm>
        </p:grpSpPr>
        <p:sp>
          <p:nvSpPr>
            <p:cNvPr id="5730" name="Google Shape;5730;p61"/>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7" name="Google Shape;5737;p61"/>
          <p:cNvGrpSpPr/>
          <p:nvPr/>
        </p:nvGrpSpPr>
        <p:grpSpPr>
          <a:xfrm>
            <a:off x="2157462" y="4258496"/>
            <a:ext cx="347435" cy="363370"/>
            <a:chOff x="2157462" y="4258496"/>
            <a:chExt cx="347435" cy="363370"/>
          </a:xfrm>
        </p:grpSpPr>
        <p:sp>
          <p:nvSpPr>
            <p:cNvPr id="5738" name="Google Shape;5738;p61"/>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61"/>
          <p:cNvGrpSpPr/>
          <p:nvPr/>
        </p:nvGrpSpPr>
        <p:grpSpPr>
          <a:xfrm>
            <a:off x="4010963" y="3763781"/>
            <a:ext cx="343665" cy="363211"/>
            <a:chOff x="4010963" y="3763781"/>
            <a:chExt cx="343665" cy="363211"/>
          </a:xfrm>
        </p:grpSpPr>
        <p:sp>
          <p:nvSpPr>
            <p:cNvPr id="5742" name="Google Shape;5742;p61"/>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61"/>
          <p:cNvGrpSpPr/>
          <p:nvPr/>
        </p:nvGrpSpPr>
        <p:grpSpPr>
          <a:xfrm>
            <a:off x="2214042" y="3810509"/>
            <a:ext cx="368153" cy="311193"/>
            <a:chOff x="2214042" y="3810509"/>
            <a:chExt cx="368153" cy="311193"/>
          </a:xfrm>
        </p:grpSpPr>
        <p:sp>
          <p:nvSpPr>
            <p:cNvPr id="5748" name="Google Shape;5748;p61"/>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61"/>
          <p:cNvGrpSpPr/>
          <p:nvPr/>
        </p:nvGrpSpPr>
        <p:grpSpPr>
          <a:xfrm>
            <a:off x="1768938" y="3782219"/>
            <a:ext cx="367805" cy="367773"/>
            <a:chOff x="1768938" y="3782219"/>
            <a:chExt cx="367805" cy="367773"/>
          </a:xfrm>
        </p:grpSpPr>
        <p:sp>
          <p:nvSpPr>
            <p:cNvPr id="5751" name="Google Shape;5751;p61"/>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61"/>
          <p:cNvGrpSpPr/>
          <p:nvPr/>
        </p:nvGrpSpPr>
        <p:grpSpPr>
          <a:xfrm>
            <a:off x="2681385" y="3798439"/>
            <a:ext cx="325544" cy="327413"/>
            <a:chOff x="2681385" y="3798439"/>
            <a:chExt cx="325544" cy="327413"/>
          </a:xfrm>
        </p:grpSpPr>
        <p:sp>
          <p:nvSpPr>
            <p:cNvPr id="5757" name="Google Shape;5757;p61"/>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61"/>
          <p:cNvGrpSpPr/>
          <p:nvPr/>
        </p:nvGrpSpPr>
        <p:grpSpPr>
          <a:xfrm>
            <a:off x="6243928" y="4263502"/>
            <a:ext cx="274254" cy="350824"/>
            <a:chOff x="6243928" y="4263502"/>
            <a:chExt cx="274254" cy="350824"/>
          </a:xfrm>
        </p:grpSpPr>
        <p:sp>
          <p:nvSpPr>
            <p:cNvPr id="5765" name="Google Shape;5765;p61"/>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61"/>
          <p:cNvGrpSpPr/>
          <p:nvPr/>
        </p:nvGrpSpPr>
        <p:grpSpPr>
          <a:xfrm>
            <a:off x="3560600" y="3763338"/>
            <a:ext cx="352345" cy="363655"/>
            <a:chOff x="3560600" y="3763338"/>
            <a:chExt cx="352345" cy="363655"/>
          </a:xfrm>
        </p:grpSpPr>
        <p:sp>
          <p:nvSpPr>
            <p:cNvPr id="5774" name="Google Shape;5774;p61"/>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61"/>
          <p:cNvGrpSpPr/>
          <p:nvPr/>
        </p:nvGrpSpPr>
        <p:grpSpPr>
          <a:xfrm>
            <a:off x="5790556" y="4261252"/>
            <a:ext cx="279513" cy="356083"/>
            <a:chOff x="5790556" y="4261252"/>
            <a:chExt cx="279513" cy="356083"/>
          </a:xfrm>
        </p:grpSpPr>
        <p:sp>
          <p:nvSpPr>
            <p:cNvPr id="5778" name="Google Shape;5778;p61"/>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5" name="Google Shape;5785;p61"/>
          <p:cNvGrpSpPr/>
          <p:nvPr/>
        </p:nvGrpSpPr>
        <p:grpSpPr>
          <a:xfrm>
            <a:off x="5341333" y="4261252"/>
            <a:ext cx="278752" cy="356463"/>
            <a:chOff x="5341333" y="4261252"/>
            <a:chExt cx="278752" cy="356463"/>
          </a:xfrm>
        </p:grpSpPr>
        <p:sp>
          <p:nvSpPr>
            <p:cNvPr id="5786" name="Google Shape;5786;p61"/>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3" name="Google Shape;5793;p61"/>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4" name="Google Shape;5794;p61"/>
          <p:cNvGrpSpPr/>
          <p:nvPr/>
        </p:nvGrpSpPr>
        <p:grpSpPr>
          <a:xfrm>
            <a:off x="3103646" y="3766076"/>
            <a:ext cx="360233" cy="362451"/>
            <a:chOff x="3107608" y="3763401"/>
            <a:chExt cx="360233" cy="362451"/>
          </a:xfrm>
        </p:grpSpPr>
        <p:sp>
          <p:nvSpPr>
            <p:cNvPr id="5795" name="Google Shape;5795;p61"/>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61"/>
          <p:cNvGrpSpPr/>
          <p:nvPr/>
        </p:nvGrpSpPr>
        <p:grpSpPr>
          <a:xfrm>
            <a:off x="889343" y="3801227"/>
            <a:ext cx="351585" cy="339705"/>
            <a:chOff x="889343" y="3801227"/>
            <a:chExt cx="351585" cy="339705"/>
          </a:xfrm>
        </p:grpSpPr>
        <p:sp>
          <p:nvSpPr>
            <p:cNvPr id="5799" name="Google Shape;5799;p61"/>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61"/>
          <p:cNvGrpSpPr/>
          <p:nvPr/>
        </p:nvGrpSpPr>
        <p:grpSpPr>
          <a:xfrm>
            <a:off x="4896609" y="4260872"/>
            <a:ext cx="278784" cy="355323"/>
            <a:chOff x="4896609" y="4260872"/>
            <a:chExt cx="278784" cy="355323"/>
          </a:xfrm>
        </p:grpSpPr>
        <p:sp>
          <p:nvSpPr>
            <p:cNvPr id="5805" name="Google Shape;5805;p61"/>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61"/>
          <p:cNvGrpSpPr/>
          <p:nvPr/>
        </p:nvGrpSpPr>
        <p:grpSpPr>
          <a:xfrm>
            <a:off x="7598438" y="4266131"/>
            <a:ext cx="260283" cy="345914"/>
            <a:chOff x="7598438" y="4266131"/>
            <a:chExt cx="260283" cy="345914"/>
          </a:xfrm>
        </p:grpSpPr>
        <p:sp>
          <p:nvSpPr>
            <p:cNvPr id="5812" name="Google Shape;5812;p61"/>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61"/>
          <p:cNvGrpSpPr/>
          <p:nvPr/>
        </p:nvGrpSpPr>
        <p:grpSpPr>
          <a:xfrm>
            <a:off x="1767069" y="3360146"/>
            <a:ext cx="286324" cy="348163"/>
            <a:chOff x="1767069" y="3360146"/>
            <a:chExt cx="286324" cy="348163"/>
          </a:xfrm>
        </p:grpSpPr>
        <p:sp>
          <p:nvSpPr>
            <p:cNvPr id="5820" name="Google Shape;5820;p61"/>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61"/>
          <p:cNvGrpSpPr/>
          <p:nvPr/>
        </p:nvGrpSpPr>
        <p:grpSpPr>
          <a:xfrm>
            <a:off x="7149944" y="4266131"/>
            <a:ext cx="260283" cy="345914"/>
            <a:chOff x="7149944" y="4266131"/>
            <a:chExt cx="260283" cy="345914"/>
          </a:xfrm>
        </p:grpSpPr>
        <p:sp>
          <p:nvSpPr>
            <p:cNvPr id="5828" name="Google Shape;5828;p61"/>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4" name="Google Shape;5834;p61"/>
          <p:cNvGrpSpPr/>
          <p:nvPr/>
        </p:nvGrpSpPr>
        <p:grpSpPr>
          <a:xfrm>
            <a:off x="6695051" y="4259351"/>
            <a:ext cx="270104" cy="360233"/>
            <a:chOff x="6695051" y="4259351"/>
            <a:chExt cx="270104" cy="360233"/>
          </a:xfrm>
        </p:grpSpPr>
        <p:sp>
          <p:nvSpPr>
            <p:cNvPr id="5835" name="Google Shape;5835;p61"/>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61"/>
          <p:cNvGrpSpPr/>
          <p:nvPr/>
        </p:nvGrpSpPr>
        <p:grpSpPr>
          <a:xfrm>
            <a:off x="8047661" y="4257451"/>
            <a:ext cx="277263" cy="362514"/>
            <a:chOff x="8047661" y="4257451"/>
            <a:chExt cx="277263" cy="362514"/>
          </a:xfrm>
        </p:grpSpPr>
        <p:sp>
          <p:nvSpPr>
            <p:cNvPr id="5840" name="Google Shape;5840;p61"/>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4" name="Google Shape;5844;p61"/>
          <p:cNvGrpSpPr/>
          <p:nvPr/>
        </p:nvGrpSpPr>
        <p:grpSpPr>
          <a:xfrm>
            <a:off x="6248078" y="3784468"/>
            <a:ext cx="277263" cy="356115"/>
            <a:chOff x="6248078" y="3784468"/>
            <a:chExt cx="277263" cy="356115"/>
          </a:xfrm>
        </p:grpSpPr>
        <p:sp>
          <p:nvSpPr>
            <p:cNvPr id="5845" name="Google Shape;5845;p61"/>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61"/>
          <p:cNvGrpSpPr/>
          <p:nvPr/>
        </p:nvGrpSpPr>
        <p:grpSpPr>
          <a:xfrm>
            <a:off x="5800725" y="3785989"/>
            <a:ext cx="277644" cy="354594"/>
            <a:chOff x="5800725" y="3785989"/>
            <a:chExt cx="277644" cy="354594"/>
          </a:xfrm>
        </p:grpSpPr>
        <p:sp>
          <p:nvSpPr>
            <p:cNvPr id="5851" name="Google Shape;5851;p61"/>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61"/>
          <p:cNvGrpSpPr/>
          <p:nvPr/>
        </p:nvGrpSpPr>
        <p:grpSpPr>
          <a:xfrm>
            <a:off x="2206122" y="3360748"/>
            <a:ext cx="308183" cy="347561"/>
            <a:chOff x="2206122" y="3360748"/>
            <a:chExt cx="308183" cy="347561"/>
          </a:xfrm>
        </p:grpSpPr>
        <p:sp>
          <p:nvSpPr>
            <p:cNvPr id="5859" name="Google Shape;5859;p61"/>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1"/>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61"/>
          <p:cNvGrpSpPr/>
          <p:nvPr/>
        </p:nvGrpSpPr>
        <p:grpSpPr>
          <a:xfrm>
            <a:off x="5353403" y="3785609"/>
            <a:ext cx="277992" cy="354974"/>
            <a:chOff x="5353403" y="3785609"/>
            <a:chExt cx="277992" cy="354974"/>
          </a:xfrm>
        </p:grpSpPr>
        <p:sp>
          <p:nvSpPr>
            <p:cNvPr id="5865" name="Google Shape;5865;p61"/>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1" name="Google Shape;5871;p61"/>
          <p:cNvGrpSpPr/>
          <p:nvPr/>
        </p:nvGrpSpPr>
        <p:grpSpPr>
          <a:xfrm>
            <a:off x="4896229" y="3785989"/>
            <a:ext cx="278784" cy="354594"/>
            <a:chOff x="4896229" y="3785989"/>
            <a:chExt cx="278784" cy="354594"/>
          </a:xfrm>
        </p:grpSpPr>
        <p:sp>
          <p:nvSpPr>
            <p:cNvPr id="5872" name="Google Shape;5872;p61"/>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8" name="Google Shape;5878;p61"/>
          <p:cNvGrpSpPr/>
          <p:nvPr/>
        </p:nvGrpSpPr>
        <p:grpSpPr>
          <a:xfrm>
            <a:off x="7592387" y="3787858"/>
            <a:ext cx="273874" cy="351204"/>
            <a:chOff x="7592387" y="3787858"/>
            <a:chExt cx="273874" cy="351204"/>
          </a:xfrm>
        </p:grpSpPr>
        <p:sp>
          <p:nvSpPr>
            <p:cNvPr id="5879" name="Google Shape;5879;p61"/>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1"/>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61"/>
          <p:cNvGrpSpPr/>
          <p:nvPr/>
        </p:nvGrpSpPr>
        <p:grpSpPr>
          <a:xfrm>
            <a:off x="7145794" y="3787858"/>
            <a:ext cx="274254" cy="350444"/>
            <a:chOff x="7145794" y="3787858"/>
            <a:chExt cx="274254" cy="350444"/>
          </a:xfrm>
        </p:grpSpPr>
        <p:sp>
          <p:nvSpPr>
            <p:cNvPr id="5884" name="Google Shape;5884;p61"/>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0" name="Google Shape;5890;p61"/>
          <p:cNvGrpSpPr/>
          <p:nvPr/>
        </p:nvGrpSpPr>
        <p:grpSpPr>
          <a:xfrm>
            <a:off x="8054060" y="3787098"/>
            <a:ext cx="266334" cy="353834"/>
            <a:chOff x="8054060" y="3787098"/>
            <a:chExt cx="266334" cy="353834"/>
          </a:xfrm>
        </p:grpSpPr>
        <p:sp>
          <p:nvSpPr>
            <p:cNvPr id="5891" name="Google Shape;5891;p61"/>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61"/>
          <p:cNvGrpSpPr/>
          <p:nvPr/>
        </p:nvGrpSpPr>
        <p:grpSpPr>
          <a:xfrm>
            <a:off x="6702211" y="3782599"/>
            <a:ext cx="270104" cy="361754"/>
            <a:chOff x="6702211" y="3782599"/>
            <a:chExt cx="270104" cy="361754"/>
          </a:xfrm>
        </p:grpSpPr>
        <p:sp>
          <p:nvSpPr>
            <p:cNvPr id="5896" name="Google Shape;5896;p61"/>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1"/>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1" name="Google Shape;5901;p61"/>
          <p:cNvGrpSpPr/>
          <p:nvPr/>
        </p:nvGrpSpPr>
        <p:grpSpPr>
          <a:xfrm>
            <a:off x="3516886" y="3438727"/>
            <a:ext cx="391854" cy="269922"/>
            <a:chOff x="3516850" y="3406526"/>
            <a:chExt cx="369674" cy="254644"/>
          </a:xfrm>
        </p:grpSpPr>
        <p:sp>
          <p:nvSpPr>
            <p:cNvPr id="5902" name="Google Shape;5902;p61"/>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61"/>
          <p:cNvGrpSpPr/>
          <p:nvPr/>
        </p:nvGrpSpPr>
        <p:grpSpPr>
          <a:xfrm>
            <a:off x="1310655" y="3360527"/>
            <a:ext cx="306314" cy="347403"/>
            <a:chOff x="1310655" y="3360527"/>
            <a:chExt cx="306314" cy="347403"/>
          </a:xfrm>
        </p:grpSpPr>
        <p:sp>
          <p:nvSpPr>
            <p:cNvPr id="5907" name="Google Shape;5907;p61"/>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61"/>
          <p:cNvGrpSpPr/>
          <p:nvPr/>
        </p:nvGrpSpPr>
        <p:grpSpPr>
          <a:xfrm>
            <a:off x="3119678" y="3360146"/>
            <a:ext cx="269343" cy="348543"/>
            <a:chOff x="3119678" y="3360146"/>
            <a:chExt cx="269343" cy="348543"/>
          </a:xfrm>
        </p:grpSpPr>
        <p:sp>
          <p:nvSpPr>
            <p:cNvPr id="5913" name="Google Shape;5913;p61"/>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1"/>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1"/>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0" name="Google Shape;5920;p61"/>
          <p:cNvGrpSpPr/>
          <p:nvPr/>
        </p:nvGrpSpPr>
        <p:grpSpPr>
          <a:xfrm>
            <a:off x="3967213" y="3356947"/>
            <a:ext cx="368185" cy="354753"/>
            <a:chOff x="3967213" y="3356947"/>
            <a:chExt cx="368185" cy="354753"/>
          </a:xfrm>
        </p:grpSpPr>
        <p:sp>
          <p:nvSpPr>
            <p:cNvPr id="5921" name="Google Shape;5921;p61"/>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61"/>
          <p:cNvGrpSpPr/>
          <p:nvPr/>
        </p:nvGrpSpPr>
        <p:grpSpPr>
          <a:xfrm>
            <a:off x="871254" y="3360146"/>
            <a:ext cx="285183" cy="347023"/>
            <a:chOff x="871254" y="3360146"/>
            <a:chExt cx="285183" cy="347023"/>
          </a:xfrm>
        </p:grpSpPr>
        <p:sp>
          <p:nvSpPr>
            <p:cNvPr id="5927" name="Google Shape;5927;p61"/>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61"/>
          <p:cNvGrpSpPr/>
          <p:nvPr/>
        </p:nvGrpSpPr>
        <p:grpSpPr>
          <a:xfrm>
            <a:off x="2665165" y="3360146"/>
            <a:ext cx="281794" cy="349684"/>
            <a:chOff x="2665165" y="3360146"/>
            <a:chExt cx="281794" cy="349684"/>
          </a:xfrm>
        </p:grpSpPr>
        <p:sp>
          <p:nvSpPr>
            <p:cNvPr id="5932" name="Google Shape;5932;p61"/>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61"/>
          <p:cNvGrpSpPr/>
          <p:nvPr/>
        </p:nvGrpSpPr>
        <p:grpSpPr>
          <a:xfrm>
            <a:off x="7156344" y="3347696"/>
            <a:ext cx="264465" cy="353074"/>
            <a:chOff x="7156344" y="3347696"/>
            <a:chExt cx="264465" cy="353074"/>
          </a:xfrm>
        </p:grpSpPr>
        <p:sp>
          <p:nvSpPr>
            <p:cNvPr id="5938" name="Google Shape;5938;p61"/>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61"/>
          <p:cNvGrpSpPr/>
          <p:nvPr/>
        </p:nvGrpSpPr>
        <p:grpSpPr>
          <a:xfrm>
            <a:off x="6703732" y="3346936"/>
            <a:ext cx="264813" cy="352693"/>
            <a:chOff x="6703732" y="3346936"/>
            <a:chExt cx="264813" cy="352693"/>
          </a:xfrm>
        </p:grpSpPr>
        <p:sp>
          <p:nvSpPr>
            <p:cNvPr id="5944" name="Google Shape;5944;p61"/>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9" name="Google Shape;5949;p61"/>
          <p:cNvGrpSpPr/>
          <p:nvPr/>
        </p:nvGrpSpPr>
        <p:grpSpPr>
          <a:xfrm>
            <a:off x="6252228" y="3346936"/>
            <a:ext cx="265193" cy="352693"/>
            <a:chOff x="6252228" y="3346936"/>
            <a:chExt cx="265193" cy="352693"/>
          </a:xfrm>
        </p:grpSpPr>
        <p:sp>
          <p:nvSpPr>
            <p:cNvPr id="5950" name="Google Shape;5950;p61"/>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1"/>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1"/>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3" name="Google Shape;5953;p61"/>
          <p:cNvGrpSpPr/>
          <p:nvPr/>
        </p:nvGrpSpPr>
        <p:grpSpPr>
          <a:xfrm>
            <a:off x="5801105" y="3347696"/>
            <a:ext cx="264813" cy="351933"/>
            <a:chOff x="5801105" y="3347696"/>
            <a:chExt cx="264813" cy="351933"/>
          </a:xfrm>
        </p:grpSpPr>
        <p:sp>
          <p:nvSpPr>
            <p:cNvPr id="5954" name="Google Shape;5954;p61"/>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1"/>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1"/>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1"/>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61"/>
          <p:cNvGrpSpPr/>
          <p:nvPr/>
        </p:nvGrpSpPr>
        <p:grpSpPr>
          <a:xfrm>
            <a:off x="5349253" y="3346936"/>
            <a:ext cx="265922" cy="352693"/>
            <a:chOff x="5349253" y="3346936"/>
            <a:chExt cx="265922" cy="352693"/>
          </a:xfrm>
        </p:grpSpPr>
        <p:sp>
          <p:nvSpPr>
            <p:cNvPr id="5959" name="Google Shape;5959;p61"/>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1"/>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1"/>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1"/>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1"/>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1"/>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61"/>
          <p:cNvGrpSpPr/>
          <p:nvPr/>
        </p:nvGrpSpPr>
        <p:grpSpPr>
          <a:xfrm>
            <a:off x="4907159" y="3346936"/>
            <a:ext cx="264845" cy="354214"/>
            <a:chOff x="4907159" y="3346936"/>
            <a:chExt cx="264845" cy="354214"/>
          </a:xfrm>
        </p:grpSpPr>
        <p:sp>
          <p:nvSpPr>
            <p:cNvPr id="5966" name="Google Shape;5966;p61"/>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1"/>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61"/>
          <p:cNvGrpSpPr/>
          <p:nvPr/>
        </p:nvGrpSpPr>
        <p:grpSpPr>
          <a:xfrm>
            <a:off x="8048421" y="3334486"/>
            <a:ext cx="276503" cy="369674"/>
            <a:chOff x="8048421" y="3334486"/>
            <a:chExt cx="276503" cy="369674"/>
          </a:xfrm>
        </p:grpSpPr>
        <p:sp>
          <p:nvSpPr>
            <p:cNvPr id="5969" name="Google Shape;5969;p61"/>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1"/>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1"/>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1"/>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1"/>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1"/>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61"/>
          <p:cNvGrpSpPr/>
          <p:nvPr/>
        </p:nvGrpSpPr>
        <p:grpSpPr>
          <a:xfrm>
            <a:off x="7575787" y="3329955"/>
            <a:ext cx="295384" cy="376834"/>
            <a:chOff x="7575787" y="3329955"/>
            <a:chExt cx="295384" cy="376834"/>
          </a:xfrm>
        </p:grpSpPr>
        <p:sp>
          <p:nvSpPr>
            <p:cNvPr id="5976" name="Google Shape;5976;p61"/>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1"/>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1"/>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1"/>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1"/>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1"/>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61"/>
          <p:cNvGrpSpPr/>
          <p:nvPr/>
        </p:nvGrpSpPr>
        <p:grpSpPr>
          <a:xfrm>
            <a:off x="864062" y="2884503"/>
            <a:ext cx="264084" cy="347783"/>
            <a:chOff x="864062" y="2884503"/>
            <a:chExt cx="264084" cy="347783"/>
          </a:xfrm>
        </p:grpSpPr>
        <p:sp>
          <p:nvSpPr>
            <p:cNvPr id="5983" name="Google Shape;5983;p6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1"/>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61"/>
          <p:cNvGrpSpPr/>
          <p:nvPr/>
        </p:nvGrpSpPr>
        <p:grpSpPr>
          <a:xfrm>
            <a:off x="3978523" y="2884661"/>
            <a:ext cx="348955" cy="346516"/>
            <a:chOff x="3978523" y="2884661"/>
            <a:chExt cx="348955" cy="346516"/>
          </a:xfrm>
        </p:grpSpPr>
        <p:sp>
          <p:nvSpPr>
            <p:cNvPr id="5994" name="Google Shape;5994;p61"/>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1"/>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1"/>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1"/>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1"/>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1"/>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1"/>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1"/>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2" name="Google Shape;6002;p61"/>
          <p:cNvGrpSpPr/>
          <p:nvPr/>
        </p:nvGrpSpPr>
        <p:grpSpPr>
          <a:xfrm>
            <a:off x="3527780" y="2885263"/>
            <a:ext cx="347435" cy="345534"/>
            <a:chOff x="3527780" y="2885263"/>
            <a:chExt cx="347435" cy="345534"/>
          </a:xfrm>
        </p:grpSpPr>
        <p:sp>
          <p:nvSpPr>
            <p:cNvPr id="6003" name="Google Shape;6003;p61"/>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1"/>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1"/>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1"/>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1"/>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1"/>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1"/>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1"/>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1"/>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1"/>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1"/>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1"/>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1"/>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1"/>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1"/>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1"/>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1"/>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1"/>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1"/>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1"/>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1"/>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1"/>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1"/>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61"/>
          <p:cNvGrpSpPr/>
          <p:nvPr/>
        </p:nvGrpSpPr>
        <p:grpSpPr>
          <a:xfrm>
            <a:off x="2239671" y="2884503"/>
            <a:ext cx="218053" cy="348543"/>
            <a:chOff x="2239671" y="2884503"/>
            <a:chExt cx="218053" cy="348543"/>
          </a:xfrm>
        </p:grpSpPr>
        <p:sp>
          <p:nvSpPr>
            <p:cNvPr id="6027" name="Google Shape;6027;p61"/>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1"/>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1"/>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1"/>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1"/>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61"/>
          <p:cNvGrpSpPr/>
          <p:nvPr/>
        </p:nvGrpSpPr>
        <p:grpSpPr>
          <a:xfrm>
            <a:off x="2691555" y="2884503"/>
            <a:ext cx="215044" cy="348924"/>
            <a:chOff x="2691555" y="2884503"/>
            <a:chExt cx="215044" cy="348924"/>
          </a:xfrm>
        </p:grpSpPr>
        <p:sp>
          <p:nvSpPr>
            <p:cNvPr id="6033" name="Google Shape;6033;p61"/>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1"/>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1"/>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61"/>
          <p:cNvGrpSpPr/>
          <p:nvPr/>
        </p:nvGrpSpPr>
        <p:grpSpPr>
          <a:xfrm>
            <a:off x="1770459" y="2884503"/>
            <a:ext cx="254644" cy="348828"/>
            <a:chOff x="1770459" y="2884503"/>
            <a:chExt cx="254644" cy="348828"/>
          </a:xfrm>
        </p:grpSpPr>
        <p:sp>
          <p:nvSpPr>
            <p:cNvPr id="6037" name="Google Shape;6037;p61"/>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1"/>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1"/>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1"/>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1"/>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1"/>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1"/>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1"/>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61"/>
          <p:cNvGrpSpPr/>
          <p:nvPr/>
        </p:nvGrpSpPr>
        <p:grpSpPr>
          <a:xfrm>
            <a:off x="1317466" y="2884883"/>
            <a:ext cx="258382" cy="348543"/>
            <a:chOff x="1317466" y="2884883"/>
            <a:chExt cx="258382" cy="348543"/>
          </a:xfrm>
        </p:grpSpPr>
        <p:sp>
          <p:nvSpPr>
            <p:cNvPr id="6046" name="Google Shape;6046;p61"/>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1"/>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1"/>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1"/>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1"/>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1"/>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1"/>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1"/>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61"/>
          <p:cNvGrpSpPr/>
          <p:nvPr/>
        </p:nvGrpSpPr>
        <p:grpSpPr>
          <a:xfrm>
            <a:off x="3121167" y="2884883"/>
            <a:ext cx="258414" cy="348543"/>
            <a:chOff x="3121167" y="2884883"/>
            <a:chExt cx="258414" cy="348543"/>
          </a:xfrm>
        </p:grpSpPr>
        <p:sp>
          <p:nvSpPr>
            <p:cNvPr id="6055" name="Google Shape;6055;p61"/>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1"/>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1"/>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1"/>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1"/>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1"/>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1"/>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1"/>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61"/>
          <p:cNvGrpSpPr/>
          <p:nvPr/>
        </p:nvGrpSpPr>
        <p:grpSpPr>
          <a:xfrm>
            <a:off x="4899999" y="2882095"/>
            <a:ext cx="271244" cy="346801"/>
            <a:chOff x="4899999" y="2882095"/>
            <a:chExt cx="271244" cy="346801"/>
          </a:xfrm>
        </p:grpSpPr>
        <p:sp>
          <p:nvSpPr>
            <p:cNvPr id="6064" name="Google Shape;6064;p61"/>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1"/>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1"/>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1"/>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1"/>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1"/>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1"/>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1"/>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1"/>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1"/>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4" name="Google Shape;6074;p61"/>
          <p:cNvGrpSpPr/>
          <p:nvPr/>
        </p:nvGrpSpPr>
        <p:grpSpPr>
          <a:xfrm>
            <a:off x="7162775" y="2881113"/>
            <a:ext cx="259523" cy="346294"/>
            <a:chOff x="7162775" y="2881113"/>
            <a:chExt cx="259523" cy="346294"/>
          </a:xfrm>
        </p:grpSpPr>
        <p:sp>
          <p:nvSpPr>
            <p:cNvPr id="6075" name="Google Shape;6075;p61"/>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1"/>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1"/>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1"/>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1"/>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1"/>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61"/>
          <p:cNvGrpSpPr/>
          <p:nvPr/>
        </p:nvGrpSpPr>
        <p:grpSpPr>
          <a:xfrm>
            <a:off x="6709751" y="2881842"/>
            <a:ext cx="261075" cy="347815"/>
            <a:chOff x="6709751" y="2881842"/>
            <a:chExt cx="261075" cy="347815"/>
          </a:xfrm>
        </p:grpSpPr>
        <p:sp>
          <p:nvSpPr>
            <p:cNvPr id="6082" name="Google Shape;6082;p61"/>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1"/>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1"/>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1"/>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1"/>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1"/>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8" name="Google Shape;6088;p61"/>
          <p:cNvGrpSpPr/>
          <p:nvPr/>
        </p:nvGrpSpPr>
        <p:grpSpPr>
          <a:xfrm>
            <a:off x="5807156" y="2881113"/>
            <a:ext cx="261043" cy="348163"/>
            <a:chOff x="5807156" y="2881113"/>
            <a:chExt cx="261043" cy="348163"/>
          </a:xfrm>
        </p:grpSpPr>
        <p:sp>
          <p:nvSpPr>
            <p:cNvPr id="6089" name="Google Shape;6089;p61"/>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1"/>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1"/>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1"/>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1"/>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61"/>
          <p:cNvGrpSpPr/>
          <p:nvPr/>
        </p:nvGrpSpPr>
        <p:grpSpPr>
          <a:xfrm>
            <a:off x="5355653" y="2881493"/>
            <a:ext cx="262184" cy="346643"/>
            <a:chOff x="5355653" y="2881493"/>
            <a:chExt cx="262184" cy="346643"/>
          </a:xfrm>
        </p:grpSpPr>
        <p:sp>
          <p:nvSpPr>
            <p:cNvPr id="6095" name="Google Shape;6095;p61"/>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1"/>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1"/>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1"/>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1"/>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0" name="Google Shape;6100;p61"/>
          <p:cNvGrpSpPr/>
          <p:nvPr/>
        </p:nvGrpSpPr>
        <p:grpSpPr>
          <a:xfrm>
            <a:off x="8055961" y="2881842"/>
            <a:ext cx="260283" cy="345914"/>
            <a:chOff x="8055961" y="2881842"/>
            <a:chExt cx="260283" cy="345914"/>
          </a:xfrm>
        </p:grpSpPr>
        <p:sp>
          <p:nvSpPr>
            <p:cNvPr id="6101" name="Google Shape;6101;p61"/>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1"/>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1"/>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1"/>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61"/>
          <p:cNvGrpSpPr/>
          <p:nvPr/>
        </p:nvGrpSpPr>
        <p:grpSpPr>
          <a:xfrm>
            <a:off x="7609368" y="2893912"/>
            <a:ext cx="264813" cy="353105"/>
            <a:chOff x="7609368" y="2893912"/>
            <a:chExt cx="264813" cy="353105"/>
          </a:xfrm>
        </p:grpSpPr>
        <p:sp>
          <p:nvSpPr>
            <p:cNvPr id="6106" name="Google Shape;6106;p61"/>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1"/>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1"/>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1"/>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1"/>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1"/>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61"/>
          <p:cNvGrpSpPr/>
          <p:nvPr/>
        </p:nvGrpSpPr>
        <p:grpSpPr>
          <a:xfrm>
            <a:off x="6248458" y="2869772"/>
            <a:ext cx="270864" cy="360645"/>
            <a:chOff x="6248458" y="2869772"/>
            <a:chExt cx="270864" cy="360645"/>
          </a:xfrm>
        </p:grpSpPr>
        <p:sp>
          <p:nvSpPr>
            <p:cNvPr id="6113" name="Google Shape;6113;p61"/>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1"/>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1"/>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1"/>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1"/>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61"/>
          <p:cNvGrpSpPr/>
          <p:nvPr/>
        </p:nvGrpSpPr>
        <p:grpSpPr>
          <a:xfrm>
            <a:off x="3075928" y="2445798"/>
            <a:ext cx="363243" cy="300675"/>
            <a:chOff x="3075928" y="2445798"/>
            <a:chExt cx="363243" cy="300675"/>
          </a:xfrm>
        </p:grpSpPr>
        <p:sp>
          <p:nvSpPr>
            <p:cNvPr id="6119" name="Google Shape;6119;p61"/>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1"/>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1"/>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1"/>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1"/>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1"/>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1"/>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1"/>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1"/>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1"/>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1"/>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61"/>
          <p:cNvGrpSpPr/>
          <p:nvPr/>
        </p:nvGrpSpPr>
        <p:grpSpPr>
          <a:xfrm>
            <a:off x="2633105" y="2431859"/>
            <a:ext cx="363243" cy="328585"/>
            <a:chOff x="2633105" y="2431859"/>
            <a:chExt cx="363243" cy="328585"/>
          </a:xfrm>
        </p:grpSpPr>
        <p:sp>
          <p:nvSpPr>
            <p:cNvPr id="6131" name="Google Shape;6131;p61"/>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1"/>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1"/>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1"/>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1"/>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1"/>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1"/>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1"/>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61"/>
          <p:cNvGrpSpPr/>
          <p:nvPr/>
        </p:nvGrpSpPr>
        <p:grpSpPr>
          <a:xfrm>
            <a:off x="2189142" y="2421310"/>
            <a:ext cx="365904" cy="350064"/>
            <a:chOff x="2189142" y="2421310"/>
            <a:chExt cx="365904" cy="350064"/>
          </a:xfrm>
        </p:grpSpPr>
        <p:sp>
          <p:nvSpPr>
            <p:cNvPr id="6140" name="Google Shape;6140;p61"/>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1"/>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1"/>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1"/>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1"/>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1"/>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1"/>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1"/>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1"/>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9" name="Google Shape;6149;p61"/>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0" name="Google Shape;6150;p61"/>
          <p:cNvGrpSpPr/>
          <p:nvPr/>
        </p:nvGrpSpPr>
        <p:grpSpPr>
          <a:xfrm>
            <a:off x="3961923" y="2486317"/>
            <a:ext cx="364415" cy="220936"/>
            <a:chOff x="3961923" y="2486317"/>
            <a:chExt cx="364415" cy="220936"/>
          </a:xfrm>
        </p:grpSpPr>
        <p:sp>
          <p:nvSpPr>
            <p:cNvPr id="6151" name="Google Shape;6151;p61"/>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1"/>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1"/>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1"/>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5" name="Google Shape;6155;p61"/>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6" name="Google Shape;6156;p61"/>
          <p:cNvGrpSpPr/>
          <p:nvPr/>
        </p:nvGrpSpPr>
        <p:grpSpPr>
          <a:xfrm>
            <a:off x="1303876" y="2419377"/>
            <a:ext cx="363275" cy="354626"/>
            <a:chOff x="1303876" y="2419377"/>
            <a:chExt cx="363275" cy="354626"/>
          </a:xfrm>
        </p:grpSpPr>
        <p:sp>
          <p:nvSpPr>
            <p:cNvPr id="6157" name="Google Shape;6157;p61"/>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1"/>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1"/>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1"/>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1"/>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1"/>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1"/>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1"/>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61"/>
          <p:cNvGrpSpPr/>
          <p:nvPr/>
        </p:nvGrpSpPr>
        <p:grpSpPr>
          <a:xfrm>
            <a:off x="861053" y="2414910"/>
            <a:ext cx="362134" cy="363623"/>
            <a:chOff x="861053" y="2414910"/>
            <a:chExt cx="362134" cy="363623"/>
          </a:xfrm>
        </p:grpSpPr>
        <p:sp>
          <p:nvSpPr>
            <p:cNvPr id="6166" name="Google Shape;6166;p61"/>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1"/>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1"/>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1"/>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1"/>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61"/>
          <p:cNvGrpSpPr/>
          <p:nvPr/>
        </p:nvGrpSpPr>
        <p:grpSpPr>
          <a:xfrm>
            <a:off x="7594288" y="2415259"/>
            <a:ext cx="279513" cy="355735"/>
            <a:chOff x="7594288" y="2415259"/>
            <a:chExt cx="279513" cy="355735"/>
          </a:xfrm>
        </p:grpSpPr>
        <p:sp>
          <p:nvSpPr>
            <p:cNvPr id="6172" name="Google Shape;6172;p6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61"/>
          <p:cNvGrpSpPr/>
          <p:nvPr/>
        </p:nvGrpSpPr>
        <p:grpSpPr>
          <a:xfrm>
            <a:off x="7145794" y="2415639"/>
            <a:ext cx="278784" cy="355735"/>
            <a:chOff x="7145794" y="2415639"/>
            <a:chExt cx="278784" cy="355735"/>
          </a:xfrm>
        </p:grpSpPr>
        <p:sp>
          <p:nvSpPr>
            <p:cNvPr id="6179" name="Google Shape;6179;p61"/>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1"/>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1"/>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1"/>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1"/>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1"/>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1"/>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1"/>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1"/>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1"/>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61"/>
          <p:cNvGrpSpPr/>
          <p:nvPr/>
        </p:nvGrpSpPr>
        <p:grpSpPr>
          <a:xfrm>
            <a:off x="6698441" y="2414530"/>
            <a:ext cx="277644" cy="357984"/>
            <a:chOff x="6698441" y="2414530"/>
            <a:chExt cx="277644" cy="357984"/>
          </a:xfrm>
        </p:grpSpPr>
        <p:sp>
          <p:nvSpPr>
            <p:cNvPr id="6190" name="Google Shape;6190;p61"/>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1"/>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1"/>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1"/>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1"/>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1"/>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61"/>
          <p:cNvGrpSpPr/>
          <p:nvPr/>
        </p:nvGrpSpPr>
        <p:grpSpPr>
          <a:xfrm>
            <a:off x="4897750" y="2415639"/>
            <a:ext cx="279513" cy="357255"/>
            <a:chOff x="4897750" y="2415639"/>
            <a:chExt cx="279513" cy="357255"/>
          </a:xfrm>
        </p:grpSpPr>
        <p:sp>
          <p:nvSpPr>
            <p:cNvPr id="6197" name="Google Shape;6197;p61"/>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1"/>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1"/>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1"/>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1"/>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1"/>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1"/>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1"/>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5" name="Google Shape;6205;p61"/>
          <p:cNvGrpSpPr/>
          <p:nvPr/>
        </p:nvGrpSpPr>
        <p:grpSpPr>
          <a:xfrm>
            <a:off x="5812066" y="2416019"/>
            <a:ext cx="264813" cy="353454"/>
            <a:chOff x="5812066" y="2416019"/>
            <a:chExt cx="264813" cy="353454"/>
          </a:xfrm>
        </p:grpSpPr>
        <p:sp>
          <p:nvSpPr>
            <p:cNvPr id="6206" name="Google Shape;6206;p61"/>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1"/>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1"/>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1"/>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1"/>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1"/>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1"/>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61"/>
          <p:cNvGrpSpPr/>
          <p:nvPr/>
        </p:nvGrpSpPr>
        <p:grpSpPr>
          <a:xfrm>
            <a:off x="8054820" y="2416399"/>
            <a:ext cx="264433" cy="353454"/>
            <a:chOff x="8054820" y="2416399"/>
            <a:chExt cx="264433" cy="353454"/>
          </a:xfrm>
        </p:grpSpPr>
        <p:sp>
          <p:nvSpPr>
            <p:cNvPr id="6214" name="Google Shape;6214;p6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61"/>
          <p:cNvGrpSpPr/>
          <p:nvPr/>
        </p:nvGrpSpPr>
        <p:grpSpPr>
          <a:xfrm>
            <a:off x="5356413" y="2413390"/>
            <a:ext cx="271212" cy="361374"/>
            <a:chOff x="5356413" y="2413390"/>
            <a:chExt cx="271212" cy="361374"/>
          </a:xfrm>
        </p:grpSpPr>
        <p:sp>
          <p:nvSpPr>
            <p:cNvPr id="6221" name="Google Shape;6221;p61"/>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1"/>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1"/>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1"/>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1"/>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61"/>
          <p:cNvGrpSpPr/>
          <p:nvPr/>
        </p:nvGrpSpPr>
        <p:grpSpPr>
          <a:xfrm>
            <a:off x="6255238" y="2412249"/>
            <a:ext cx="271244" cy="360994"/>
            <a:chOff x="6255238" y="2412249"/>
            <a:chExt cx="271244" cy="360994"/>
          </a:xfrm>
        </p:grpSpPr>
        <p:sp>
          <p:nvSpPr>
            <p:cNvPr id="6227" name="Google Shape;6227;p61"/>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1"/>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1"/>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1"/>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1"/>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1"/>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61"/>
          <p:cNvGrpSpPr/>
          <p:nvPr/>
        </p:nvGrpSpPr>
        <p:grpSpPr>
          <a:xfrm>
            <a:off x="2185372" y="1957799"/>
            <a:ext cx="366664" cy="366981"/>
            <a:chOff x="2185372" y="1957799"/>
            <a:chExt cx="366664" cy="366981"/>
          </a:xfrm>
        </p:grpSpPr>
        <p:sp>
          <p:nvSpPr>
            <p:cNvPr id="6234" name="Google Shape;6234;p61"/>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1"/>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1"/>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1"/>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1"/>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1"/>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1"/>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1"/>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2" name="Google Shape;6242;p61"/>
          <p:cNvGrpSpPr/>
          <p:nvPr/>
        </p:nvGrpSpPr>
        <p:grpSpPr>
          <a:xfrm>
            <a:off x="1737258" y="1988371"/>
            <a:ext cx="370814" cy="307359"/>
            <a:chOff x="1737258" y="1988371"/>
            <a:chExt cx="370814" cy="307359"/>
          </a:xfrm>
        </p:grpSpPr>
        <p:sp>
          <p:nvSpPr>
            <p:cNvPr id="6243" name="Google Shape;6243;p61"/>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1"/>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1"/>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1"/>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61"/>
          <p:cNvGrpSpPr/>
          <p:nvPr/>
        </p:nvGrpSpPr>
        <p:grpSpPr>
          <a:xfrm>
            <a:off x="848983" y="1989511"/>
            <a:ext cx="369294" cy="304350"/>
            <a:chOff x="848983" y="1989511"/>
            <a:chExt cx="369294" cy="304350"/>
          </a:xfrm>
        </p:grpSpPr>
        <p:sp>
          <p:nvSpPr>
            <p:cNvPr id="6248" name="Google Shape;6248;p61"/>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1"/>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1"/>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1"/>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1"/>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61"/>
          <p:cNvGrpSpPr/>
          <p:nvPr/>
        </p:nvGrpSpPr>
        <p:grpSpPr>
          <a:xfrm>
            <a:off x="3074027" y="1983777"/>
            <a:ext cx="380604" cy="313854"/>
            <a:chOff x="3074027" y="1983777"/>
            <a:chExt cx="380604" cy="313854"/>
          </a:xfrm>
        </p:grpSpPr>
        <p:sp>
          <p:nvSpPr>
            <p:cNvPr id="6254" name="Google Shape;6254;p61"/>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1"/>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1"/>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1"/>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1"/>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61"/>
          <p:cNvGrpSpPr/>
          <p:nvPr/>
        </p:nvGrpSpPr>
        <p:grpSpPr>
          <a:xfrm>
            <a:off x="3522521" y="1975857"/>
            <a:ext cx="367013" cy="331278"/>
            <a:chOff x="3522521" y="1975857"/>
            <a:chExt cx="367013" cy="331278"/>
          </a:xfrm>
        </p:grpSpPr>
        <p:sp>
          <p:nvSpPr>
            <p:cNvPr id="6260" name="Google Shape;6260;p61"/>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1"/>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1"/>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1"/>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1"/>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1"/>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1"/>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61"/>
          <p:cNvGrpSpPr/>
          <p:nvPr/>
        </p:nvGrpSpPr>
        <p:grpSpPr>
          <a:xfrm>
            <a:off x="2630824" y="1976966"/>
            <a:ext cx="368185" cy="330454"/>
            <a:chOff x="2630824" y="1976966"/>
            <a:chExt cx="368185" cy="330454"/>
          </a:xfrm>
        </p:grpSpPr>
        <p:sp>
          <p:nvSpPr>
            <p:cNvPr id="6268" name="Google Shape;6268;p61"/>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1"/>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1"/>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1"/>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1"/>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1"/>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1"/>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1"/>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6" name="Google Shape;6276;p61"/>
          <p:cNvGrpSpPr/>
          <p:nvPr/>
        </p:nvGrpSpPr>
        <p:grpSpPr>
          <a:xfrm>
            <a:off x="1293706" y="1966416"/>
            <a:ext cx="369294" cy="350444"/>
            <a:chOff x="1293706" y="1966416"/>
            <a:chExt cx="369294" cy="350444"/>
          </a:xfrm>
        </p:grpSpPr>
        <p:sp>
          <p:nvSpPr>
            <p:cNvPr id="6277" name="Google Shape;6277;p61"/>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1"/>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1"/>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1"/>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1"/>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1"/>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1"/>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1"/>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5" name="Google Shape;6285;p61"/>
          <p:cNvGrpSpPr/>
          <p:nvPr/>
        </p:nvGrpSpPr>
        <p:grpSpPr>
          <a:xfrm>
            <a:off x="3967213" y="1975477"/>
            <a:ext cx="368185" cy="331816"/>
            <a:chOff x="3967213" y="1975477"/>
            <a:chExt cx="368185" cy="331816"/>
          </a:xfrm>
        </p:grpSpPr>
        <p:sp>
          <p:nvSpPr>
            <p:cNvPr id="6286" name="Google Shape;6286;p61"/>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1"/>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1"/>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9" name="Google Shape;6289;p61"/>
          <p:cNvGrpSpPr/>
          <p:nvPr/>
        </p:nvGrpSpPr>
        <p:grpSpPr>
          <a:xfrm>
            <a:off x="8047661" y="1969046"/>
            <a:ext cx="279132" cy="356875"/>
            <a:chOff x="8047661" y="1969046"/>
            <a:chExt cx="279132" cy="356875"/>
          </a:xfrm>
        </p:grpSpPr>
        <p:sp>
          <p:nvSpPr>
            <p:cNvPr id="6290" name="Google Shape;6290;p61"/>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1"/>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1"/>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1"/>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61"/>
          <p:cNvGrpSpPr/>
          <p:nvPr/>
        </p:nvGrpSpPr>
        <p:grpSpPr>
          <a:xfrm>
            <a:off x="7596157" y="1968159"/>
            <a:ext cx="279544" cy="358142"/>
            <a:chOff x="7596157" y="1968159"/>
            <a:chExt cx="279544" cy="358142"/>
          </a:xfrm>
        </p:grpSpPr>
        <p:sp>
          <p:nvSpPr>
            <p:cNvPr id="6295" name="Google Shape;6295;p61"/>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1"/>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1"/>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1"/>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1"/>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1"/>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61"/>
          <p:cNvGrpSpPr/>
          <p:nvPr/>
        </p:nvGrpSpPr>
        <p:grpSpPr>
          <a:xfrm>
            <a:off x="7147315" y="1969046"/>
            <a:ext cx="279513" cy="357636"/>
            <a:chOff x="7147315" y="1969046"/>
            <a:chExt cx="279513" cy="357636"/>
          </a:xfrm>
        </p:grpSpPr>
        <p:sp>
          <p:nvSpPr>
            <p:cNvPr id="6302" name="Google Shape;6302;p61"/>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1"/>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1"/>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1"/>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1"/>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1"/>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1"/>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61"/>
          <p:cNvGrpSpPr/>
          <p:nvPr/>
        </p:nvGrpSpPr>
        <p:grpSpPr>
          <a:xfrm>
            <a:off x="6697681" y="1968317"/>
            <a:ext cx="280305" cy="359093"/>
            <a:chOff x="6697681" y="1968317"/>
            <a:chExt cx="280305" cy="359093"/>
          </a:xfrm>
        </p:grpSpPr>
        <p:sp>
          <p:nvSpPr>
            <p:cNvPr id="6310" name="Google Shape;6310;p61"/>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1"/>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1"/>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1"/>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1"/>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1"/>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1"/>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61"/>
          <p:cNvGrpSpPr/>
          <p:nvPr/>
        </p:nvGrpSpPr>
        <p:grpSpPr>
          <a:xfrm>
            <a:off x="6248839" y="1967937"/>
            <a:ext cx="280273" cy="358744"/>
            <a:chOff x="6248839" y="1967937"/>
            <a:chExt cx="280273" cy="358744"/>
          </a:xfrm>
        </p:grpSpPr>
        <p:sp>
          <p:nvSpPr>
            <p:cNvPr id="6318" name="Google Shape;6318;p61"/>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1"/>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1"/>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1"/>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1"/>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1"/>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61"/>
          <p:cNvGrpSpPr/>
          <p:nvPr/>
        </p:nvGrpSpPr>
        <p:grpSpPr>
          <a:xfrm>
            <a:off x="5801485" y="1969046"/>
            <a:ext cx="279164" cy="357794"/>
            <a:chOff x="5801485" y="1969046"/>
            <a:chExt cx="279164" cy="357794"/>
          </a:xfrm>
        </p:grpSpPr>
        <p:sp>
          <p:nvSpPr>
            <p:cNvPr id="6325" name="Google Shape;6325;p61"/>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1"/>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1"/>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1"/>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1"/>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1"/>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1"/>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1"/>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1"/>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1"/>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1"/>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1"/>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1"/>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8" name="Google Shape;6338;p61"/>
          <p:cNvGrpSpPr/>
          <p:nvPr/>
        </p:nvGrpSpPr>
        <p:grpSpPr>
          <a:xfrm>
            <a:off x="5352643" y="1969046"/>
            <a:ext cx="278404" cy="358364"/>
            <a:chOff x="5352643" y="1969046"/>
            <a:chExt cx="278404" cy="358364"/>
          </a:xfrm>
        </p:grpSpPr>
        <p:sp>
          <p:nvSpPr>
            <p:cNvPr id="6339" name="Google Shape;6339;p61"/>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1"/>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1"/>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1"/>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61"/>
          <p:cNvGrpSpPr/>
          <p:nvPr/>
        </p:nvGrpSpPr>
        <p:grpSpPr>
          <a:xfrm>
            <a:off x="4897750" y="1968317"/>
            <a:ext cx="279132" cy="358364"/>
            <a:chOff x="4897750" y="1968317"/>
            <a:chExt cx="279132" cy="358364"/>
          </a:xfrm>
        </p:grpSpPr>
        <p:sp>
          <p:nvSpPr>
            <p:cNvPr id="6344" name="Google Shape;6344;p61"/>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1"/>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1"/>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1"/>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1"/>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1"/>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1"/>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1"/>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1"/>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1"/>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1"/>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1"/>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1"/>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7" name="Google Shape;6357;p61"/>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8" name="Google Shape;6358;p61"/>
          <p:cNvGrpSpPr/>
          <p:nvPr/>
        </p:nvGrpSpPr>
        <p:grpSpPr>
          <a:xfrm>
            <a:off x="1767449" y="1513044"/>
            <a:ext cx="324403" cy="347783"/>
            <a:chOff x="1767449" y="1513044"/>
            <a:chExt cx="324403" cy="347783"/>
          </a:xfrm>
        </p:grpSpPr>
        <p:sp>
          <p:nvSpPr>
            <p:cNvPr id="6359" name="Google Shape;6359;p61"/>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1"/>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1"/>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1"/>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1"/>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1"/>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1"/>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1"/>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1"/>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8" name="Google Shape;6368;p61"/>
          <p:cNvGrpSpPr/>
          <p:nvPr/>
        </p:nvGrpSpPr>
        <p:grpSpPr>
          <a:xfrm>
            <a:off x="4007193" y="1512727"/>
            <a:ext cx="320633" cy="348100"/>
            <a:chOff x="4007193" y="1512727"/>
            <a:chExt cx="320633" cy="348100"/>
          </a:xfrm>
        </p:grpSpPr>
        <p:sp>
          <p:nvSpPr>
            <p:cNvPr id="6369" name="Google Shape;6369;p61"/>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1"/>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1"/>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1"/>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1"/>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61"/>
          <p:cNvGrpSpPr/>
          <p:nvPr/>
        </p:nvGrpSpPr>
        <p:grpSpPr>
          <a:xfrm>
            <a:off x="3530425" y="1508747"/>
            <a:ext cx="368175" cy="344594"/>
            <a:chOff x="3530425" y="1508747"/>
            <a:chExt cx="368175" cy="344594"/>
          </a:xfrm>
        </p:grpSpPr>
        <p:sp>
          <p:nvSpPr>
            <p:cNvPr id="6375" name="Google Shape;6375;p61"/>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1"/>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1"/>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1"/>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61"/>
          <p:cNvGrpSpPr/>
          <p:nvPr/>
        </p:nvGrpSpPr>
        <p:grpSpPr>
          <a:xfrm>
            <a:off x="3127598" y="1513234"/>
            <a:ext cx="289714" cy="347593"/>
            <a:chOff x="3127598" y="1513234"/>
            <a:chExt cx="289714" cy="347593"/>
          </a:xfrm>
        </p:grpSpPr>
        <p:sp>
          <p:nvSpPr>
            <p:cNvPr id="6380" name="Google Shape;6380;p61"/>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1"/>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1"/>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1"/>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1"/>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61"/>
          <p:cNvGrpSpPr/>
          <p:nvPr/>
        </p:nvGrpSpPr>
        <p:grpSpPr>
          <a:xfrm>
            <a:off x="2662884" y="1513044"/>
            <a:ext cx="322914" cy="348543"/>
            <a:chOff x="2662884" y="1513044"/>
            <a:chExt cx="322914" cy="348543"/>
          </a:xfrm>
        </p:grpSpPr>
        <p:sp>
          <p:nvSpPr>
            <p:cNvPr id="6386" name="Google Shape;6386;p61"/>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1"/>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1"/>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1"/>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1"/>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1"/>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1"/>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1"/>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1"/>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1"/>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6" name="Google Shape;6396;p61"/>
          <p:cNvGrpSpPr/>
          <p:nvPr/>
        </p:nvGrpSpPr>
        <p:grpSpPr>
          <a:xfrm>
            <a:off x="2232511" y="1512759"/>
            <a:ext cx="299534" cy="348068"/>
            <a:chOff x="2232511" y="1512759"/>
            <a:chExt cx="299534" cy="348068"/>
          </a:xfrm>
        </p:grpSpPr>
        <p:sp>
          <p:nvSpPr>
            <p:cNvPr id="6397" name="Google Shape;6397;p61"/>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1"/>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1"/>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1"/>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1"/>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1"/>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1"/>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1"/>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1"/>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1"/>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1"/>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8" name="Google Shape;6408;p61"/>
          <p:cNvGrpSpPr/>
          <p:nvPr/>
        </p:nvGrpSpPr>
        <p:grpSpPr>
          <a:xfrm>
            <a:off x="1331406" y="1513361"/>
            <a:ext cx="301784" cy="348607"/>
            <a:chOff x="1331406" y="1513361"/>
            <a:chExt cx="301784" cy="348607"/>
          </a:xfrm>
        </p:grpSpPr>
        <p:sp>
          <p:nvSpPr>
            <p:cNvPr id="6409" name="Google Shape;6409;p61"/>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1"/>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1"/>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1"/>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61"/>
          <p:cNvGrpSpPr/>
          <p:nvPr/>
        </p:nvGrpSpPr>
        <p:grpSpPr>
          <a:xfrm>
            <a:off x="7144274" y="1500214"/>
            <a:ext cx="282174" cy="355735"/>
            <a:chOff x="7144274" y="1500214"/>
            <a:chExt cx="282174" cy="355735"/>
          </a:xfrm>
        </p:grpSpPr>
        <p:sp>
          <p:nvSpPr>
            <p:cNvPr id="6414" name="Google Shape;6414;p61"/>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1"/>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1"/>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1"/>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1"/>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1"/>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61"/>
          <p:cNvGrpSpPr/>
          <p:nvPr/>
        </p:nvGrpSpPr>
        <p:grpSpPr>
          <a:xfrm>
            <a:off x="6685262" y="1500214"/>
            <a:ext cx="289682" cy="354594"/>
            <a:chOff x="6685262" y="1500214"/>
            <a:chExt cx="289682" cy="354594"/>
          </a:xfrm>
        </p:grpSpPr>
        <p:sp>
          <p:nvSpPr>
            <p:cNvPr id="6421" name="Google Shape;6421;p61"/>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1"/>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1"/>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1"/>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61"/>
          <p:cNvGrpSpPr/>
          <p:nvPr/>
        </p:nvGrpSpPr>
        <p:grpSpPr>
          <a:xfrm>
            <a:off x="6200938" y="1500594"/>
            <a:ext cx="322154" cy="355355"/>
            <a:chOff x="6200938" y="1500594"/>
            <a:chExt cx="322154" cy="355355"/>
          </a:xfrm>
        </p:grpSpPr>
        <p:sp>
          <p:nvSpPr>
            <p:cNvPr id="6426" name="Google Shape;6426;p61"/>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1"/>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1"/>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1"/>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1"/>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61"/>
          <p:cNvGrpSpPr/>
          <p:nvPr/>
        </p:nvGrpSpPr>
        <p:grpSpPr>
          <a:xfrm>
            <a:off x="5289631" y="1500214"/>
            <a:ext cx="332355" cy="354974"/>
            <a:chOff x="5289631" y="1500214"/>
            <a:chExt cx="332355" cy="354974"/>
          </a:xfrm>
        </p:grpSpPr>
        <p:sp>
          <p:nvSpPr>
            <p:cNvPr id="6432" name="Google Shape;6432;p61"/>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1"/>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1"/>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1"/>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1"/>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1"/>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61"/>
          <p:cNvGrpSpPr/>
          <p:nvPr/>
        </p:nvGrpSpPr>
        <p:grpSpPr>
          <a:xfrm>
            <a:off x="5748295" y="1499833"/>
            <a:ext cx="323294" cy="356115"/>
            <a:chOff x="5748295" y="1499833"/>
            <a:chExt cx="323294" cy="356115"/>
          </a:xfrm>
        </p:grpSpPr>
        <p:sp>
          <p:nvSpPr>
            <p:cNvPr id="6439" name="Google Shape;6439;p61"/>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1"/>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1"/>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1"/>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1"/>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1"/>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1"/>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61"/>
          <p:cNvGrpSpPr/>
          <p:nvPr/>
        </p:nvGrpSpPr>
        <p:grpSpPr>
          <a:xfrm>
            <a:off x="8047661" y="1501037"/>
            <a:ext cx="278404" cy="355260"/>
            <a:chOff x="8047661" y="1501037"/>
            <a:chExt cx="278404" cy="355260"/>
          </a:xfrm>
        </p:grpSpPr>
        <p:sp>
          <p:nvSpPr>
            <p:cNvPr id="6447" name="Google Shape;6447;p61"/>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1"/>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1"/>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1"/>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1" name="Google Shape;6451;p61"/>
          <p:cNvGrpSpPr/>
          <p:nvPr/>
        </p:nvGrpSpPr>
        <p:grpSpPr>
          <a:xfrm>
            <a:off x="4903389" y="1500214"/>
            <a:ext cx="267854" cy="355735"/>
            <a:chOff x="4903389" y="1500214"/>
            <a:chExt cx="267854" cy="355735"/>
          </a:xfrm>
        </p:grpSpPr>
        <p:sp>
          <p:nvSpPr>
            <p:cNvPr id="6452" name="Google Shape;6452;p61"/>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1"/>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1"/>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1"/>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1"/>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7" name="Google Shape;6457;p61"/>
          <p:cNvGrpSpPr/>
          <p:nvPr/>
        </p:nvGrpSpPr>
        <p:grpSpPr>
          <a:xfrm>
            <a:off x="7613518" y="1501354"/>
            <a:ext cx="264433" cy="353074"/>
            <a:chOff x="7613518" y="1501354"/>
            <a:chExt cx="264433" cy="353074"/>
          </a:xfrm>
        </p:grpSpPr>
        <p:sp>
          <p:nvSpPr>
            <p:cNvPr id="6458" name="Google Shape;6458;p61"/>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1"/>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1"/>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1"/>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1"/>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1"/>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467"/>
        <p:cNvGrpSpPr/>
        <p:nvPr/>
      </p:nvGrpSpPr>
      <p:grpSpPr>
        <a:xfrm>
          <a:off x="0" y="0"/>
          <a:ext cx="0" cy="0"/>
          <a:chOff x="0" y="0"/>
          <a:chExt cx="0" cy="0"/>
        </a:xfrm>
      </p:grpSpPr>
      <p:sp>
        <p:nvSpPr>
          <p:cNvPr id="6468" name="Google Shape;6468;p6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469" name="Google Shape;6469;p6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6470" name="Google Shape;6470;p62"/>
          <p:cNvGrpSpPr/>
          <p:nvPr/>
        </p:nvGrpSpPr>
        <p:grpSpPr>
          <a:xfrm>
            <a:off x="1757085" y="1500675"/>
            <a:ext cx="371069" cy="359396"/>
            <a:chOff x="1757085" y="1500675"/>
            <a:chExt cx="371069" cy="359396"/>
          </a:xfrm>
        </p:grpSpPr>
        <p:sp>
          <p:nvSpPr>
            <p:cNvPr id="6471" name="Google Shape;6471;p62"/>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2"/>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2"/>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2"/>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2"/>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2"/>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2"/>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2"/>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2"/>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2"/>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2"/>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2"/>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2"/>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2"/>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2"/>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2"/>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2"/>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62"/>
          <p:cNvGrpSpPr/>
          <p:nvPr/>
        </p:nvGrpSpPr>
        <p:grpSpPr>
          <a:xfrm>
            <a:off x="2774209" y="1954691"/>
            <a:ext cx="116693" cy="374186"/>
            <a:chOff x="2774209" y="1954691"/>
            <a:chExt cx="116693" cy="374186"/>
          </a:xfrm>
        </p:grpSpPr>
        <p:sp>
          <p:nvSpPr>
            <p:cNvPr id="6501" name="Google Shape;6501;p62"/>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2"/>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62"/>
          <p:cNvGrpSpPr/>
          <p:nvPr/>
        </p:nvGrpSpPr>
        <p:grpSpPr>
          <a:xfrm>
            <a:off x="4017435" y="1499912"/>
            <a:ext cx="315092" cy="359397"/>
            <a:chOff x="4017435" y="1499912"/>
            <a:chExt cx="315092" cy="359397"/>
          </a:xfrm>
        </p:grpSpPr>
        <p:sp>
          <p:nvSpPr>
            <p:cNvPr id="6504" name="Google Shape;6504;p62"/>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2"/>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62"/>
          <p:cNvGrpSpPr/>
          <p:nvPr/>
        </p:nvGrpSpPr>
        <p:grpSpPr>
          <a:xfrm>
            <a:off x="3963652" y="1999759"/>
            <a:ext cx="374154" cy="284050"/>
            <a:chOff x="3963652" y="1999759"/>
            <a:chExt cx="374154" cy="284050"/>
          </a:xfrm>
        </p:grpSpPr>
        <p:sp>
          <p:nvSpPr>
            <p:cNvPr id="6507" name="Google Shape;6507;p62"/>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2"/>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2"/>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0" name="Google Shape;6510;p62"/>
          <p:cNvGrpSpPr/>
          <p:nvPr/>
        </p:nvGrpSpPr>
        <p:grpSpPr>
          <a:xfrm>
            <a:off x="1777536" y="2014866"/>
            <a:ext cx="376444" cy="253772"/>
            <a:chOff x="1777536" y="2014866"/>
            <a:chExt cx="376444" cy="253772"/>
          </a:xfrm>
        </p:grpSpPr>
        <p:sp>
          <p:nvSpPr>
            <p:cNvPr id="6511" name="Google Shape;6511;p62"/>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2"/>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2"/>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2"/>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2"/>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62"/>
          <p:cNvGrpSpPr/>
          <p:nvPr/>
        </p:nvGrpSpPr>
        <p:grpSpPr>
          <a:xfrm>
            <a:off x="1309875" y="2057326"/>
            <a:ext cx="374154" cy="169680"/>
            <a:chOff x="1309875" y="2057326"/>
            <a:chExt cx="374154" cy="169680"/>
          </a:xfrm>
        </p:grpSpPr>
        <p:sp>
          <p:nvSpPr>
            <p:cNvPr id="6517" name="Google Shape;6517;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2"/>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2"/>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2"/>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2"/>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2"/>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2"/>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8" name="Google Shape;6528;p62"/>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9" name="Google Shape;6529;p62"/>
          <p:cNvGrpSpPr/>
          <p:nvPr/>
        </p:nvGrpSpPr>
        <p:grpSpPr>
          <a:xfrm>
            <a:off x="2347450" y="1954564"/>
            <a:ext cx="113639" cy="373168"/>
            <a:chOff x="2347450" y="1954564"/>
            <a:chExt cx="113639" cy="373168"/>
          </a:xfrm>
        </p:grpSpPr>
        <p:sp>
          <p:nvSpPr>
            <p:cNvPr id="6530" name="Google Shape;6530;p62"/>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2"/>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2" name="Google Shape;6532;p62"/>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3" name="Google Shape;6533;p62"/>
          <p:cNvGrpSpPr/>
          <p:nvPr/>
        </p:nvGrpSpPr>
        <p:grpSpPr>
          <a:xfrm>
            <a:off x="3110102" y="1499880"/>
            <a:ext cx="330613" cy="358379"/>
            <a:chOff x="3110102" y="1499880"/>
            <a:chExt cx="330613" cy="358379"/>
          </a:xfrm>
        </p:grpSpPr>
        <p:sp>
          <p:nvSpPr>
            <p:cNvPr id="6534" name="Google Shape;6534;p62"/>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2"/>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2"/>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2"/>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2"/>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2"/>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2"/>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1" name="Google Shape;6541;p62"/>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2" name="Google Shape;6542;p62"/>
          <p:cNvGrpSpPr/>
          <p:nvPr/>
        </p:nvGrpSpPr>
        <p:grpSpPr>
          <a:xfrm>
            <a:off x="3485575" y="1999759"/>
            <a:ext cx="373772" cy="284050"/>
            <a:chOff x="3531200" y="1999759"/>
            <a:chExt cx="373772" cy="284050"/>
          </a:xfrm>
        </p:grpSpPr>
        <p:sp>
          <p:nvSpPr>
            <p:cNvPr id="6543" name="Google Shape;6543;p62"/>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2"/>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2"/>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2"/>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62"/>
          <p:cNvGrpSpPr/>
          <p:nvPr/>
        </p:nvGrpSpPr>
        <p:grpSpPr>
          <a:xfrm>
            <a:off x="2667058" y="1500293"/>
            <a:ext cx="330231" cy="359015"/>
            <a:chOff x="2667058" y="1500293"/>
            <a:chExt cx="330231" cy="359015"/>
          </a:xfrm>
        </p:grpSpPr>
        <p:sp>
          <p:nvSpPr>
            <p:cNvPr id="6548" name="Google Shape;6548;p62"/>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2"/>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2"/>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2"/>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2"/>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2"/>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2"/>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2"/>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2"/>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2"/>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2"/>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2"/>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6" name="Google Shape;6566;p62"/>
          <p:cNvGrpSpPr/>
          <p:nvPr/>
        </p:nvGrpSpPr>
        <p:grpSpPr>
          <a:xfrm>
            <a:off x="3567553" y="1499912"/>
            <a:ext cx="320022" cy="359778"/>
            <a:chOff x="3567553" y="1499912"/>
            <a:chExt cx="320022" cy="359778"/>
          </a:xfrm>
        </p:grpSpPr>
        <p:sp>
          <p:nvSpPr>
            <p:cNvPr id="6567" name="Google Shape;6567;p62"/>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2"/>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2"/>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2"/>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2"/>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2"/>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62"/>
          <p:cNvGrpSpPr/>
          <p:nvPr/>
        </p:nvGrpSpPr>
        <p:grpSpPr>
          <a:xfrm>
            <a:off x="1309875" y="1499912"/>
            <a:ext cx="359015" cy="358633"/>
            <a:chOff x="1309875" y="1499912"/>
            <a:chExt cx="359015" cy="358633"/>
          </a:xfrm>
        </p:grpSpPr>
        <p:sp>
          <p:nvSpPr>
            <p:cNvPr id="6574" name="Google Shape;6574;p62"/>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2"/>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2"/>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2"/>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2"/>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2"/>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2"/>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2"/>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2"/>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62"/>
          <p:cNvGrpSpPr/>
          <p:nvPr/>
        </p:nvGrpSpPr>
        <p:grpSpPr>
          <a:xfrm>
            <a:off x="2219466" y="1500293"/>
            <a:ext cx="330613" cy="359015"/>
            <a:chOff x="2219466" y="1500293"/>
            <a:chExt cx="330613" cy="359015"/>
          </a:xfrm>
        </p:grpSpPr>
        <p:sp>
          <p:nvSpPr>
            <p:cNvPr id="6584" name="Google Shape;6584;p62"/>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2"/>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6" name="Google Shape;6586;p62"/>
          <p:cNvGrpSpPr/>
          <p:nvPr/>
        </p:nvGrpSpPr>
        <p:grpSpPr>
          <a:xfrm>
            <a:off x="5343544" y="1509358"/>
            <a:ext cx="244676" cy="351095"/>
            <a:chOff x="5343544" y="1509358"/>
            <a:chExt cx="244676" cy="351095"/>
          </a:xfrm>
        </p:grpSpPr>
        <p:sp>
          <p:nvSpPr>
            <p:cNvPr id="6587" name="Google Shape;6587;p6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62"/>
          <p:cNvGrpSpPr/>
          <p:nvPr/>
        </p:nvGrpSpPr>
        <p:grpSpPr>
          <a:xfrm>
            <a:off x="4882340" y="1509358"/>
            <a:ext cx="246171" cy="351095"/>
            <a:chOff x="4882340" y="1509358"/>
            <a:chExt cx="246171" cy="351095"/>
          </a:xfrm>
        </p:grpSpPr>
        <p:sp>
          <p:nvSpPr>
            <p:cNvPr id="6591" name="Google Shape;6591;p6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6" name="Google Shape;6596;p62"/>
          <p:cNvGrpSpPr/>
          <p:nvPr/>
        </p:nvGrpSpPr>
        <p:grpSpPr>
          <a:xfrm>
            <a:off x="6273204" y="1509008"/>
            <a:ext cx="236343" cy="351445"/>
            <a:chOff x="6273204" y="1509008"/>
            <a:chExt cx="236343" cy="351445"/>
          </a:xfrm>
        </p:grpSpPr>
        <p:sp>
          <p:nvSpPr>
            <p:cNvPr id="6597" name="Google Shape;6597;p62"/>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2"/>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9" name="Google Shape;6599;p62"/>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0" name="Google Shape;6600;p62"/>
          <p:cNvGrpSpPr/>
          <p:nvPr/>
        </p:nvGrpSpPr>
        <p:grpSpPr>
          <a:xfrm>
            <a:off x="7219530" y="1508244"/>
            <a:ext cx="191625" cy="352209"/>
            <a:chOff x="7219530" y="1508244"/>
            <a:chExt cx="191625" cy="352209"/>
          </a:xfrm>
        </p:grpSpPr>
        <p:sp>
          <p:nvSpPr>
            <p:cNvPr id="6601" name="Google Shape;6601;p62"/>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2"/>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62"/>
          <p:cNvGrpSpPr/>
          <p:nvPr/>
        </p:nvGrpSpPr>
        <p:grpSpPr>
          <a:xfrm>
            <a:off x="7699309" y="1508626"/>
            <a:ext cx="154922" cy="351827"/>
            <a:chOff x="7699309" y="1508626"/>
            <a:chExt cx="154922" cy="351827"/>
          </a:xfrm>
        </p:grpSpPr>
        <p:sp>
          <p:nvSpPr>
            <p:cNvPr id="6604" name="Google Shape;6604;p62"/>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2"/>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2"/>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2"/>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2"/>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2"/>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2"/>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62"/>
          <p:cNvGrpSpPr/>
          <p:nvPr/>
        </p:nvGrpSpPr>
        <p:grpSpPr>
          <a:xfrm>
            <a:off x="8161690" y="1509008"/>
            <a:ext cx="153396" cy="351064"/>
            <a:chOff x="8161690" y="1509008"/>
            <a:chExt cx="153396" cy="351064"/>
          </a:xfrm>
        </p:grpSpPr>
        <p:sp>
          <p:nvSpPr>
            <p:cNvPr id="6612" name="Google Shape;6612;p62"/>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2"/>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2"/>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2"/>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62"/>
          <p:cNvGrpSpPr/>
          <p:nvPr/>
        </p:nvGrpSpPr>
        <p:grpSpPr>
          <a:xfrm>
            <a:off x="6746940" y="1508881"/>
            <a:ext cx="213221" cy="352304"/>
            <a:chOff x="6746940" y="1508881"/>
            <a:chExt cx="213221" cy="352304"/>
          </a:xfrm>
        </p:grpSpPr>
        <p:sp>
          <p:nvSpPr>
            <p:cNvPr id="6617" name="Google Shape;6617;p62"/>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2"/>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2"/>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2"/>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1" name="Google Shape;6621;p62"/>
          <p:cNvGrpSpPr/>
          <p:nvPr/>
        </p:nvGrpSpPr>
        <p:grpSpPr>
          <a:xfrm>
            <a:off x="5770336" y="2007615"/>
            <a:ext cx="350682" cy="292097"/>
            <a:chOff x="5770336" y="2007615"/>
            <a:chExt cx="350682" cy="292097"/>
          </a:xfrm>
        </p:grpSpPr>
        <p:sp>
          <p:nvSpPr>
            <p:cNvPr id="6622" name="Google Shape;6622;p62"/>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2"/>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2"/>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2"/>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62"/>
          <p:cNvGrpSpPr/>
          <p:nvPr/>
        </p:nvGrpSpPr>
        <p:grpSpPr>
          <a:xfrm>
            <a:off x="5326878" y="1980358"/>
            <a:ext cx="350332" cy="346229"/>
            <a:chOff x="5326878" y="1980358"/>
            <a:chExt cx="350332" cy="346229"/>
          </a:xfrm>
        </p:grpSpPr>
        <p:sp>
          <p:nvSpPr>
            <p:cNvPr id="6627" name="Google Shape;6627;p62"/>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2"/>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2"/>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2"/>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1" name="Google Shape;6631;p62"/>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2" name="Google Shape;6632;p62"/>
          <p:cNvGrpSpPr/>
          <p:nvPr/>
        </p:nvGrpSpPr>
        <p:grpSpPr>
          <a:xfrm>
            <a:off x="4883835" y="1992571"/>
            <a:ext cx="350300" cy="323043"/>
            <a:chOff x="4883835" y="1992571"/>
            <a:chExt cx="350300" cy="323043"/>
          </a:xfrm>
        </p:grpSpPr>
        <p:sp>
          <p:nvSpPr>
            <p:cNvPr id="6633" name="Google Shape;6633;p62"/>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2"/>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2"/>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2"/>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2"/>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2"/>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62"/>
          <p:cNvGrpSpPr/>
          <p:nvPr/>
        </p:nvGrpSpPr>
        <p:grpSpPr>
          <a:xfrm>
            <a:off x="7548967" y="1978927"/>
            <a:ext cx="333285" cy="349950"/>
            <a:chOff x="7548967" y="1978927"/>
            <a:chExt cx="333285" cy="349950"/>
          </a:xfrm>
        </p:grpSpPr>
        <p:sp>
          <p:nvSpPr>
            <p:cNvPr id="6640" name="Google Shape;6640;p62"/>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2"/>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2"/>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2"/>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2"/>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2"/>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2"/>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62"/>
          <p:cNvGrpSpPr/>
          <p:nvPr/>
        </p:nvGrpSpPr>
        <p:grpSpPr>
          <a:xfrm>
            <a:off x="6214142" y="1978927"/>
            <a:ext cx="346515" cy="350300"/>
            <a:chOff x="6214142" y="1978927"/>
            <a:chExt cx="346515" cy="350300"/>
          </a:xfrm>
        </p:grpSpPr>
        <p:sp>
          <p:nvSpPr>
            <p:cNvPr id="6648" name="Google Shape;6648;p62"/>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2"/>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62"/>
          <p:cNvGrpSpPr/>
          <p:nvPr/>
        </p:nvGrpSpPr>
        <p:grpSpPr>
          <a:xfrm>
            <a:off x="7105923" y="1978545"/>
            <a:ext cx="333285" cy="350682"/>
            <a:chOff x="7105923" y="1978545"/>
            <a:chExt cx="333285" cy="350682"/>
          </a:xfrm>
        </p:grpSpPr>
        <p:sp>
          <p:nvSpPr>
            <p:cNvPr id="6651" name="Google Shape;6651;p62"/>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2"/>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2"/>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2"/>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2"/>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2"/>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2"/>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8" name="Google Shape;6658;p62"/>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2"/>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0" name="Google Shape;6660;p62"/>
          <p:cNvGrpSpPr/>
          <p:nvPr/>
        </p:nvGrpSpPr>
        <p:grpSpPr>
          <a:xfrm>
            <a:off x="3616406" y="2422352"/>
            <a:ext cx="203393" cy="351827"/>
            <a:chOff x="3616406" y="2422352"/>
            <a:chExt cx="203393" cy="351827"/>
          </a:xfrm>
        </p:grpSpPr>
        <p:sp>
          <p:nvSpPr>
            <p:cNvPr id="6661" name="Google Shape;6661;p62"/>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2"/>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62"/>
          <p:cNvGrpSpPr/>
          <p:nvPr/>
        </p:nvGrpSpPr>
        <p:grpSpPr>
          <a:xfrm>
            <a:off x="878187" y="2421970"/>
            <a:ext cx="272696" cy="351827"/>
            <a:chOff x="913012" y="2421970"/>
            <a:chExt cx="272696" cy="351827"/>
          </a:xfrm>
        </p:grpSpPr>
        <p:sp>
          <p:nvSpPr>
            <p:cNvPr id="6664" name="Google Shape;6664;p62"/>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2"/>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2"/>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2"/>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62"/>
          <p:cNvGrpSpPr/>
          <p:nvPr/>
        </p:nvGrpSpPr>
        <p:grpSpPr>
          <a:xfrm>
            <a:off x="2274743" y="2422352"/>
            <a:ext cx="255649" cy="351445"/>
            <a:chOff x="2274743" y="2422352"/>
            <a:chExt cx="255649" cy="351445"/>
          </a:xfrm>
        </p:grpSpPr>
        <p:sp>
          <p:nvSpPr>
            <p:cNvPr id="6669" name="Google Shape;6669;p62"/>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2"/>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2"/>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62"/>
          <p:cNvGrpSpPr/>
          <p:nvPr/>
        </p:nvGrpSpPr>
        <p:grpSpPr>
          <a:xfrm>
            <a:off x="2708723" y="2421239"/>
            <a:ext cx="246552" cy="352558"/>
            <a:chOff x="2708723" y="2421239"/>
            <a:chExt cx="246552" cy="352558"/>
          </a:xfrm>
        </p:grpSpPr>
        <p:sp>
          <p:nvSpPr>
            <p:cNvPr id="6673" name="Google Shape;6673;p62"/>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2"/>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62"/>
          <p:cNvGrpSpPr/>
          <p:nvPr/>
        </p:nvGrpSpPr>
        <p:grpSpPr>
          <a:xfrm>
            <a:off x="1835485" y="2422352"/>
            <a:ext cx="259433" cy="350714"/>
            <a:chOff x="1835485" y="2422352"/>
            <a:chExt cx="259433" cy="350714"/>
          </a:xfrm>
        </p:grpSpPr>
        <p:sp>
          <p:nvSpPr>
            <p:cNvPr id="6676" name="Google Shape;6676;p62"/>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2"/>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2"/>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2"/>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2"/>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2"/>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2"/>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3" name="Google Shape;6683;p62"/>
          <p:cNvGrpSpPr/>
          <p:nvPr/>
        </p:nvGrpSpPr>
        <p:grpSpPr>
          <a:xfrm>
            <a:off x="3150240" y="2422352"/>
            <a:ext cx="212489" cy="351445"/>
            <a:chOff x="3150240" y="2422352"/>
            <a:chExt cx="212489" cy="351445"/>
          </a:xfrm>
        </p:grpSpPr>
        <p:sp>
          <p:nvSpPr>
            <p:cNvPr id="6684" name="Google Shape;6684;p62"/>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2"/>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6" name="Google Shape;6686;p62"/>
          <p:cNvGrpSpPr/>
          <p:nvPr/>
        </p:nvGrpSpPr>
        <p:grpSpPr>
          <a:xfrm>
            <a:off x="1367060" y="2422129"/>
            <a:ext cx="269261" cy="352050"/>
            <a:chOff x="1367060" y="2422129"/>
            <a:chExt cx="269261" cy="352050"/>
          </a:xfrm>
        </p:grpSpPr>
        <p:sp>
          <p:nvSpPr>
            <p:cNvPr id="6687" name="Google Shape;6687;p6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2"/>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2"/>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2"/>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2"/>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2"/>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1" name="Google Shape;6701;p62"/>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2" name="Google Shape;6702;p62"/>
          <p:cNvGrpSpPr/>
          <p:nvPr/>
        </p:nvGrpSpPr>
        <p:grpSpPr>
          <a:xfrm>
            <a:off x="4882690" y="2425405"/>
            <a:ext cx="274573" cy="350682"/>
            <a:chOff x="4882690" y="2425405"/>
            <a:chExt cx="274573" cy="350682"/>
          </a:xfrm>
        </p:grpSpPr>
        <p:sp>
          <p:nvSpPr>
            <p:cNvPr id="6703" name="Google Shape;6703;p62"/>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2"/>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62"/>
          <p:cNvGrpSpPr/>
          <p:nvPr/>
        </p:nvGrpSpPr>
        <p:grpSpPr>
          <a:xfrm>
            <a:off x="6627639" y="2443884"/>
            <a:ext cx="355993" cy="313247"/>
            <a:chOff x="6627639" y="2443884"/>
            <a:chExt cx="355993" cy="313247"/>
          </a:xfrm>
        </p:grpSpPr>
        <p:sp>
          <p:nvSpPr>
            <p:cNvPr id="6706" name="Google Shape;6706;p62"/>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2"/>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2"/>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62"/>
          <p:cNvGrpSpPr/>
          <p:nvPr/>
        </p:nvGrpSpPr>
        <p:grpSpPr>
          <a:xfrm>
            <a:off x="6183451" y="2462140"/>
            <a:ext cx="351445" cy="277976"/>
            <a:chOff x="6183451" y="2462140"/>
            <a:chExt cx="351445" cy="277976"/>
          </a:xfrm>
        </p:grpSpPr>
        <p:sp>
          <p:nvSpPr>
            <p:cNvPr id="6710" name="Google Shape;6710;p62"/>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2"/>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2"/>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2"/>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2"/>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2"/>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2"/>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62"/>
          <p:cNvGrpSpPr/>
          <p:nvPr/>
        </p:nvGrpSpPr>
        <p:grpSpPr>
          <a:xfrm>
            <a:off x="5735477" y="2429858"/>
            <a:ext cx="353354" cy="341299"/>
            <a:chOff x="5735477" y="2429858"/>
            <a:chExt cx="353354" cy="341299"/>
          </a:xfrm>
        </p:grpSpPr>
        <p:sp>
          <p:nvSpPr>
            <p:cNvPr id="6718" name="Google Shape;6718;p62"/>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2"/>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2"/>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2"/>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2"/>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2"/>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62"/>
          <p:cNvGrpSpPr/>
          <p:nvPr/>
        </p:nvGrpSpPr>
        <p:grpSpPr>
          <a:xfrm>
            <a:off x="5243735" y="2446973"/>
            <a:ext cx="405255" cy="275499"/>
            <a:chOff x="5283337" y="2478774"/>
            <a:chExt cx="358633" cy="243913"/>
          </a:xfrm>
        </p:grpSpPr>
        <p:sp>
          <p:nvSpPr>
            <p:cNvPr id="6725" name="Google Shape;6725;p62"/>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2"/>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2"/>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2"/>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2"/>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2"/>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2"/>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2"/>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2"/>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2"/>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2"/>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2"/>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2"/>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2"/>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2"/>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2"/>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2"/>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62"/>
          <p:cNvGrpSpPr/>
          <p:nvPr/>
        </p:nvGrpSpPr>
        <p:grpSpPr>
          <a:xfrm>
            <a:off x="7964753" y="2470823"/>
            <a:ext cx="362068" cy="258670"/>
            <a:chOff x="7964753" y="2470823"/>
            <a:chExt cx="362068" cy="258670"/>
          </a:xfrm>
        </p:grpSpPr>
        <p:sp>
          <p:nvSpPr>
            <p:cNvPr id="6743" name="Google Shape;6743;p62"/>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2"/>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2"/>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2"/>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2"/>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2"/>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2"/>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2"/>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2"/>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62"/>
          <p:cNvGrpSpPr/>
          <p:nvPr/>
        </p:nvGrpSpPr>
        <p:grpSpPr>
          <a:xfrm>
            <a:off x="7524349" y="2456447"/>
            <a:ext cx="350332" cy="288948"/>
            <a:chOff x="7524349" y="2456447"/>
            <a:chExt cx="350332" cy="288948"/>
          </a:xfrm>
        </p:grpSpPr>
        <p:sp>
          <p:nvSpPr>
            <p:cNvPr id="6753" name="Google Shape;6753;p62"/>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2"/>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2"/>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2"/>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2"/>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8" name="Google Shape;6758;p62"/>
          <p:cNvGrpSpPr/>
          <p:nvPr/>
        </p:nvGrpSpPr>
        <p:grpSpPr>
          <a:xfrm>
            <a:off x="3972749" y="2894211"/>
            <a:ext cx="355230" cy="356725"/>
            <a:chOff x="3972749" y="2894211"/>
            <a:chExt cx="355230" cy="356725"/>
          </a:xfrm>
        </p:grpSpPr>
        <p:sp>
          <p:nvSpPr>
            <p:cNvPr id="6759" name="Google Shape;6759;p62"/>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2"/>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2"/>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2"/>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2"/>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62"/>
          <p:cNvGrpSpPr/>
          <p:nvPr/>
        </p:nvGrpSpPr>
        <p:grpSpPr>
          <a:xfrm>
            <a:off x="3527797" y="2918796"/>
            <a:ext cx="355993" cy="307904"/>
            <a:chOff x="3527797" y="2918796"/>
            <a:chExt cx="355993" cy="307904"/>
          </a:xfrm>
        </p:grpSpPr>
        <p:sp>
          <p:nvSpPr>
            <p:cNvPr id="6765" name="Google Shape;6765;p62"/>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2"/>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2"/>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2"/>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2"/>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2"/>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2"/>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2"/>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2"/>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2"/>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5" name="Google Shape;6775;p62"/>
          <p:cNvGrpSpPr/>
          <p:nvPr/>
        </p:nvGrpSpPr>
        <p:grpSpPr>
          <a:xfrm>
            <a:off x="3082845" y="2920959"/>
            <a:ext cx="356375" cy="302338"/>
            <a:chOff x="3082845" y="2920959"/>
            <a:chExt cx="356375" cy="302338"/>
          </a:xfrm>
        </p:grpSpPr>
        <p:sp>
          <p:nvSpPr>
            <p:cNvPr id="6776" name="Google Shape;6776;p62"/>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2"/>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62"/>
          <p:cNvGrpSpPr/>
          <p:nvPr/>
        </p:nvGrpSpPr>
        <p:grpSpPr>
          <a:xfrm>
            <a:off x="2639038" y="2894942"/>
            <a:ext cx="355612" cy="355612"/>
            <a:chOff x="2639038" y="2894942"/>
            <a:chExt cx="355612" cy="355612"/>
          </a:xfrm>
        </p:grpSpPr>
        <p:sp>
          <p:nvSpPr>
            <p:cNvPr id="6779" name="Google Shape;6779;p62"/>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2"/>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1" name="Google Shape;6781;p62"/>
          <p:cNvGrpSpPr/>
          <p:nvPr/>
        </p:nvGrpSpPr>
        <p:grpSpPr>
          <a:xfrm>
            <a:off x="2194468" y="2938865"/>
            <a:ext cx="355993" cy="267766"/>
            <a:chOff x="2194468" y="2938865"/>
            <a:chExt cx="355993" cy="267766"/>
          </a:xfrm>
        </p:grpSpPr>
        <p:sp>
          <p:nvSpPr>
            <p:cNvPr id="6782" name="Google Shape;6782;p62"/>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2"/>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2"/>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2"/>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2"/>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2"/>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2"/>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2"/>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2"/>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2"/>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2"/>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2"/>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2"/>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2"/>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2"/>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2"/>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2"/>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2"/>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2"/>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2"/>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2" name="Google Shape;6802;p62"/>
          <p:cNvGrpSpPr/>
          <p:nvPr/>
        </p:nvGrpSpPr>
        <p:grpSpPr>
          <a:xfrm>
            <a:off x="1749897" y="2894561"/>
            <a:ext cx="355993" cy="355612"/>
            <a:chOff x="1749897" y="2894561"/>
            <a:chExt cx="355993" cy="355612"/>
          </a:xfrm>
        </p:grpSpPr>
        <p:sp>
          <p:nvSpPr>
            <p:cNvPr id="6803" name="Google Shape;6803;p62"/>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2"/>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2"/>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2"/>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2"/>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2"/>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2"/>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2"/>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2"/>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2"/>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2"/>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4" name="Google Shape;6814;p62"/>
          <p:cNvGrpSpPr/>
          <p:nvPr/>
        </p:nvGrpSpPr>
        <p:grpSpPr>
          <a:xfrm>
            <a:off x="1305327" y="2894211"/>
            <a:ext cx="357520" cy="357488"/>
            <a:chOff x="1305327" y="2894211"/>
            <a:chExt cx="357520" cy="357488"/>
          </a:xfrm>
        </p:grpSpPr>
        <p:sp>
          <p:nvSpPr>
            <p:cNvPr id="6815" name="Google Shape;6815;p62"/>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2"/>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2"/>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2"/>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2"/>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0" name="Google Shape;6820;p62"/>
          <p:cNvGrpSpPr/>
          <p:nvPr/>
        </p:nvGrpSpPr>
        <p:grpSpPr>
          <a:xfrm>
            <a:off x="853950" y="2894720"/>
            <a:ext cx="364104" cy="353290"/>
            <a:chOff x="853950" y="2894720"/>
            <a:chExt cx="364104" cy="353290"/>
          </a:xfrm>
        </p:grpSpPr>
        <p:sp>
          <p:nvSpPr>
            <p:cNvPr id="6821" name="Google Shape;6821;p62"/>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2"/>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2"/>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2"/>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2"/>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2"/>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2"/>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62"/>
          <p:cNvGrpSpPr/>
          <p:nvPr/>
        </p:nvGrpSpPr>
        <p:grpSpPr>
          <a:xfrm>
            <a:off x="7066548" y="2912594"/>
            <a:ext cx="352209" cy="334938"/>
            <a:chOff x="7066548" y="2912594"/>
            <a:chExt cx="352209" cy="334938"/>
          </a:xfrm>
        </p:grpSpPr>
        <p:sp>
          <p:nvSpPr>
            <p:cNvPr id="6829" name="Google Shape;6829;p62"/>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2"/>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2"/>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2"/>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2"/>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2"/>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5" name="Google Shape;6835;p62"/>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2"/>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7" name="Google Shape;6837;p62"/>
          <p:cNvGrpSpPr/>
          <p:nvPr/>
        </p:nvGrpSpPr>
        <p:grpSpPr>
          <a:xfrm>
            <a:off x="7541397" y="2904802"/>
            <a:ext cx="318495" cy="352209"/>
            <a:chOff x="7541397" y="2904802"/>
            <a:chExt cx="318495" cy="352209"/>
          </a:xfrm>
        </p:grpSpPr>
        <p:sp>
          <p:nvSpPr>
            <p:cNvPr id="6838" name="Google Shape;6838;p6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62"/>
          <p:cNvGrpSpPr/>
          <p:nvPr/>
        </p:nvGrpSpPr>
        <p:grpSpPr>
          <a:xfrm>
            <a:off x="8003015" y="2904039"/>
            <a:ext cx="306759" cy="351445"/>
            <a:chOff x="8003015" y="2904039"/>
            <a:chExt cx="306759" cy="351445"/>
          </a:xfrm>
        </p:grpSpPr>
        <p:sp>
          <p:nvSpPr>
            <p:cNvPr id="6841" name="Google Shape;6841;p62"/>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2"/>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2"/>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2"/>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2"/>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2"/>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7" name="Google Shape;6847;p62"/>
          <p:cNvGrpSpPr/>
          <p:nvPr/>
        </p:nvGrpSpPr>
        <p:grpSpPr>
          <a:xfrm>
            <a:off x="5687770" y="2885496"/>
            <a:ext cx="369638" cy="369606"/>
            <a:chOff x="5687770" y="2885496"/>
            <a:chExt cx="369638" cy="369606"/>
          </a:xfrm>
        </p:grpSpPr>
        <p:sp>
          <p:nvSpPr>
            <p:cNvPr id="6848" name="Google Shape;6848;p6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8" name="Google Shape;6858;p62"/>
          <p:cNvGrpSpPr/>
          <p:nvPr/>
        </p:nvGrpSpPr>
        <p:grpSpPr>
          <a:xfrm>
            <a:off x="4881958" y="2904802"/>
            <a:ext cx="156417" cy="349537"/>
            <a:chOff x="4881958" y="2904802"/>
            <a:chExt cx="156417" cy="349537"/>
          </a:xfrm>
        </p:grpSpPr>
        <p:sp>
          <p:nvSpPr>
            <p:cNvPr id="6859" name="Google Shape;6859;p62"/>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2"/>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2"/>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2"/>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2"/>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2"/>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2"/>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6" name="Google Shape;6866;p62"/>
          <p:cNvGrpSpPr/>
          <p:nvPr/>
        </p:nvGrpSpPr>
        <p:grpSpPr>
          <a:xfrm>
            <a:off x="5230318" y="2886514"/>
            <a:ext cx="371133" cy="367443"/>
            <a:chOff x="5230318" y="2886514"/>
            <a:chExt cx="371133" cy="367443"/>
          </a:xfrm>
        </p:grpSpPr>
        <p:sp>
          <p:nvSpPr>
            <p:cNvPr id="6867" name="Google Shape;6867;p62"/>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2"/>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2"/>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2"/>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2"/>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2"/>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2"/>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2"/>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2"/>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62"/>
          <p:cNvGrpSpPr/>
          <p:nvPr/>
        </p:nvGrpSpPr>
        <p:grpSpPr>
          <a:xfrm>
            <a:off x="5748358" y="3434578"/>
            <a:ext cx="352590" cy="182561"/>
            <a:chOff x="5748358" y="3434578"/>
            <a:chExt cx="352590" cy="182561"/>
          </a:xfrm>
        </p:grpSpPr>
        <p:sp>
          <p:nvSpPr>
            <p:cNvPr id="6877" name="Google Shape;6877;p62"/>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2"/>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2"/>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2"/>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2"/>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2"/>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3" name="Google Shape;6883;p62"/>
          <p:cNvGrpSpPr/>
          <p:nvPr/>
        </p:nvGrpSpPr>
        <p:grpSpPr>
          <a:xfrm>
            <a:off x="862283" y="4274771"/>
            <a:ext cx="341204" cy="359301"/>
            <a:chOff x="862283" y="4274771"/>
            <a:chExt cx="341204" cy="359301"/>
          </a:xfrm>
        </p:grpSpPr>
        <p:sp>
          <p:nvSpPr>
            <p:cNvPr id="6884" name="Google Shape;6884;p62"/>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2"/>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2"/>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62"/>
          <p:cNvGrpSpPr/>
          <p:nvPr/>
        </p:nvGrpSpPr>
        <p:grpSpPr>
          <a:xfrm>
            <a:off x="1396957" y="4287365"/>
            <a:ext cx="301861" cy="332871"/>
            <a:chOff x="1396957" y="4287365"/>
            <a:chExt cx="301861" cy="332871"/>
          </a:xfrm>
        </p:grpSpPr>
        <p:sp>
          <p:nvSpPr>
            <p:cNvPr id="6888" name="Google Shape;6888;p62"/>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2"/>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2"/>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2"/>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2"/>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2"/>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2"/>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2"/>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2"/>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2"/>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2"/>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2"/>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2"/>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2"/>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2"/>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62"/>
          <p:cNvGrpSpPr/>
          <p:nvPr/>
        </p:nvGrpSpPr>
        <p:grpSpPr>
          <a:xfrm>
            <a:off x="1865381" y="4277506"/>
            <a:ext cx="396131" cy="355612"/>
            <a:chOff x="1865381" y="4277506"/>
            <a:chExt cx="396131" cy="355612"/>
          </a:xfrm>
        </p:grpSpPr>
        <p:sp>
          <p:nvSpPr>
            <p:cNvPr id="6904" name="Google Shape;6904;p62"/>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2"/>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2"/>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2"/>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2"/>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2"/>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0" name="Google Shape;6910;p62"/>
          <p:cNvGrpSpPr/>
          <p:nvPr/>
        </p:nvGrpSpPr>
        <p:grpSpPr>
          <a:xfrm>
            <a:off x="2411823" y="4303999"/>
            <a:ext cx="334398" cy="299953"/>
            <a:chOff x="2411823" y="4303999"/>
            <a:chExt cx="334398" cy="299953"/>
          </a:xfrm>
        </p:grpSpPr>
        <p:sp>
          <p:nvSpPr>
            <p:cNvPr id="6911" name="Google Shape;6911;p62"/>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2"/>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2"/>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2"/>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2"/>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2"/>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2"/>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62"/>
          <p:cNvGrpSpPr/>
          <p:nvPr/>
        </p:nvGrpSpPr>
        <p:grpSpPr>
          <a:xfrm>
            <a:off x="2903337" y="4279032"/>
            <a:ext cx="382519" cy="350682"/>
            <a:chOff x="2903337" y="4279032"/>
            <a:chExt cx="382519" cy="350682"/>
          </a:xfrm>
        </p:grpSpPr>
        <p:sp>
          <p:nvSpPr>
            <p:cNvPr id="6919" name="Google Shape;6919;p62"/>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2"/>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2"/>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2"/>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2"/>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2"/>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2"/>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2"/>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2"/>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2"/>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2"/>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2"/>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2"/>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2"/>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2"/>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62"/>
          <p:cNvGrpSpPr/>
          <p:nvPr/>
        </p:nvGrpSpPr>
        <p:grpSpPr>
          <a:xfrm>
            <a:off x="3933342" y="4315767"/>
            <a:ext cx="383632" cy="276449"/>
            <a:chOff x="3933342" y="4315767"/>
            <a:chExt cx="383632" cy="276449"/>
          </a:xfrm>
        </p:grpSpPr>
        <p:sp>
          <p:nvSpPr>
            <p:cNvPr id="6935" name="Google Shape;6935;p62"/>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2"/>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2"/>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2"/>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2"/>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2"/>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62"/>
          <p:cNvGrpSpPr/>
          <p:nvPr/>
        </p:nvGrpSpPr>
        <p:grpSpPr>
          <a:xfrm>
            <a:off x="3441065" y="4302505"/>
            <a:ext cx="337069" cy="302593"/>
            <a:chOff x="3441065" y="4302505"/>
            <a:chExt cx="337069" cy="302593"/>
          </a:xfrm>
        </p:grpSpPr>
        <p:sp>
          <p:nvSpPr>
            <p:cNvPr id="6942" name="Google Shape;6942;p62"/>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2"/>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2"/>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2"/>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2"/>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2"/>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2"/>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2"/>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2"/>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2"/>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2"/>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2"/>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2"/>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62"/>
          <p:cNvGrpSpPr/>
          <p:nvPr/>
        </p:nvGrpSpPr>
        <p:grpSpPr>
          <a:xfrm>
            <a:off x="3532345" y="3362635"/>
            <a:ext cx="339328" cy="336274"/>
            <a:chOff x="3532345" y="3362635"/>
            <a:chExt cx="339328" cy="336274"/>
          </a:xfrm>
        </p:grpSpPr>
        <p:sp>
          <p:nvSpPr>
            <p:cNvPr id="6956" name="Google Shape;6956;p6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2"/>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2"/>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2"/>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1" name="Google Shape;6961;p62"/>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2" name="Google Shape;6962;p62"/>
          <p:cNvGrpSpPr/>
          <p:nvPr/>
        </p:nvGrpSpPr>
        <p:grpSpPr>
          <a:xfrm>
            <a:off x="1883955" y="3808700"/>
            <a:ext cx="162873" cy="351445"/>
            <a:chOff x="1883955" y="3808700"/>
            <a:chExt cx="162873" cy="351445"/>
          </a:xfrm>
        </p:grpSpPr>
        <p:sp>
          <p:nvSpPr>
            <p:cNvPr id="6963" name="Google Shape;6963;p62"/>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2"/>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5" name="Google Shape;6965;p62"/>
          <p:cNvGrpSpPr/>
          <p:nvPr/>
        </p:nvGrpSpPr>
        <p:grpSpPr>
          <a:xfrm>
            <a:off x="939156" y="3809209"/>
            <a:ext cx="192007" cy="351318"/>
            <a:chOff x="939156" y="3809209"/>
            <a:chExt cx="192007" cy="351318"/>
          </a:xfrm>
        </p:grpSpPr>
        <p:sp>
          <p:nvSpPr>
            <p:cNvPr id="6966" name="Google Shape;6966;p62"/>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2"/>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62"/>
          <p:cNvGrpSpPr/>
          <p:nvPr/>
        </p:nvGrpSpPr>
        <p:grpSpPr>
          <a:xfrm>
            <a:off x="2306167" y="3809845"/>
            <a:ext cx="193915" cy="349155"/>
            <a:chOff x="2306167" y="3809845"/>
            <a:chExt cx="193915" cy="349155"/>
          </a:xfrm>
        </p:grpSpPr>
        <p:sp>
          <p:nvSpPr>
            <p:cNvPr id="6969" name="Google Shape;6969;p62"/>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2"/>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2"/>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2"/>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2"/>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2"/>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2"/>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62"/>
          <p:cNvGrpSpPr/>
          <p:nvPr/>
        </p:nvGrpSpPr>
        <p:grpSpPr>
          <a:xfrm>
            <a:off x="1323901" y="3807173"/>
            <a:ext cx="356343" cy="356757"/>
            <a:chOff x="1323901" y="3807173"/>
            <a:chExt cx="356343" cy="356757"/>
          </a:xfrm>
        </p:grpSpPr>
        <p:sp>
          <p:nvSpPr>
            <p:cNvPr id="6977" name="Google Shape;6977;p62"/>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2"/>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2"/>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2"/>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2"/>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2"/>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2"/>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2"/>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2"/>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2"/>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2"/>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2"/>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2"/>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2"/>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2"/>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2"/>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2"/>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2"/>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2"/>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2"/>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2"/>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2"/>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2"/>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2"/>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1" name="Google Shape;7001;p62"/>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2" name="Google Shape;7002;p62"/>
          <p:cNvGrpSpPr/>
          <p:nvPr/>
        </p:nvGrpSpPr>
        <p:grpSpPr>
          <a:xfrm>
            <a:off x="859262" y="3353920"/>
            <a:ext cx="306759" cy="351445"/>
            <a:chOff x="859262" y="3353920"/>
            <a:chExt cx="306759" cy="351445"/>
          </a:xfrm>
        </p:grpSpPr>
        <p:sp>
          <p:nvSpPr>
            <p:cNvPr id="7003" name="Google Shape;7003;p62"/>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2"/>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2"/>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2"/>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2"/>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8" name="Google Shape;7008;p62"/>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9" name="Google Shape;7009;p62"/>
          <p:cNvGrpSpPr/>
          <p:nvPr/>
        </p:nvGrpSpPr>
        <p:grpSpPr>
          <a:xfrm>
            <a:off x="3967437" y="3837102"/>
            <a:ext cx="364708" cy="295405"/>
            <a:chOff x="3967437" y="3837102"/>
            <a:chExt cx="364708" cy="295405"/>
          </a:xfrm>
        </p:grpSpPr>
        <p:sp>
          <p:nvSpPr>
            <p:cNvPr id="7010" name="Google Shape;7010;p62"/>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2"/>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2"/>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2"/>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2"/>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5" name="Google Shape;7015;p62"/>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2"/>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2"/>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8" name="Google Shape;7018;p62"/>
          <p:cNvGrpSpPr/>
          <p:nvPr/>
        </p:nvGrpSpPr>
        <p:grpSpPr>
          <a:xfrm>
            <a:off x="5811827" y="3806451"/>
            <a:ext cx="283743" cy="308444"/>
            <a:chOff x="5964227" y="3858701"/>
            <a:chExt cx="283743" cy="308444"/>
          </a:xfrm>
        </p:grpSpPr>
        <p:sp>
          <p:nvSpPr>
            <p:cNvPr id="7019" name="Google Shape;7019;p62"/>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2"/>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2"/>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2"/>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62"/>
          <p:cNvGrpSpPr/>
          <p:nvPr/>
        </p:nvGrpSpPr>
        <p:grpSpPr>
          <a:xfrm>
            <a:off x="6243508" y="3873073"/>
            <a:ext cx="320372" cy="213602"/>
            <a:chOff x="6395908" y="3873073"/>
            <a:chExt cx="320372" cy="213602"/>
          </a:xfrm>
        </p:grpSpPr>
        <p:sp>
          <p:nvSpPr>
            <p:cNvPr id="7024" name="Google Shape;7024;p62"/>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2"/>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2"/>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2"/>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2"/>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2"/>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2"/>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2"/>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2"/>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2"/>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2"/>
          <p:cNvGrpSpPr/>
          <p:nvPr/>
        </p:nvGrpSpPr>
        <p:grpSpPr>
          <a:xfrm>
            <a:off x="7262890" y="3802816"/>
            <a:ext cx="357138" cy="352018"/>
            <a:chOff x="7415290" y="3802816"/>
            <a:chExt cx="357138" cy="352018"/>
          </a:xfrm>
        </p:grpSpPr>
        <p:sp>
          <p:nvSpPr>
            <p:cNvPr id="7035" name="Google Shape;7035;p62"/>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2"/>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2"/>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2"/>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2"/>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2"/>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2"/>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2"/>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62"/>
          <p:cNvGrpSpPr/>
          <p:nvPr/>
        </p:nvGrpSpPr>
        <p:grpSpPr>
          <a:xfrm>
            <a:off x="6737312" y="3833413"/>
            <a:ext cx="355230" cy="293401"/>
            <a:chOff x="6889712" y="3833413"/>
            <a:chExt cx="355230" cy="293401"/>
          </a:xfrm>
        </p:grpSpPr>
        <p:sp>
          <p:nvSpPr>
            <p:cNvPr id="7044" name="Google Shape;7044;p62"/>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2"/>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2"/>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2"/>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2"/>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62"/>
          <p:cNvGrpSpPr/>
          <p:nvPr/>
        </p:nvGrpSpPr>
        <p:grpSpPr>
          <a:xfrm>
            <a:off x="7707152" y="3835870"/>
            <a:ext cx="282318" cy="337168"/>
            <a:chOff x="1635875" y="237775"/>
            <a:chExt cx="4370250" cy="5219325"/>
          </a:xfrm>
        </p:grpSpPr>
        <p:sp>
          <p:nvSpPr>
            <p:cNvPr id="7050" name="Google Shape;7050;p62"/>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2"/>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62"/>
          <p:cNvGrpSpPr/>
          <p:nvPr/>
        </p:nvGrpSpPr>
        <p:grpSpPr>
          <a:xfrm>
            <a:off x="3103963" y="3361140"/>
            <a:ext cx="297886" cy="337578"/>
            <a:chOff x="3103963" y="3361140"/>
            <a:chExt cx="297886" cy="337578"/>
          </a:xfrm>
        </p:grpSpPr>
        <p:sp>
          <p:nvSpPr>
            <p:cNvPr id="7053" name="Google Shape;7053;p62"/>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2"/>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2"/>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2"/>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2"/>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2"/>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2"/>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2"/>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2"/>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2"/>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2"/>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2"/>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62"/>
          <p:cNvGrpSpPr/>
          <p:nvPr/>
        </p:nvGrpSpPr>
        <p:grpSpPr>
          <a:xfrm>
            <a:off x="2667821" y="3361108"/>
            <a:ext cx="273046" cy="337801"/>
            <a:chOff x="2667821" y="3361108"/>
            <a:chExt cx="273046" cy="337801"/>
          </a:xfrm>
        </p:grpSpPr>
        <p:sp>
          <p:nvSpPr>
            <p:cNvPr id="7078" name="Google Shape;7078;p62"/>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2"/>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2"/>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2"/>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2"/>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2"/>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2"/>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2"/>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2"/>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2"/>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2"/>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2"/>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2"/>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2"/>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2"/>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2"/>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2"/>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2"/>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2"/>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62"/>
          <p:cNvGrpSpPr/>
          <p:nvPr/>
        </p:nvGrpSpPr>
        <p:grpSpPr>
          <a:xfrm>
            <a:off x="2212469" y="3360313"/>
            <a:ext cx="282715" cy="338660"/>
            <a:chOff x="2212469" y="3360313"/>
            <a:chExt cx="282715" cy="338660"/>
          </a:xfrm>
        </p:grpSpPr>
        <p:sp>
          <p:nvSpPr>
            <p:cNvPr id="7098" name="Google Shape;7098;p62"/>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2"/>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2"/>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62"/>
          <p:cNvGrpSpPr/>
          <p:nvPr/>
        </p:nvGrpSpPr>
        <p:grpSpPr>
          <a:xfrm>
            <a:off x="1768821" y="3361108"/>
            <a:ext cx="278739" cy="339073"/>
            <a:chOff x="1768821" y="3361108"/>
            <a:chExt cx="278739" cy="339073"/>
          </a:xfrm>
        </p:grpSpPr>
        <p:sp>
          <p:nvSpPr>
            <p:cNvPr id="7102" name="Google Shape;7102;p62"/>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2"/>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2"/>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2"/>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2"/>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2"/>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2"/>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2"/>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2"/>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2"/>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2"/>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62"/>
          <p:cNvGrpSpPr/>
          <p:nvPr/>
        </p:nvGrpSpPr>
        <p:grpSpPr>
          <a:xfrm>
            <a:off x="5337883" y="3336873"/>
            <a:ext cx="307141" cy="376826"/>
            <a:chOff x="5337883" y="3336873"/>
            <a:chExt cx="307141" cy="376826"/>
          </a:xfrm>
        </p:grpSpPr>
        <p:sp>
          <p:nvSpPr>
            <p:cNvPr id="7114" name="Google Shape;7114;p62"/>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2"/>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62"/>
          <p:cNvGrpSpPr/>
          <p:nvPr/>
        </p:nvGrpSpPr>
        <p:grpSpPr>
          <a:xfrm>
            <a:off x="4883835" y="3337255"/>
            <a:ext cx="323425" cy="377557"/>
            <a:chOff x="4883835" y="3337255"/>
            <a:chExt cx="323425" cy="377557"/>
          </a:xfrm>
        </p:grpSpPr>
        <p:sp>
          <p:nvSpPr>
            <p:cNvPr id="7117" name="Google Shape;7117;p62"/>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2"/>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2"/>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62"/>
          <p:cNvGrpSpPr/>
          <p:nvPr/>
        </p:nvGrpSpPr>
        <p:grpSpPr>
          <a:xfrm>
            <a:off x="6193310" y="3407289"/>
            <a:ext cx="352590" cy="237488"/>
            <a:chOff x="6193310" y="3407289"/>
            <a:chExt cx="352590" cy="237488"/>
          </a:xfrm>
        </p:grpSpPr>
        <p:sp>
          <p:nvSpPr>
            <p:cNvPr id="7121" name="Google Shape;7121;p62"/>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2"/>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2"/>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2"/>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2"/>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62"/>
          <p:cNvGrpSpPr/>
          <p:nvPr/>
        </p:nvGrpSpPr>
        <p:grpSpPr>
          <a:xfrm>
            <a:off x="6637117" y="3397843"/>
            <a:ext cx="353735" cy="254504"/>
            <a:chOff x="6637117" y="3397843"/>
            <a:chExt cx="353735" cy="254504"/>
          </a:xfrm>
        </p:grpSpPr>
        <p:sp>
          <p:nvSpPr>
            <p:cNvPr id="7127" name="Google Shape;7127;p6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62"/>
          <p:cNvGrpSpPr/>
          <p:nvPr/>
        </p:nvGrpSpPr>
        <p:grpSpPr>
          <a:xfrm>
            <a:off x="7075994" y="3349531"/>
            <a:ext cx="360637" cy="352336"/>
            <a:chOff x="7075994" y="3349531"/>
            <a:chExt cx="360637" cy="352336"/>
          </a:xfrm>
        </p:grpSpPr>
        <p:sp>
          <p:nvSpPr>
            <p:cNvPr id="7134" name="Google Shape;7134;p62"/>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2"/>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2"/>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2"/>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2"/>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2"/>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2"/>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62"/>
          <p:cNvGrpSpPr/>
          <p:nvPr/>
        </p:nvGrpSpPr>
        <p:grpSpPr>
          <a:xfrm>
            <a:off x="7651983" y="3349181"/>
            <a:ext cx="107183" cy="352399"/>
            <a:chOff x="7651983" y="3349181"/>
            <a:chExt cx="107183" cy="352399"/>
          </a:xfrm>
        </p:grpSpPr>
        <p:sp>
          <p:nvSpPr>
            <p:cNvPr id="7142" name="Google Shape;7142;p62"/>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2"/>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4" name="Google Shape;7144;p62"/>
          <p:cNvGrpSpPr/>
          <p:nvPr/>
        </p:nvGrpSpPr>
        <p:grpSpPr>
          <a:xfrm>
            <a:off x="7973468" y="3382322"/>
            <a:ext cx="352590" cy="287072"/>
            <a:chOff x="7973468" y="3382322"/>
            <a:chExt cx="352590" cy="287072"/>
          </a:xfrm>
        </p:grpSpPr>
        <p:sp>
          <p:nvSpPr>
            <p:cNvPr id="7145" name="Google Shape;7145;p62"/>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2"/>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2"/>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2"/>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2"/>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2"/>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2"/>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2"/>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2"/>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2"/>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2"/>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2"/>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60"/>
        <p:cNvGrpSpPr/>
        <p:nvPr/>
      </p:nvGrpSpPr>
      <p:grpSpPr>
        <a:xfrm>
          <a:off x="0" y="0"/>
          <a:ext cx="0" cy="0"/>
          <a:chOff x="0" y="0"/>
          <a:chExt cx="0" cy="0"/>
        </a:xfrm>
      </p:grpSpPr>
      <p:sp>
        <p:nvSpPr>
          <p:cNvPr id="7161" name="Google Shape;7161;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7162" name="Google Shape;7162;p63"/>
          <p:cNvGrpSpPr/>
          <p:nvPr/>
        </p:nvGrpSpPr>
        <p:grpSpPr>
          <a:xfrm>
            <a:off x="849677" y="1500658"/>
            <a:ext cx="347872" cy="347488"/>
            <a:chOff x="849677" y="1500658"/>
            <a:chExt cx="347872" cy="347488"/>
          </a:xfrm>
        </p:grpSpPr>
        <p:sp>
          <p:nvSpPr>
            <p:cNvPr id="7163" name="Google Shape;7163;p63"/>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3"/>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3"/>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3"/>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3"/>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3"/>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63"/>
          <p:cNvGrpSpPr/>
          <p:nvPr/>
        </p:nvGrpSpPr>
        <p:grpSpPr>
          <a:xfrm>
            <a:off x="1415853" y="1500658"/>
            <a:ext cx="315872" cy="347488"/>
            <a:chOff x="1415853" y="1500658"/>
            <a:chExt cx="315872" cy="347488"/>
          </a:xfrm>
        </p:grpSpPr>
        <p:sp>
          <p:nvSpPr>
            <p:cNvPr id="7170" name="Google Shape;7170;p63"/>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3"/>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3"/>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3"/>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63"/>
          <p:cNvGrpSpPr/>
          <p:nvPr/>
        </p:nvGrpSpPr>
        <p:grpSpPr>
          <a:xfrm>
            <a:off x="4697389" y="1500658"/>
            <a:ext cx="347520" cy="347104"/>
            <a:chOff x="4697389" y="1500658"/>
            <a:chExt cx="347520" cy="347104"/>
          </a:xfrm>
        </p:grpSpPr>
        <p:sp>
          <p:nvSpPr>
            <p:cNvPr id="7175" name="Google Shape;7175;p63"/>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3"/>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3"/>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63"/>
          <p:cNvGrpSpPr/>
          <p:nvPr/>
        </p:nvGrpSpPr>
        <p:grpSpPr>
          <a:xfrm>
            <a:off x="3603533" y="1964946"/>
            <a:ext cx="347520" cy="353760"/>
            <a:chOff x="3603533" y="1964946"/>
            <a:chExt cx="347520" cy="353760"/>
          </a:xfrm>
        </p:grpSpPr>
        <p:sp>
          <p:nvSpPr>
            <p:cNvPr id="7179" name="Google Shape;7179;p63"/>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3"/>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3"/>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63"/>
          <p:cNvGrpSpPr/>
          <p:nvPr/>
        </p:nvGrpSpPr>
        <p:grpSpPr>
          <a:xfrm>
            <a:off x="1950765" y="1964338"/>
            <a:ext cx="357792" cy="352448"/>
            <a:chOff x="1950765" y="1964338"/>
            <a:chExt cx="357792" cy="352448"/>
          </a:xfrm>
        </p:grpSpPr>
        <p:sp>
          <p:nvSpPr>
            <p:cNvPr id="7183" name="Google Shape;7183;p63"/>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3"/>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3"/>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3"/>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63"/>
          <p:cNvGrpSpPr/>
          <p:nvPr/>
        </p:nvGrpSpPr>
        <p:grpSpPr>
          <a:xfrm>
            <a:off x="7435629" y="1964690"/>
            <a:ext cx="367712" cy="353248"/>
            <a:chOff x="7435629" y="1964690"/>
            <a:chExt cx="367712" cy="353248"/>
          </a:xfrm>
        </p:grpSpPr>
        <p:sp>
          <p:nvSpPr>
            <p:cNvPr id="7188" name="Google Shape;7188;p6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63"/>
          <p:cNvGrpSpPr/>
          <p:nvPr/>
        </p:nvGrpSpPr>
        <p:grpSpPr>
          <a:xfrm>
            <a:off x="2512749" y="1965042"/>
            <a:ext cx="333024" cy="352896"/>
            <a:chOff x="2512749" y="1965042"/>
            <a:chExt cx="333024" cy="352896"/>
          </a:xfrm>
        </p:grpSpPr>
        <p:sp>
          <p:nvSpPr>
            <p:cNvPr id="7193" name="Google Shape;7193;p63"/>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3"/>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3"/>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3"/>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3"/>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63"/>
          <p:cNvGrpSpPr/>
          <p:nvPr/>
        </p:nvGrpSpPr>
        <p:grpSpPr>
          <a:xfrm>
            <a:off x="1398317" y="1981778"/>
            <a:ext cx="365792" cy="335392"/>
            <a:chOff x="1398317" y="1981778"/>
            <a:chExt cx="365792" cy="335392"/>
          </a:xfrm>
        </p:grpSpPr>
        <p:sp>
          <p:nvSpPr>
            <p:cNvPr id="7199" name="Google Shape;7199;p63"/>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3"/>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3"/>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3"/>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3"/>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3"/>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63"/>
          <p:cNvGrpSpPr/>
          <p:nvPr/>
        </p:nvGrpSpPr>
        <p:grpSpPr>
          <a:xfrm>
            <a:off x="3052237" y="2003570"/>
            <a:ext cx="353600" cy="314752"/>
            <a:chOff x="3052237" y="2003570"/>
            <a:chExt cx="353600" cy="314752"/>
          </a:xfrm>
        </p:grpSpPr>
        <p:sp>
          <p:nvSpPr>
            <p:cNvPr id="7206" name="Google Shape;7206;p63"/>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3"/>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3"/>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63"/>
          <p:cNvGrpSpPr/>
          <p:nvPr/>
        </p:nvGrpSpPr>
        <p:grpSpPr>
          <a:xfrm>
            <a:off x="1404013" y="2958066"/>
            <a:ext cx="368096" cy="223968"/>
            <a:chOff x="1404013" y="2958066"/>
            <a:chExt cx="368096" cy="223968"/>
          </a:xfrm>
        </p:grpSpPr>
        <p:sp>
          <p:nvSpPr>
            <p:cNvPr id="7210" name="Google Shape;7210;p63"/>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3"/>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2" name="Google Shape;7212;p63"/>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3"/>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4" name="Google Shape;7214;p63"/>
          <p:cNvGrpSpPr/>
          <p:nvPr/>
        </p:nvGrpSpPr>
        <p:grpSpPr>
          <a:xfrm>
            <a:off x="1951149" y="2885202"/>
            <a:ext cx="370368" cy="367328"/>
            <a:chOff x="1951149" y="2885202"/>
            <a:chExt cx="370368" cy="367328"/>
          </a:xfrm>
        </p:grpSpPr>
        <p:sp>
          <p:nvSpPr>
            <p:cNvPr id="7215" name="Google Shape;7215;p63"/>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3"/>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3"/>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63"/>
          <p:cNvGrpSpPr/>
          <p:nvPr/>
        </p:nvGrpSpPr>
        <p:grpSpPr>
          <a:xfrm>
            <a:off x="2501677" y="2906162"/>
            <a:ext cx="367328" cy="327296"/>
            <a:chOff x="2501677" y="2906162"/>
            <a:chExt cx="367328" cy="327296"/>
          </a:xfrm>
        </p:grpSpPr>
        <p:sp>
          <p:nvSpPr>
            <p:cNvPr id="7219" name="Google Shape;7219;p63"/>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3"/>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3"/>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2" name="Google Shape;7222;p63"/>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3" name="Google Shape;7223;p63"/>
          <p:cNvGrpSpPr/>
          <p:nvPr/>
        </p:nvGrpSpPr>
        <p:grpSpPr>
          <a:xfrm>
            <a:off x="3050317" y="2893714"/>
            <a:ext cx="367712" cy="354240"/>
            <a:chOff x="3050317" y="2893714"/>
            <a:chExt cx="367712" cy="354240"/>
          </a:xfrm>
        </p:grpSpPr>
        <p:sp>
          <p:nvSpPr>
            <p:cNvPr id="7224" name="Google Shape;7224;p63"/>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3"/>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6" name="Google Shape;7226;p63"/>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3"/>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8" name="Google Shape;7228;p63"/>
          <p:cNvGrpSpPr/>
          <p:nvPr/>
        </p:nvGrpSpPr>
        <p:grpSpPr>
          <a:xfrm>
            <a:off x="7531277" y="2886354"/>
            <a:ext cx="185184" cy="367296"/>
            <a:chOff x="7531277" y="2886354"/>
            <a:chExt cx="185184" cy="367296"/>
          </a:xfrm>
        </p:grpSpPr>
        <p:sp>
          <p:nvSpPr>
            <p:cNvPr id="7229" name="Google Shape;7229;p63"/>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3"/>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3"/>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63"/>
          <p:cNvGrpSpPr/>
          <p:nvPr/>
        </p:nvGrpSpPr>
        <p:grpSpPr>
          <a:xfrm>
            <a:off x="6926637" y="2886738"/>
            <a:ext cx="297184" cy="367296"/>
            <a:chOff x="6926637" y="2886738"/>
            <a:chExt cx="297184" cy="367296"/>
          </a:xfrm>
        </p:grpSpPr>
        <p:sp>
          <p:nvSpPr>
            <p:cNvPr id="7233" name="Google Shape;7233;p63"/>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3"/>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3"/>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6" name="Google Shape;7236;p63"/>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3"/>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8" name="Google Shape;7238;p63"/>
          <p:cNvGrpSpPr/>
          <p:nvPr/>
        </p:nvGrpSpPr>
        <p:grpSpPr>
          <a:xfrm>
            <a:off x="6340653" y="2886354"/>
            <a:ext cx="370368" cy="368064"/>
            <a:chOff x="6340653" y="2886354"/>
            <a:chExt cx="370368" cy="368064"/>
          </a:xfrm>
        </p:grpSpPr>
        <p:sp>
          <p:nvSpPr>
            <p:cNvPr id="7239" name="Google Shape;7239;p63"/>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3"/>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3"/>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3"/>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3"/>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3"/>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63"/>
          <p:cNvGrpSpPr/>
          <p:nvPr/>
        </p:nvGrpSpPr>
        <p:grpSpPr>
          <a:xfrm>
            <a:off x="5246797" y="1981426"/>
            <a:ext cx="354752" cy="336512"/>
            <a:chOff x="5246797" y="1981426"/>
            <a:chExt cx="354752" cy="336512"/>
          </a:xfrm>
        </p:grpSpPr>
        <p:sp>
          <p:nvSpPr>
            <p:cNvPr id="7246" name="Google Shape;7246;p63"/>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3"/>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3"/>
          <p:cNvGrpSpPr/>
          <p:nvPr/>
        </p:nvGrpSpPr>
        <p:grpSpPr>
          <a:xfrm>
            <a:off x="4148749" y="2102066"/>
            <a:ext cx="355136" cy="216256"/>
            <a:chOff x="4148749" y="2102066"/>
            <a:chExt cx="355136" cy="216256"/>
          </a:xfrm>
        </p:grpSpPr>
        <p:sp>
          <p:nvSpPr>
            <p:cNvPr id="7249" name="Google Shape;7249;p63"/>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3"/>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63"/>
          <p:cNvGrpSpPr/>
          <p:nvPr/>
        </p:nvGrpSpPr>
        <p:grpSpPr>
          <a:xfrm>
            <a:off x="5794669" y="2001426"/>
            <a:ext cx="354752" cy="315360"/>
            <a:chOff x="5794669" y="2001426"/>
            <a:chExt cx="354752" cy="315360"/>
          </a:xfrm>
        </p:grpSpPr>
        <p:sp>
          <p:nvSpPr>
            <p:cNvPr id="7252" name="Google Shape;7252;p63"/>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3"/>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63"/>
          <p:cNvGrpSpPr/>
          <p:nvPr/>
        </p:nvGrpSpPr>
        <p:grpSpPr>
          <a:xfrm>
            <a:off x="6345229" y="2029842"/>
            <a:ext cx="352832" cy="289216"/>
            <a:chOff x="6345229" y="2029842"/>
            <a:chExt cx="352832" cy="289216"/>
          </a:xfrm>
        </p:grpSpPr>
        <p:sp>
          <p:nvSpPr>
            <p:cNvPr id="7255" name="Google Shape;7255;p63"/>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3"/>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63"/>
          <p:cNvGrpSpPr/>
          <p:nvPr/>
        </p:nvGrpSpPr>
        <p:grpSpPr>
          <a:xfrm>
            <a:off x="4697389" y="2036338"/>
            <a:ext cx="354752" cy="281984"/>
            <a:chOff x="4697389" y="2036338"/>
            <a:chExt cx="354752" cy="281984"/>
          </a:xfrm>
        </p:grpSpPr>
        <p:sp>
          <p:nvSpPr>
            <p:cNvPr id="7258" name="Google Shape;7258;p63"/>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3"/>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3"/>
          <p:cNvGrpSpPr/>
          <p:nvPr/>
        </p:nvGrpSpPr>
        <p:grpSpPr>
          <a:xfrm>
            <a:off x="1404013" y="2424754"/>
            <a:ext cx="353600" cy="354944"/>
            <a:chOff x="1404013" y="2424754"/>
            <a:chExt cx="353600" cy="354944"/>
          </a:xfrm>
        </p:grpSpPr>
        <p:sp>
          <p:nvSpPr>
            <p:cNvPr id="7261" name="Google Shape;7261;p63"/>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3"/>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3"/>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3"/>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3"/>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63"/>
          <p:cNvGrpSpPr/>
          <p:nvPr/>
        </p:nvGrpSpPr>
        <p:grpSpPr>
          <a:xfrm>
            <a:off x="854253" y="2428274"/>
            <a:ext cx="355104" cy="351040"/>
            <a:chOff x="854253" y="2428274"/>
            <a:chExt cx="355104" cy="351040"/>
          </a:xfrm>
        </p:grpSpPr>
        <p:sp>
          <p:nvSpPr>
            <p:cNvPr id="7267" name="Google Shape;7267;p63"/>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3"/>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63"/>
          <p:cNvGrpSpPr/>
          <p:nvPr/>
        </p:nvGrpSpPr>
        <p:grpSpPr>
          <a:xfrm>
            <a:off x="6896909" y="2440946"/>
            <a:ext cx="354752" cy="275904"/>
            <a:chOff x="6896909" y="2440946"/>
            <a:chExt cx="354752" cy="275904"/>
          </a:xfrm>
        </p:grpSpPr>
        <p:sp>
          <p:nvSpPr>
            <p:cNvPr id="7270" name="Google Shape;7270;p63"/>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3"/>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2" name="Google Shape;7272;p63"/>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3" name="Google Shape;7273;p63"/>
          <p:cNvGrpSpPr/>
          <p:nvPr/>
        </p:nvGrpSpPr>
        <p:grpSpPr>
          <a:xfrm>
            <a:off x="5265069" y="2424754"/>
            <a:ext cx="321984" cy="354560"/>
            <a:chOff x="5265069" y="2424754"/>
            <a:chExt cx="321984" cy="354560"/>
          </a:xfrm>
        </p:grpSpPr>
        <p:sp>
          <p:nvSpPr>
            <p:cNvPr id="7274" name="Google Shape;7274;p63"/>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3"/>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63"/>
          <p:cNvGrpSpPr/>
          <p:nvPr/>
        </p:nvGrpSpPr>
        <p:grpSpPr>
          <a:xfrm>
            <a:off x="4150669" y="2466770"/>
            <a:ext cx="355104" cy="259584"/>
            <a:chOff x="4150669" y="2466770"/>
            <a:chExt cx="355104" cy="259584"/>
          </a:xfrm>
        </p:grpSpPr>
        <p:sp>
          <p:nvSpPr>
            <p:cNvPr id="7277" name="Google Shape;7277;p63"/>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3"/>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3"/>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3"/>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63"/>
          <p:cNvGrpSpPr/>
          <p:nvPr/>
        </p:nvGrpSpPr>
        <p:grpSpPr>
          <a:xfrm>
            <a:off x="4699693" y="2424946"/>
            <a:ext cx="354336" cy="353984"/>
            <a:chOff x="4699693" y="2424946"/>
            <a:chExt cx="354336" cy="353984"/>
          </a:xfrm>
        </p:grpSpPr>
        <p:sp>
          <p:nvSpPr>
            <p:cNvPr id="7282" name="Google Shape;7282;p63"/>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3"/>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4" name="Google Shape;7284;p63"/>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3"/>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6" name="Google Shape;7286;p63"/>
          <p:cNvGrpSpPr/>
          <p:nvPr/>
        </p:nvGrpSpPr>
        <p:grpSpPr>
          <a:xfrm>
            <a:off x="1953037" y="2552242"/>
            <a:ext cx="355136" cy="227072"/>
            <a:chOff x="1953037" y="2552242"/>
            <a:chExt cx="355136" cy="227072"/>
          </a:xfrm>
        </p:grpSpPr>
        <p:sp>
          <p:nvSpPr>
            <p:cNvPr id="7287" name="Google Shape;7287;p63"/>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3"/>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9" name="Google Shape;7289;p63"/>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0" name="Google Shape;7290;p63"/>
          <p:cNvGrpSpPr/>
          <p:nvPr/>
        </p:nvGrpSpPr>
        <p:grpSpPr>
          <a:xfrm>
            <a:off x="2500941" y="2527218"/>
            <a:ext cx="355104" cy="250944"/>
            <a:chOff x="2500941" y="2527218"/>
            <a:chExt cx="355104" cy="250944"/>
          </a:xfrm>
        </p:grpSpPr>
        <p:sp>
          <p:nvSpPr>
            <p:cNvPr id="7291" name="Google Shape;7291;p63"/>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3"/>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3"/>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3"/>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3"/>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6" name="Google Shape;7296;p63"/>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7" name="Google Shape;7297;p63"/>
          <p:cNvGrpSpPr/>
          <p:nvPr/>
        </p:nvGrpSpPr>
        <p:grpSpPr>
          <a:xfrm>
            <a:off x="7993805" y="2427122"/>
            <a:ext cx="356256" cy="351808"/>
            <a:chOff x="7993805" y="2427122"/>
            <a:chExt cx="356256" cy="351808"/>
          </a:xfrm>
        </p:grpSpPr>
        <p:sp>
          <p:nvSpPr>
            <p:cNvPr id="7298" name="Google Shape;7298;p6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63"/>
          <p:cNvGrpSpPr/>
          <p:nvPr/>
        </p:nvGrpSpPr>
        <p:grpSpPr>
          <a:xfrm>
            <a:off x="878637" y="1965010"/>
            <a:ext cx="308640" cy="353312"/>
            <a:chOff x="878637" y="1965010"/>
            <a:chExt cx="308640" cy="353312"/>
          </a:xfrm>
        </p:grpSpPr>
        <p:sp>
          <p:nvSpPr>
            <p:cNvPr id="7302" name="Google Shape;7302;p63"/>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3"/>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3"/>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63"/>
          <p:cNvGrpSpPr/>
          <p:nvPr/>
        </p:nvGrpSpPr>
        <p:grpSpPr>
          <a:xfrm>
            <a:off x="6896141" y="1964722"/>
            <a:ext cx="348256" cy="352448"/>
            <a:chOff x="6896141" y="1964722"/>
            <a:chExt cx="348256" cy="352448"/>
          </a:xfrm>
        </p:grpSpPr>
        <p:sp>
          <p:nvSpPr>
            <p:cNvPr id="7306" name="Google Shape;7306;p63"/>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3"/>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3"/>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63"/>
          <p:cNvGrpSpPr/>
          <p:nvPr/>
        </p:nvGrpSpPr>
        <p:grpSpPr>
          <a:xfrm>
            <a:off x="7989997" y="2015378"/>
            <a:ext cx="355136" cy="303328"/>
            <a:chOff x="7989997" y="2015378"/>
            <a:chExt cx="355136" cy="303328"/>
          </a:xfrm>
        </p:grpSpPr>
        <p:sp>
          <p:nvSpPr>
            <p:cNvPr id="7310" name="Google Shape;7310;p63"/>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3"/>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3"/>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3" name="Google Shape;7313;p63"/>
          <p:cNvGrpSpPr/>
          <p:nvPr/>
        </p:nvGrpSpPr>
        <p:grpSpPr>
          <a:xfrm>
            <a:off x="3598221" y="1509362"/>
            <a:ext cx="348640" cy="330784"/>
            <a:chOff x="3598221" y="1509362"/>
            <a:chExt cx="348640" cy="330784"/>
          </a:xfrm>
        </p:grpSpPr>
        <p:sp>
          <p:nvSpPr>
            <p:cNvPr id="7314" name="Google Shape;7314;p63"/>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3"/>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3"/>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3"/>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63"/>
          <p:cNvGrpSpPr/>
          <p:nvPr/>
        </p:nvGrpSpPr>
        <p:grpSpPr>
          <a:xfrm>
            <a:off x="5246797" y="1500658"/>
            <a:ext cx="347872" cy="347488"/>
            <a:chOff x="5246797" y="1500658"/>
            <a:chExt cx="347872" cy="347488"/>
          </a:xfrm>
        </p:grpSpPr>
        <p:sp>
          <p:nvSpPr>
            <p:cNvPr id="7319" name="Google Shape;7319;p63"/>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3"/>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3"/>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3"/>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3"/>
          <p:cNvGrpSpPr/>
          <p:nvPr/>
        </p:nvGrpSpPr>
        <p:grpSpPr>
          <a:xfrm>
            <a:off x="5796589" y="1500658"/>
            <a:ext cx="349024" cy="346752"/>
            <a:chOff x="5796589" y="1500658"/>
            <a:chExt cx="349024" cy="346752"/>
          </a:xfrm>
        </p:grpSpPr>
        <p:sp>
          <p:nvSpPr>
            <p:cNvPr id="7324" name="Google Shape;7324;p6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5" name="Google Shape;7325;p63"/>
            <p:cNvGrpSpPr/>
            <p:nvPr/>
          </p:nvGrpSpPr>
          <p:grpSpPr>
            <a:xfrm>
              <a:off x="5796589" y="1500658"/>
              <a:ext cx="349024" cy="346752"/>
              <a:chOff x="5796589" y="1500658"/>
              <a:chExt cx="349024" cy="346752"/>
            </a:xfrm>
          </p:grpSpPr>
          <p:sp>
            <p:nvSpPr>
              <p:cNvPr id="7326" name="Google Shape;7326;p63"/>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3"/>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3"/>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3"/>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30" name="Google Shape;7330;p63"/>
          <p:cNvGrpSpPr/>
          <p:nvPr/>
        </p:nvGrpSpPr>
        <p:grpSpPr>
          <a:xfrm>
            <a:off x="6895373" y="1502578"/>
            <a:ext cx="348640" cy="343296"/>
            <a:chOff x="6895373" y="1502578"/>
            <a:chExt cx="348640" cy="343296"/>
          </a:xfrm>
        </p:grpSpPr>
        <p:sp>
          <p:nvSpPr>
            <p:cNvPr id="7331" name="Google Shape;7331;p63"/>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3"/>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3"/>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63"/>
          <p:cNvGrpSpPr/>
          <p:nvPr/>
        </p:nvGrpSpPr>
        <p:grpSpPr>
          <a:xfrm>
            <a:off x="4147597" y="1505458"/>
            <a:ext cx="347904" cy="336992"/>
            <a:chOff x="4147597" y="1505458"/>
            <a:chExt cx="347904" cy="336992"/>
          </a:xfrm>
        </p:grpSpPr>
        <p:sp>
          <p:nvSpPr>
            <p:cNvPr id="7335" name="Google Shape;7335;p63"/>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3"/>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3"/>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3"/>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3"/>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3"/>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3"/>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63"/>
          <p:cNvGrpSpPr/>
          <p:nvPr/>
        </p:nvGrpSpPr>
        <p:grpSpPr>
          <a:xfrm>
            <a:off x="2499405" y="1499890"/>
            <a:ext cx="347488" cy="348256"/>
            <a:chOff x="2499405" y="1499890"/>
            <a:chExt cx="347488" cy="348256"/>
          </a:xfrm>
        </p:grpSpPr>
        <p:sp>
          <p:nvSpPr>
            <p:cNvPr id="7343" name="Google Shape;7343;p63"/>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3"/>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3"/>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3"/>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3"/>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63"/>
          <p:cNvGrpSpPr/>
          <p:nvPr/>
        </p:nvGrpSpPr>
        <p:grpSpPr>
          <a:xfrm>
            <a:off x="1956845" y="1500498"/>
            <a:ext cx="331520" cy="348032"/>
            <a:chOff x="1956845" y="1500498"/>
            <a:chExt cx="331520" cy="348032"/>
          </a:xfrm>
        </p:grpSpPr>
        <p:sp>
          <p:nvSpPr>
            <p:cNvPr id="7349" name="Google Shape;7349;p63"/>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3"/>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3"/>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3"/>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3"/>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3"/>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3"/>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3"/>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3"/>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3"/>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3"/>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3"/>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63"/>
          <p:cNvGrpSpPr/>
          <p:nvPr/>
        </p:nvGrpSpPr>
        <p:grpSpPr>
          <a:xfrm>
            <a:off x="6345613" y="1549874"/>
            <a:ext cx="348640" cy="250656"/>
            <a:chOff x="6345613" y="1549874"/>
            <a:chExt cx="348640" cy="250656"/>
          </a:xfrm>
        </p:grpSpPr>
        <p:sp>
          <p:nvSpPr>
            <p:cNvPr id="7362" name="Google Shape;7362;p63"/>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3"/>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3"/>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3"/>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3"/>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3"/>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3"/>
          <p:cNvGrpSpPr/>
          <p:nvPr/>
        </p:nvGrpSpPr>
        <p:grpSpPr>
          <a:xfrm>
            <a:off x="7444781" y="1507026"/>
            <a:ext cx="348640" cy="334272"/>
            <a:chOff x="7444781" y="1507026"/>
            <a:chExt cx="348640" cy="334272"/>
          </a:xfrm>
        </p:grpSpPr>
        <p:sp>
          <p:nvSpPr>
            <p:cNvPr id="7369" name="Google Shape;7369;p63"/>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3"/>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3"/>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3"/>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3"/>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63"/>
          <p:cNvGrpSpPr/>
          <p:nvPr/>
        </p:nvGrpSpPr>
        <p:grpSpPr>
          <a:xfrm>
            <a:off x="7995341" y="1506738"/>
            <a:ext cx="347872" cy="334944"/>
            <a:chOff x="7995341" y="1506738"/>
            <a:chExt cx="347872" cy="334944"/>
          </a:xfrm>
        </p:grpSpPr>
        <p:sp>
          <p:nvSpPr>
            <p:cNvPr id="7375" name="Google Shape;7375;p63"/>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3"/>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3"/>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3"/>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3"/>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3"/>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63"/>
          <p:cNvGrpSpPr/>
          <p:nvPr/>
        </p:nvGrpSpPr>
        <p:grpSpPr>
          <a:xfrm>
            <a:off x="3048045" y="1522930"/>
            <a:ext cx="347872" cy="303904"/>
            <a:chOff x="3048045" y="1522930"/>
            <a:chExt cx="347872" cy="303904"/>
          </a:xfrm>
        </p:grpSpPr>
        <p:sp>
          <p:nvSpPr>
            <p:cNvPr id="7382" name="Google Shape;7382;p6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3" name="Google Shape;7383;p63"/>
            <p:cNvGrpSpPr/>
            <p:nvPr/>
          </p:nvGrpSpPr>
          <p:grpSpPr>
            <a:xfrm>
              <a:off x="3048045" y="1522930"/>
              <a:ext cx="347872" cy="303904"/>
              <a:chOff x="3048045" y="1522930"/>
              <a:chExt cx="347872" cy="303904"/>
            </a:xfrm>
          </p:grpSpPr>
          <p:sp>
            <p:nvSpPr>
              <p:cNvPr id="7384" name="Google Shape;7384;p63"/>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3"/>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6" name="Google Shape;7386;p63"/>
          <p:cNvGrpSpPr/>
          <p:nvPr/>
        </p:nvGrpSpPr>
        <p:grpSpPr>
          <a:xfrm>
            <a:off x="1133133" y="3351922"/>
            <a:ext cx="313984" cy="358560"/>
            <a:chOff x="1133133" y="3351922"/>
            <a:chExt cx="313984" cy="358560"/>
          </a:xfrm>
        </p:grpSpPr>
        <p:sp>
          <p:nvSpPr>
            <p:cNvPr id="7387" name="Google Shape;7387;p6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3" name="Google Shape;7403;p63"/>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4" name="Google Shape;7404;p63"/>
          <p:cNvGrpSpPr/>
          <p:nvPr/>
        </p:nvGrpSpPr>
        <p:grpSpPr>
          <a:xfrm>
            <a:off x="2795053" y="3352594"/>
            <a:ext cx="288448" cy="357120"/>
            <a:chOff x="2795053" y="3352594"/>
            <a:chExt cx="288448" cy="357120"/>
          </a:xfrm>
        </p:grpSpPr>
        <p:sp>
          <p:nvSpPr>
            <p:cNvPr id="7405" name="Google Shape;7405;p63"/>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3"/>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3"/>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3"/>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3"/>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3"/>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3"/>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3"/>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3"/>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63"/>
          <p:cNvGrpSpPr/>
          <p:nvPr/>
        </p:nvGrpSpPr>
        <p:grpSpPr>
          <a:xfrm>
            <a:off x="2236525" y="3353202"/>
            <a:ext cx="304832" cy="356512"/>
            <a:chOff x="2236525" y="3353202"/>
            <a:chExt cx="304832" cy="356512"/>
          </a:xfrm>
        </p:grpSpPr>
        <p:sp>
          <p:nvSpPr>
            <p:cNvPr id="7415" name="Google Shape;7415;p63"/>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3"/>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3"/>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63"/>
          <p:cNvGrpSpPr/>
          <p:nvPr/>
        </p:nvGrpSpPr>
        <p:grpSpPr>
          <a:xfrm>
            <a:off x="3910637" y="3352690"/>
            <a:ext cx="256800" cy="357024"/>
            <a:chOff x="3910637" y="3352690"/>
            <a:chExt cx="256800" cy="357024"/>
          </a:xfrm>
        </p:grpSpPr>
        <p:sp>
          <p:nvSpPr>
            <p:cNvPr id="7419" name="Google Shape;7419;p63"/>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3"/>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3"/>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3"/>
          <p:cNvGrpSpPr/>
          <p:nvPr/>
        </p:nvGrpSpPr>
        <p:grpSpPr>
          <a:xfrm>
            <a:off x="6056429" y="3351922"/>
            <a:ext cx="360064" cy="360096"/>
            <a:chOff x="6056429" y="3351922"/>
            <a:chExt cx="360064" cy="360096"/>
          </a:xfrm>
        </p:grpSpPr>
        <p:sp>
          <p:nvSpPr>
            <p:cNvPr id="7423" name="Google Shape;7423;p63"/>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3"/>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3"/>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63"/>
          <p:cNvGrpSpPr/>
          <p:nvPr/>
        </p:nvGrpSpPr>
        <p:grpSpPr>
          <a:xfrm>
            <a:off x="6608877" y="3353074"/>
            <a:ext cx="357408" cy="357408"/>
            <a:chOff x="6608877" y="3353074"/>
            <a:chExt cx="357408" cy="357408"/>
          </a:xfrm>
        </p:grpSpPr>
        <p:sp>
          <p:nvSpPr>
            <p:cNvPr id="7427" name="Google Shape;7427;p63"/>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3"/>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3"/>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3"/>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3"/>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3"/>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3"/>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4" name="Google Shape;7434;p63"/>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5" name="Google Shape;7435;p63"/>
          <p:cNvGrpSpPr/>
          <p:nvPr/>
        </p:nvGrpSpPr>
        <p:grpSpPr>
          <a:xfrm>
            <a:off x="3316269" y="3352402"/>
            <a:ext cx="344832" cy="356544"/>
            <a:chOff x="3316269" y="3352402"/>
            <a:chExt cx="344832" cy="356544"/>
          </a:xfrm>
        </p:grpSpPr>
        <p:sp>
          <p:nvSpPr>
            <p:cNvPr id="7436" name="Google Shape;7436;p63"/>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3"/>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3"/>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9" name="Google Shape;7439;p63"/>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0" name="Google Shape;7440;p63"/>
          <p:cNvGrpSpPr/>
          <p:nvPr/>
        </p:nvGrpSpPr>
        <p:grpSpPr>
          <a:xfrm>
            <a:off x="4959533" y="3370226"/>
            <a:ext cx="357408" cy="323488"/>
            <a:chOff x="4959533" y="3370226"/>
            <a:chExt cx="357408" cy="323488"/>
          </a:xfrm>
        </p:grpSpPr>
        <p:sp>
          <p:nvSpPr>
            <p:cNvPr id="7441" name="Google Shape;7441;p63"/>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3"/>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63"/>
          <p:cNvGrpSpPr/>
          <p:nvPr/>
        </p:nvGrpSpPr>
        <p:grpSpPr>
          <a:xfrm>
            <a:off x="7158637" y="3353074"/>
            <a:ext cx="357056" cy="357408"/>
            <a:chOff x="7158637" y="3353074"/>
            <a:chExt cx="357056" cy="357408"/>
          </a:xfrm>
        </p:grpSpPr>
        <p:sp>
          <p:nvSpPr>
            <p:cNvPr id="7444" name="Google Shape;7444;p63"/>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3"/>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3"/>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3"/>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63"/>
          <p:cNvGrpSpPr/>
          <p:nvPr/>
        </p:nvGrpSpPr>
        <p:grpSpPr>
          <a:xfrm>
            <a:off x="5508909" y="3371506"/>
            <a:ext cx="358560" cy="319552"/>
            <a:chOff x="5508909" y="3371506"/>
            <a:chExt cx="358560" cy="319552"/>
          </a:xfrm>
        </p:grpSpPr>
        <p:sp>
          <p:nvSpPr>
            <p:cNvPr id="7449" name="Google Shape;7449;p63"/>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3"/>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3"/>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3"/>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3"/>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3"/>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3"/>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3"/>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3"/>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3"/>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62"/>
        <p:cNvGrpSpPr/>
        <p:nvPr/>
      </p:nvGrpSpPr>
      <p:grpSpPr>
        <a:xfrm>
          <a:off x="0" y="0"/>
          <a:ext cx="0" cy="0"/>
          <a:chOff x="0" y="0"/>
          <a:chExt cx="0" cy="0"/>
        </a:xfrm>
      </p:grpSpPr>
      <p:sp>
        <p:nvSpPr>
          <p:cNvPr id="7463" name="Google Shape;7463;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7464" name="Google Shape;7464;p64"/>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5" name="Google Shape;7465;p64"/>
          <p:cNvGrpSpPr/>
          <p:nvPr/>
        </p:nvGrpSpPr>
        <p:grpSpPr>
          <a:xfrm>
            <a:off x="3303268" y="3817349"/>
            <a:ext cx="346056" cy="345674"/>
            <a:chOff x="3303268" y="3817349"/>
            <a:chExt cx="346056" cy="345674"/>
          </a:xfrm>
        </p:grpSpPr>
        <p:sp>
          <p:nvSpPr>
            <p:cNvPr id="7466" name="Google Shape;7466;p6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0" name="Google Shape;7470;p64"/>
          <p:cNvGrpSpPr/>
          <p:nvPr/>
        </p:nvGrpSpPr>
        <p:grpSpPr>
          <a:xfrm>
            <a:off x="3752358" y="3817349"/>
            <a:ext cx="346056" cy="345674"/>
            <a:chOff x="3752358" y="3817349"/>
            <a:chExt cx="346056" cy="345674"/>
          </a:xfrm>
        </p:grpSpPr>
        <p:sp>
          <p:nvSpPr>
            <p:cNvPr id="7471" name="Google Shape;7471;p6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5" name="Google Shape;7475;p64"/>
          <p:cNvGrpSpPr/>
          <p:nvPr/>
        </p:nvGrpSpPr>
        <p:grpSpPr>
          <a:xfrm>
            <a:off x="5100008" y="3817349"/>
            <a:ext cx="346024" cy="345674"/>
            <a:chOff x="5100008" y="3817349"/>
            <a:chExt cx="346024" cy="345674"/>
          </a:xfrm>
        </p:grpSpPr>
        <p:sp>
          <p:nvSpPr>
            <p:cNvPr id="7476" name="Google Shape;7476;p64"/>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4"/>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64"/>
          <p:cNvGrpSpPr/>
          <p:nvPr/>
        </p:nvGrpSpPr>
        <p:grpSpPr>
          <a:xfrm>
            <a:off x="5998919" y="3817349"/>
            <a:ext cx="345674" cy="345674"/>
            <a:chOff x="5998919" y="3817349"/>
            <a:chExt cx="345674" cy="345674"/>
          </a:xfrm>
        </p:grpSpPr>
        <p:sp>
          <p:nvSpPr>
            <p:cNvPr id="7480" name="Google Shape;7480;p64"/>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4"/>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64"/>
          <p:cNvGrpSpPr/>
          <p:nvPr/>
        </p:nvGrpSpPr>
        <p:grpSpPr>
          <a:xfrm>
            <a:off x="4201447" y="3817349"/>
            <a:ext cx="346024" cy="345674"/>
            <a:chOff x="4201447" y="3817349"/>
            <a:chExt cx="346024" cy="345674"/>
          </a:xfrm>
        </p:grpSpPr>
        <p:sp>
          <p:nvSpPr>
            <p:cNvPr id="7484" name="Google Shape;7484;p6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64"/>
          <p:cNvGrpSpPr/>
          <p:nvPr/>
        </p:nvGrpSpPr>
        <p:grpSpPr>
          <a:xfrm>
            <a:off x="4650919" y="3817349"/>
            <a:ext cx="346024" cy="345674"/>
            <a:chOff x="4650919" y="3817349"/>
            <a:chExt cx="346024" cy="345674"/>
          </a:xfrm>
        </p:grpSpPr>
        <p:sp>
          <p:nvSpPr>
            <p:cNvPr id="7487" name="Google Shape;7487;p64"/>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4"/>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4"/>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64"/>
          <p:cNvGrpSpPr/>
          <p:nvPr/>
        </p:nvGrpSpPr>
        <p:grpSpPr>
          <a:xfrm>
            <a:off x="5549861" y="3817349"/>
            <a:ext cx="345642" cy="345674"/>
            <a:chOff x="5549861" y="3817349"/>
            <a:chExt cx="345642" cy="345674"/>
          </a:xfrm>
        </p:grpSpPr>
        <p:sp>
          <p:nvSpPr>
            <p:cNvPr id="7491" name="Google Shape;7491;p6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64"/>
          <p:cNvGrpSpPr/>
          <p:nvPr/>
        </p:nvGrpSpPr>
        <p:grpSpPr>
          <a:xfrm>
            <a:off x="1306445" y="3397829"/>
            <a:ext cx="367255" cy="269855"/>
            <a:chOff x="1306445" y="3397829"/>
            <a:chExt cx="367255" cy="269855"/>
          </a:xfrm>
        </p:grpSpPr>
        <p:sp>
          <p:nvSpPr>
            <p:cNvPr id="7495" name="Google Shape;7495;p64"/>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4"/>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4"/>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4"/>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64"/>
          <p:cNvGrpSpPr/>
          <p:nvPr/>
        </p:nvGrpSpPr>
        <p:grpSpPr>
          <a:xfrm>
            <a:off x="1781317" y="3391400"/>
            <a:ext cx="367255" cy="282364"/>
            <a:chOff x="1781317" y="3391400"/>
            <a:chExt cx="367255" cy="282364"/>
          </a:xfrm>
        </p:grpSpPr>
        <p:sp>
          <p:nvSpPr>
            <p:cNvPr id="7502" name="Google Shape;7502;p64"/>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4"/>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4"/>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4"/>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4"/>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64"/>
          <p:cNvGrpSpPr/>
          <p:nvPr/>
        </p:nvGrpSpPr>
        <p:grpSpPr>
          <a:xfrm>
            <a:off x="3678830" y="3370933"/>
            <a:ext cx="369164" cy="323297"/>
            <a:chOff x="3678830" y="3370933"/>
            <a:chExt cx="369164" cy="323297"/>
          </a:xfrm>
        </p:grpSpPr>
        <p:sp>
          <p:nvSpPr>
            <p:cNvPr id="7509" name="Google Shape;7509;p64"/>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4"/>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4"/>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4"/>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4"/>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4"/>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4"/>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4"/>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64"/>
          <p:cNvGrpSpPr/>
          <p:nvPr/>
        </p:nvGrpSpPr>
        <p:grpSpPr>
          <a:xfrm>
            <a:off x="859265" y="3348175"/>
            <a:ext cx="312316" cy="368400"/>
            <a:chOff x="859265" y="3348175"/>
            <a:chExt cx="312316" cy="368400"/>
          </a:xfrm>
        </p:grpSpPr>
        <p:sp>
          <p:nvSpPr>
            <p:cNvPr id="7521" name="Google Shape;7521;p64"/>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4"/>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4"/>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4"/>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6" name="Google Shape;7526;p64"/>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7" name="Google Shape;7527;p64"/>
          <p:cNvGrpSpPr/>
          <p:nvPr/>
        </p:nvGrpSpPr>
        <p:grpSpPr>
          <a:xfrm>
            <a:off x="2766374" y="3361013"/>
            <a:ext cx="330110" cy="308908"/>
            <a:chOff x="2766264" y="3394042"/>
            <a:chExt cx="294873" cy="275934"/>
          </a:xfrm>
        </p:grpSpPr>
        <p:sp>
          <p:nvSpPr>
            <p:cNvPr id="7528" name="Google Shape;7528;p64"/>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4"/>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4"/>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64"/>
          <p:cNvGrpSpPr/>
          <p:nvPr/>
        </p:nvGrpSpPr>
        <p:grpSpPr>
          <a:xfrm>
            <a:off x="3214972" y="3359188"/>
            <a:ext cx="346406" cy="347552"/>
            <a:chOff x="3214972" y="3359188"/>
            <a:chExt cx="346406" cy="347552"/>
          </a:xfrm>
        </p:grpSpPr>
        <p:sp>
          <p:nvSpPr>
            <p:cNvPr id="7533" name="Google Shape;7533;p64"/>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4"/>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4"/>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4"/>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4"/>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4"/>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4"/>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4"/>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4"/>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4"/>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64"/>
          <p:cNvGrpSpPr/>
          <p:nvPr/>
        </p:nvGrpSpPr>
        <p:grpSpPr>
          <a:xfrm>
            <a:off x="4629306" y="3409193"/>
            <a:ext cx="367255" cy="244486"/>
            <a:chOff x="4629306" y="3409193"/>
            <a:chExt cx="367255" cy="244486"/>
          </a:xfrm>
        </p:grpSpPr>
        <p:sp>
          <p:nvSpPr>
            <p:cNvPr id="7548" name="Google Shape;7548;p64"/>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4"/>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4"/>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4"/>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4"/>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4"/>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4"/>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64"/>
          <p:cNvGrpSpPr/>
          <p:nvPr/>
        </p:nvGrpSpPr>
        <p:grpSpPr>
          <a:xfrm>
            <a:off x="4193490" y="3350084"/>
            <a:ext cx="289939" cy="334661"/>
            <a:chOff x="4193490" y="3350084"/>
            <a:chExt cx="289939" cy="334661"/>
          </a:xfrm>
        </p:grpSpPr>
        <p:sp>
          <p:nvSpPr>
            <p:cNvPr id="7559" name="Google Shape;7559;p64"/>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4"/>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4"/>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4"/>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4"/>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64"/>
          <p:cNvGrpSpPr/>
          <p:nvPr/>
        </p:nvGrpSpPr>
        <p:grpSpPr>
          <a:xfrm>
            <a:off x="6533281" y="3351230"/>
            <a:ext cx="357037" cy="357005"/>
            <a:chOff x="6533281" y="3351230"/>
            <a:chExt cx="357037" cy="357005"/>
          </a:xfrm>
        </p:grpSpPr>
        <p:sp>
          <p:nvSpPr>
            <p:cNvPr id="7570" name="Google Shape;7570;p64"/>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64"/>
          <p:cNvGrpSpPr/>
          <p:nvPr/>
        </p:nvGrpSpPr>
        <p:grpSpPr>
          <a:xfrm>
            <a:off x="6058441" y="3351230"/>
            <a:ext cx="357387" cy="357005"/>
            <a:chOff x="6058441" y="3351230"/>
            <a:chExt cx="357387" cy="357005"/>
          </a:xfrm>
        </p:grpSpPr>
        <p:sp>
          <p:nvSpPr>
            <p:cNvPr id="7574" name="Google Shape;7574;p64"/>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64"/>
          <p:cNvGrpSpPr/>
          <p:nvPr/>
        </p:nvGrpSpPr>
        <p:grpSpPr>
          <a:xfrm>
            <a:off x="7957483" y="3350848"/>
            <a:ext cx="357387" cy="357387"/>
            <a:chOff x="7957483" y="3350848"/>
            <a:chExt cx="357387" cy="357387"/>
          </a:xfrm>
        </p:grpSpPr>
        <p:sp>
          <p:nvSpPr>
            <p:cNvPr id="7577" name="Google Shape;7577;p64"/>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64"/>
          <p:cNvGrpSpPr/>
          <p:nvPr/>
        </p:nvGrpSpPr>
        <p:grpSpPr>
          <a:xfrm>
            <a:off x="7007771" y="3351230"/>
            <a:ext cx="357387" cy="357005"/>
            <a:chOff x="7007771" y="3351230"/>
            <a:chExt cx="357387" cy="357005"/>
          </a:xfrm>
        </p:grpSpPr>
        <p:sp>
          <p:nvSpPr>
            <p:cNvPr id="7581" name="Google Shape;7581;p64"/>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64"/>
          <p:cNvGrpSpPr/>
          <p:nvPr/>
        </p:nvGrpSpPr>
        <p:grpSpPr>
          <a:xfrm>
            <a:off x="5108729" y="3351230"/>
            <a:ext cx="357005" cy="357005"/>
            <a:chOff x="5108729" y="3351230"/>
            <a:chExt cx="357005" cy="357005"/>
          </a:xfrm>
        </p:grpSpPr>
        <p:sp>
          <p:nvSpPr>
            <p:cNvPr id="7587" name="Google Shape;7587;p64"/>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64"/>
          <p:cNvGrpSpPr/>
          <p:nvPr/>
        </p:nvGrpSpPr>
        <p:grpSpPr>
          <a:xfrm>
            <a:off x="5583569" y="3351230"/>
            <a:ext cx="357419" cy="357005"/>
            <a:chOff x="5583569" y="3351230"/>
            <a:chExt cx="357419" cy="357005"/>
          </a:xfrm>
        </p:grpSpPr>
        <p:sp>
          <p:nvSpPr>
            <p:cNvPr id="7590" name="Google Shape;7590;p64"/>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64"/>
          <p:cNvGrpSpPr/>
          <p:nvPr/>
        </p:nvGrpSpPr>
        <p:grpSpPr>
          <a:xfrm>
            <a:off x="7482229" y="3351230"/>
            <a:ext cx="357419" cy="357005"/>
            <a:chOff x="7482229" y="3351230"/>
            <a:chExt cx="357419" cy="357005"/>
          </a:xfrm>
        </p:grpSpPr>
        <p:sp>
          <p:nvSpPr>
            <p:cNvPr id="7593" name="Google Shape;7593;p64"/>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64"/>
          <p:cNvGrpSpPr/>
          <p:nvPr/>
        </p:nvGrpSpPr>
        <p:grpSpPr>
          <a:xfrm>
            <a:off x="3764485" y="2890682"/>
            <a:ext cx="222874" cy="345737"/>
            <a:chOff x="3764485" y="2890682"/>
            <a:chExt cx="222874" cy="345737"/>
          </a:xfrm>
        </p:grpSpPr>
        <p:sp>
          <p:nvSpPr>
            <p:cNvPr id="7599" name="Google Shape;7599;p64"/>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64"/>
          <p:cNvGrpSpPr/>
          <p:nvPr/>
        </p:nvGrpSpPr>
        <p:grpSpPr>
          <a:xfrm>
            <a:off x="2238616" y="2908131"/>
            <a:ext cx="422596" cy="310382"/>
            <a:chOff x="2278533" y="2937377"/>
            <a:chExt cx="346788" cy="254704"/>
          </a:xfrm>
        </p:grpSpPr>
        <p:sp>
          <p:nvSpPr>
            <p:cNvPr id="7603" name="Google Shape;7603;p64"/>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5" name="Google Shape;7605;p64"/>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6" name="Google Shape;7606;p64"/>
          <p:cNvGrpSpPr/>
          <p:nvPr/>
        </p:nvGrpSpPr>
        <p:grpSpPr>
          <a:xfrm>
            <a:off x="1836637" y="2891510"/>
            <a:ext cx="286152" cy="346438"/>
            <a:chOff x="1836637" y="2891510"/>
            <a:chExt cx="286152" cy="346438"/>
          </a:xfrm>
        </p:grpSpPr>
        <p:sp>
          <p:nvSpPr>
            <p:cNvPr id="7607" name="Google Shape;7607;p6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64"/>
          <p:cNvGrpSpPr/>
          <p:nvPr/>
        </p:nvGrpSpPr>
        <p:grpSpPr>
          <a:xfrm>
            <a:off x="5585861" y="2905929"/>
            <a:ext cx="379764" cy="337684"/>
            <a:chOff x="5585861" y="2905929"/>
            <a:chExt cx="379764" cy="337684"/>
          </a:xfrm>
        </p:grpSpPr>
        <p:sp>
          <p:nvSpPr>
            <p:cNvPr id="7611" name="Google Shape;7611;p6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64"/>
          <p:cNvGrpSpPr/>
          <p:nvPr/>
        </p:nvGrpSpPr>
        <p:grpSpPr>
          <a:xfrm>
            <a:off x="1327676" y="2910480"/>
            <a:ext cx="347934" cy="310024"/>
            <a:chOff x="1327676" y="2910480"/>
            <a:chExt cx="347934" cy="310024"/>
          </a:xfrm>
        </p:grpSpPr>
        <p:sp>
          <p:nvSpPr>
            <p:cNvPr id="7616" name="Google Shape;7616;p6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4"/>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1" name="Google Shape;7621;p64"/>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2" name="Google Shape;7622;p64"/>
          <p:cNvGrpSpPr/>
          <p:nvPr/>
        </p:nvGrpSpPr>
        <p:grpSpPr>
          <a:xfrm>
            <a:off x="2753401" y="2869564"/>
            <a:ext cx="382828" cy="358601"/>
            <a:chOff x="2753373" y="2902523"/>
            <a:chExt cx="347552" cy="325557"/>
          </a:xfrm>
        </p:grpSpPr>
        <p:sp>
          <p:nvSpPr>
            <p:cNvPr id="7623" name="Google Shape;7623;p64"/>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4"/>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4"/>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4"/>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4"/>
          <p:cNvGrpSpPr/>
          <p:nvPr/>
        </p:nvGrpSpPr>
        <p:grpSpPr>
          <a:xfrm>
            <a:off x="849016" y="2903255"/>
            <a:ext cx="356655" cy="335425"/>
            <a:chOff x="849016" y="2903255"/>
            <a:chExt cx="356655" cy="335425"/>
          </a:xfrm>
        </p:grpSpPr>
        <p:sp>
          <p:nvSpPr>
            <p:cNvPr id="7630" name="Google Shape;7630;p6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4"/>
          <p:cNvGrpSpPr/>
          <p:nvPr/>
        </p:nvGrpSpPr>
        <p:grpSpPr>
          <a:xfrm>
            <a:off x="4210933" y="2926777"/>
            <a:ext cx="280072" cy="275520"/>
            <a:chOff x="4210933" y="2926777"/>
            <a:chExt cx="280072" cy="275520"/>
          </a:xfrm>
        </p:grpSpPr>
        <p:sp>
          <p:nvSpPr>
            <p:cNvPr id="7642" name="Google Shape;7642;p64"/>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4"/>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4"/>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4"/>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4"/>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4"/>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4"/>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4"/>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64"/>
          <p:cNvGrpSpPr/>
          <p:nvPr/>
        </p:nvGrpSpPr>
        <p:grpSpPr>
          <a:xfrm>
            <a:off x="4667216" y="2915382"/>
            <a:ext cx="320273" cy="318395"/>
            <a:chOff x="4667216" y="2915382"/>
            <a:chExt cx="320273" cy="318395"/>
          </a:xfrm>
        </p:grpSpPr>
        <p:sp>
          <p:nvSpPr>
            <p:cNvPr id="7656" name="Google Shape;7656;p6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0" name="Google Shape;7660;p64"/>
          <p:cNvGrpSpPr/>
          <p:nvPr/>
        </p:nvGrpSpPr>
        <p:grpSpPr>
          <a:xfrm>
            <a:off x="5170480" y="2934639"/>
            <a:ext cx="261929" cy="280550"/>
            <a:chOff x="5170480" y="2934639"/>
            <a:chExt cx="261929" cy="280550"/>
          </a:xfrm>
        </p:grpSpPr>
        <p:sp>
          <p:nvSpPr>
            <p:cNvPr id="7661" name="Google Shape;7661;p64"/>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4"/>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4"/>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4"/>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4"/>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64"/>
          <p:cNvGrpSpPr/>
          <p:nvPr/>
        </p:nvGrpSpPr>
        <p:grpSpPr>
          <a:xfrm>
            <a:off x="6069423" y="2891892"/>
            <a:ext cx="362321" cy="364231"/>
            <a:chOff x="6069423" y="2891892"/>
            <a:chExt cx="362321" cy="364231"/>
          </a:xfrm>
        </p:grpSpPr>
        <p:sp>
          <p:nvSpPr>
            <p:cNvPr id="7669" name="Google Shape;7669;p64"/>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4"/>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4"/>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4"/>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4"/>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64"/>
          <p:cNvGrpSpPr/>
          <p:nvPr/>
        </p:nvGrpSpPr>
        <p:grpSpPr>
          <a:xfrm>
            <a:off x="6571955" y="2919170"/>
            <a:ext cx="308878" cy="311170"/>
            <a:chOff x="6571955" y="2919170"/>
            <a:chExt cx="308878" cy="311170"/>
          </a:xfrm>
        </p:grpSpPr>
        <p:sp>
          <p:nvSpPr>
            <p:cNvPr id="7676" name="Google Shape;7676;p64"/>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4"/>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4"/>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4"/>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4"/>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4"/>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4"/>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64"/>
          <p:cNvGrpSpPr/>
          <p:nvPr/>
        </p:nvGrpSpPr>
        <p:grpSpPr>
          <a:xfrm>
            <a:off x="7500054" y="2934735"/>
            <a:ext cx="350576" cy="280454"/>
            <a:chOff x="7500054" y="2934735"/>
            <a:chExt cx="350576" cy="280454"/>
          </a:xfrm>
        </p:grpSpPr>
        <p:sp>
          <p:nvSpPr>
            <p:cNvPr id="7687" name="Google Shape;7687;p6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64"/>
          <p:cNvGrpSpPr/>
          <p:nvPr/>
        </p:nvGrpSpPr>
        <p:grpSpPr>
          <a:xfrm>
            <a:off x="7024430" y="2874662"/>
            <a:ext cx="332012" cy="355454"/>
            <a:chOff x="7055134" y="2919170"/>
            <a:chExt cx="290321" cy="310820"/>
          </a:xfrm>
        </p:grpSpPr>
        <p:sp>
          <p:nvSpPr>
            <p:cNvPr id="7696" name="Google Shape;7696;p64"/>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4"/>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4"/>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4"/>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4"/>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4"/>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4"/>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4"/>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4"/>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4"/>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64"/>
          <p:cNvGrpSpPr/>
          <p:nvPr/>
        </p:nvGrpSpPr>
        <p:grpSpPr>
          <a:xfrm>
            <a:off x="7985143" y="2900613"/>
            <a:ext cx="330109" cy="347552"/>
            <a:chOff x="7985143" y="2900613"/>
            <a:chExt cx="330109" cy="347552"/>
          </a:xfrm>
        </p:grpSpPr>
        <p:sp>
          <p:nvSpPr>
            <p:cNvPr id="7711" name="Google Shape;7711;p6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4"/>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4"/>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64"/>
          <p:cNvGrpSpPr/>
          <p:nvPr/>
        </p:nvGrpSpPr>
        <p:grpSpPr>
          <a:xfrm>
            <a:off x="7990840" y="2435226"/>
            <a:ext cx="354363" cy="353631"/>
            <a:chOff x="7990840" y="2435226"/>
            <a:chExt cx="354363" cy="353631"/>
          </a:xfrm>
        </p:grpSpPr>
        <p:sp>
          <p:nvSpPr>
            <p:cNvPr id="7720" name="Google Shape;7720;p64"/>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4"/>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4"/>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64"/>
          <p:cNvGrpSpPr/>
          <p:nvPr/>
        </p:nvGrpSpPr>
        <p:grpSpPr>
          <a:xfrm>
            <a:off x="1817317" y="2480330"/>
            <a:ext cx="350958" cy="263043"/>
            <a:chOff x="1817317" y="2480330"/>
            <a:chExt cx="350958" cy="263043"/>
          </a:xfrm>
        </p:grpSpPr>
        <p:sp>
          <p:nvSpPr>
            <p:cNvPr id="7724" name="Google Shape;7724;p6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64"/>
          <p:cNvGrpSpPr/>
          <p:nvPr/>
        </p:nvGrpSpPr>
        <p:grpSpPr>
          <a:xfrm>
            <a:off x="1341727" y="2483349"/>
            <a:ext cx="419913" cy="308109"/>
            <a:chOff x="1341727" y="2483349"/>
            <a:chExt cx="419913" cy="308109"/>
          </a:xfrm>
        </p:grpSpPr>
        <p:sp>
          <p:nvSpPr>
            <p:cNvPr id="7730" name="Google Shape;7730;p6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64"/>
          <p:cNvGrpSpPr/>
          <p:nvPr/>
        </p:nvGrpSpPr>
        <p:grpSpPr>
          <a:xfrm>
            <a:off x="854332" y="2447736"/>
            <a:ext cx="376358" cy="330109"/>
            <a:chOff x="854332" y="2447736"/>
            <a:chExt cx="376358" cy="330109"/>
          </a:xfrm>
        </p:grpSpPr>
        <p:sp>
          <p:nvSpPr>
            <p:cNvPr id="7734" name="Google Shape;7734;p6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4"/>
          <p:cNvGrpSpPr/>
          <p:nvPr/>
        </p:nvGrpSpPr>
        <p:grpSpPr>
          <a:xfrm>
            <a:off x="4206763" y="2450951"/>
            <a:ext cx="322151" cy="322374"/>
            <a:chOff x="4206763" y="2450951"/>
            <a:chExt cx="322151" cy="322374"/>
          </a:xfrm>
        </p:grpSpPr>
        <p:sp>
          <p:nvSpPr>
            <p:cNvPr id="7743" name="Google Shape;7743;p64"/>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4"/>
          <p:cNvGrpSpPr/>
          <p:nvPr/>
        </p:nvGrpSpPr>
        <p:grpSpPr>
          <a:xfrm>
            <a:off x="7528096" y="2450059"/>
            <a:ext cx="327976" cy="324316"/>
            <a:chOff x="7528096" y="2450059"/>
            <a:chExt cx="327976" cy="324316"/>
          </a:xfrm>
        </p:grpSpPr>
        <p:sp>
          <p:nvSpPr>
            <p:cNvPr id="7746" name="Google Shape;7746;p6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64"/>
          <p:cNvGrpSpPr/>
          <p:nvPr/>
        </p:nvGrpSpPr>
        <p:grpSpPr>
          <a:xfrm>
            <a:off x="7077129" y="2512542"/>
            <a:ext cx="282364" cy="198619"/>
            <a:chOff x="7077129" y="2512542"/>
            <a:chExt cx="282364" cy="198619"/>
          </a:xfrm>
        </p:grpSpPr>
        <p:sp>
          <p:nvSpPr>
            <p:cNvPr id="7752" name="Google Shape;7752;p64"/>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4"/>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4"/>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4"/>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64"/>
          <p:cNvGrpSpPr/>
          <p:nvPr/>
        </p:nvGrpSpPr>
        <p:grpSpPr>
          <a:xfrm>
            <a:off x="3725461" y="2444712"/>
            <a:ext cx="334279" cy="334661"/>
            <a:chOff x="3725461" y="2444712"/>
            <a:chExt cx="334279" cy="334661"/>
          </a:xfrm>
        </p:grpSpPr>
        <p:sp>
          <p:nvSpPr>
            <p:cNvPr id="7759" name="Google Shape;7759;p64"/>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4"/>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4"/>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4"/>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4"/>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4"/>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4"/>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64"/>
          <p:cNvGrpSpPr/>
          <p:nvPr/>
        </p:nvGrpSpPr>
        <p:grpSpPr>
          <a:xfrm>
            <a:off x="6577238" y="2457221"/>
            <a:ext cx="332019" cy="310788"/>
            <a:chOff x="6577238" y="2457221"/>
            <a:chExt cx="332019" cy="310788"/>
          </a:xfrm>
        </p:grpSpPr>
        <p:sp>
          <p:nvSpPr>
            <p:cNvPr id="7767" name="Google Shape;7767;p64"/>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4"/>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4"/>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4"/>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4"/>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4"/>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3" name="Google Shape;7773;p64"/>
          <p:cNvGrpSpPr/>
          <p:nvPr/>
        </p:nvGrpSpPr>
        <p:grpSpPr>
          <a:xfrm>
            <a:off x="2818561" y="2439778"/>
            <a:ext cx="247892" cy="346024"/>
            <a:chOff x="2818561" y="2439778"/>
            <a:chExt cx="247892" cy="346024"/>
          </a:xfrm>
        </p:grpSpPr>
        <p:sp>
          <p:nvSpPr>
            <p:cNvPr id="7774" name="Google Shape;7774;p6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64"/>
          <p:cNvGrpSpPr/>
          <p:nvPr/>
        </p:nvGrpSpPr>
        <p:grpSpPr>
          <a:xfrm>
            <a:off x="3207778" y="2474632"/>
            <a:ext cx="419933" cy="275170"/>
            <a:chOff x="3207778" y="2474632"/>
            <a:chExt cx="419933" cy="275170"/>
          </a:xfrm>
        </p:grpSpPr>
        <p:sp>
          <p:nvSpPr>
            <p:cNvPr id="7787" name="Google Shape;7787;p64"/>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4"/>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4"/>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4"/>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4"/>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4"/>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4"/>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4"/>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4"/>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4"/>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4"/>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4"/>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4"/>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4"/>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64"/>
          <p:cNvGrpSpPr/>
          <p:nvPr/>
        </p:nvGrpSpPr>
        <p:grpSpPr>
          <a:xfrm>
            <a:off x="6099375" y="2456075"/>
            <a:ext cx="337684" cy="314194"/>
            <a:chOff x="6099375" y="2456075"/>
            <a:chExt cx="337684" cy="314194"/>
          </a:xfrm>
        </p:grpSpPr>
        <p:sp>
          <p:nvSpPr>
            <p:cNvPr id="7802" name="Google Shape;7802;p64"/>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4"/>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64"/>
          <p:cNvGrpSpPr/>
          <p:nvPr/>
        </p:nvGrpSpPr>
        <p:grpSpPr>
          <a:xfrm>
            <a:off x="2312623" y="2468584"/>
            <a:ext cx="312698" cy="286534"/>
            <a:chOff x="2312623" y="2468584"/>
            <a:chExt cx="312698" cy="286534"/>
          </a:xfrm>
        </p:grpSpPr>
        <p:sp>
          <p:nvSpPr>
            <p:cNvPr id="7805" name="Google Shape;7805;p6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64"/>
          <p:cNvGrpSpPr/>
          <p:nvPr/>
        </p:nvGrpSpPr>
        <p:grpSpPr>
          <a:xfrm>
            <a:off x="5618805" y="2440924"/>
            <a:ext cx="345292" cy="342618"/>
            <a:chOff x="5618805" y="2440924"/>
            <a:chExt cx="345292" cy="342618"/>
          </a:xfrm>
        </p:grpSpPr>
        <p:sp>
          <p:nvSpPr>
            <p:cNvPr id="7809" name="Google Shape;7809;p64"/>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4"/>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4"/>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4"/>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4"/>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64"/>
          <p:cNvGrpSpPr/>
          <p:nvPr/>
        </p:nvGrpSpPr>
        <p:grpSpPr>
          <a:xfrm>
            <a:off x="4653179" y="2446590"/>
            <a:ext cx="377886" cy="331255"/>
            <a:chOff x="4653179" y="2446590"/>
            <a:chExt cx="377886" cy="331255"/>
          </a:xfrm>
        </p:grpSpPr>
        <p:sp>
          <p:nvSpPr>
            <p:cNvPr id="7815" name="Google Shape;7815;p64"/>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4"/>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4"/>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4"/>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64"/>
          <p:cNvGrpSpPr/>
          <p:nvPr/>
        </p:nvGrpSpPr>
        <p:grpSpPr>
          <a:xfrm>
            <a:off x="5184517" y="2459481"/>
            <a:ext cx="252062" cy="305122"/>
            <a:chOff x="5184517" y="2459481"/>
            <a:chExt cx="252062" cy="305122"/>
          </a:xfrm>
        </p:grpSpPr>
        <p:sp>
          <p:nvSpPr>
            <p:cNvPr id="7820" name="Google Shape;7820;p64"/>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4"/>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4"/>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4"/>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4"/>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4"/>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6" name="Google Shape;7826;p64"/>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7" name="Google Shape;7827;p64"/>
          <p:cNvGrpSpPr/>
          <p:nvPr/>
        </p:nvGrpSpPr>
        <p:grpSpPr>
          <a:xfrm>
            <a:off x="6155459" y="1969108"/>
            <a:ext cx="249770" cy="363849"/>
            <a:chOff x="6155459" y="1969108"/>
            <a:chExt cx="249770" cy="363849"/>
          </a:xfrm>
        </p:grpSpPr>
        <p:sp>
          <p:nvSpPr>
            <p:cNvPr id="7828" name="Google Shape;7828;p64"/>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4"/>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4"/>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4"/>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4"/>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4"/>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4"/>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4"/>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4"/>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64"/>
          <p:cNvGrpSpPr/>
          <p:nvPr/>
        </p:nvGrpSpPr>
        <p:grpSpPr>
          <a:xfrm>
            <a:off x="2280029" y="1970604"/>
            <a:ext cx="353631" cy="354395"/>
            <a:chOff x="2280029" y="1970604"/>
            <a:chExt cx="353631" cy="354395"/>
          </a:xfrm>
        </p:grpSpPr>
        <p:sp>
          <p:nvSpPr>
            <p:cNvPr id="7838" name="Google Shape;7838;p6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64"/>
          <p:cNvGrpSpPr/>
          <p:nvPr/>
        </p:nvGrpSpPr>
        <p:grpSpPr>
          <a:xfrm>
            <a:off x="8065100" y="2000174"/>
            <a:ext cx="255086" cy="301685"/>
            <a:chOff x="8065100" y="2000174"/>
            <a:chExt cx="255086" cy="301685"/>
          </a:xfrm>
        </p:grpSpPr>
        <p:sp>
          <p:nvSpPr>
            <p:cNvPr id="7843" name="Google Shape;7843;p6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7" name="Google Shape;7847;p64"/>
          <p:cNvGrpSpPr/>
          <p:nvPr/>
        </p:nvGrpSpPr>
        <p:grpSpPr>
          <a:xfrm>
            <a:off x="6633705" y="1969108"/>
            <a:ext cx="249420" cy="363849"/>
            <a:chOff x="6633705" y="1969108"/>
            <a:chExt cx="249420" cy="363849"/>
          </a:xfrm>
        </p:grpSpPr>
        <p:sp>
          <p:nvSpPr>
            <p:cNvPr id="7848" name="Google Shape;7848;p64"/>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4"/>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4"/>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4"/>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4"/>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4"/>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4"/>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4"/>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64"/>
          <p:cNvGrpSpPr/>
          <p:nvPr/>
        </p:nvGrpSpPr>
        <p:grpSpPr>
          <a:xfrm>
            <a:off x="5211031" y="1969108"/>
            <a:ext cx="226661" cy="363467"/>
            <a:chOff x="5211031" y="1969108"/>
            <a:chExt cx="226661" cy="363467"/>
          </a:xfrm>
        </p:grpSpPr>
        <p:sp>
          <p:nvSpPr>
            <p:cNvPr id="7857" name="Google Shape;7857;p64"/>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4"/>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64"/>
          <p:cNvGrpSpPr/>
          <p:nvPr/>
        </p:nvGrpSpPr>
        <p:grpSpPr>
          <a:xfrm>
            <a:off x="3712952" y="1970604"/>
            <a:ext cx="354363" cy="354395"/>
            <a:chOff x="3712952" y="1970604"/>
            <a:chExt cx="354363" cy="354395"/>
          </a:xfrm>
        </p:grpSpPr>
        <p:sp>
          <p:nvSpPr>
            <p:cNvPr id="7860" name="Google Shape;7860;p64"/>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4"/>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4"/>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4"/>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4"/>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4"/>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4"/>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4"/>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4"/>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64"/>
          <p:cNvGrpSpPr/>
          <p:nvPr/>
        </p:nvGrpSpPr>
        <p:grpSpPr>
          <a:xfrm>
            <a:off x="3235438" y="1970604"/>
            <a:ext cx="354363" cy="354745"/>
            <a:chOff x="3235438" y="1970604"/>
            <a:chExt cx="354363" cy="354745"/>
          </a:xfrm>
        </p:grpSpPr>
        <p:sp>
          <p:nvSpPr>
            <p:cNvPr id="7870" name="Google Shape;7870;p6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64"/>
          <p:cNvGrpSpPr/>
          <p:nvPr/>
        </p:nvGrpSpPr>
        <p:grpSpPr>
          <a:xfrm>
            <a:off x="1329585" y="1989925"/>
            <a:ext cx="341472" cy="335074"/>
            <a:chOff x="1329585" y="1989925"/>
            <a:chExt cx="341472" cy="335074"/>
          </a:xfrm>
        </p:grpSpPr>
        <p:sp>
          <p:nvSpPr>
            <p:cNvPr id="7884" name="Google Shape;7884;p6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7" name="Google Shape;7887;p64"/>
          <p:cNvGrpSpPr/>
          <p:nvPr/>
        </p:nvGrpSpPr>
        <p:grpSpPr>
          <a:xfrm>
            <a:off x="5591871" y="1989906"/>
            <a:ext cx="416649" cy="325597"/>
            <a:chOff x="5626763" y="2013829"/>
            <a:chExt cx="351722" cy="274788"/>
          </a:xfrm>
        </p:grpSpPr>
        <p:sp>
          <p:nvSpPr>
            <p:cNvPr id="7888" name="Google Shape;7888;p64"/>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4"/>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4"/>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4"/>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4"/>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4"/>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4"/>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4"/>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4"/>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4"/>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64"/>
          <p:cNvGrpSpPr/>
          <p:nvPr/>
        </p:nvGrpSpPr>
        <p:grpSpPr>
          <a:xfrm>
            <a:off x="7576605" y="1983877"/>
            <a:ext cx="276698" cy="333133"/>
            <a:chOff x="7576605" y="1983877"/>
            <a:chExt cx="276698" cy="333133"/>
          </a:xfrm>
        </p:grpSpPr>
        <p:sp>
          <p:nvSpPr>
            <p:cNvPr id="7899" name="Google Shape;7899;p6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64"/>
          <p:cNvGrpSpPr/>
          <p:nvPr/>
        </p:nvGrpSpPr>
        <p:grpSpPr>
          <a:xfrm>
            <a:off x="853568" y="1975538"/>
            <a:ext cx="337334" cy="353599"/>
            <a:chOff x="853568" y="1975538"/>
            <a:chExt cx="337334" cy="353599"/>
          </a:xfrm>
        </p:grpSpPr>
        <p:sp>
          <p:nvSpPr>
            <p:cNvPr id="7902" name="Google Shape;7902;p6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64"/>
          <p:cNvGrpSpPr/>
          <p:nvPr/>
        </p:nvGrpSpPr>
        <p:grpSpPr>
          <a:xfrm>
            <a:off x="2770052" y="2009628"/>
            <a:ext cx="327085" cy="277080"/>
            <a:chOff x="2770052" y="2009628"/>
            <a:chExt cx="327085" cy="277080"/>
          </a:xfrm>
        </p:grpSpPr>
        <p:sp>
          <p:nvSpPr>
            <p:cNvPr id="7907" name="Google Shape;7907;p6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9" name="Google Shape;7909;p64"/>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0" name="Google Shape;7910;p64"/>
          <p:cNvGrpSpPr/>
          <p:nvPr/>
        </p:nvGrpSpPr>
        <p:grpSpPr>
          <a:xfrm>
            <a:off x="4195399" y="1970604"/>
            <a:ext cx="344878" cy="343573"/>
            <a:chOff x="4195399" y="1970604"/>
            <a:chExt cx="344878" cy="343573"/>
          </a:xfrm>
        </p:grpSpPr>
        <p:sp>
          <p:nvSpPr>
            <p:cNvPr id="7911" name="Google Shape;7911;p6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4"/>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64"/>
          <p:cNvGrpSpPr/>
          <p:nvPr/>
        </p:nvGrpSpPr>
        <p:grpSpPr>
          <a:xfrm>
            <a:off x="4674791" y="1977447"/>
            <a:ext cx="344528" cy="344114"/>
            <a:chOff x="4674791" y="1977447"/>
            <a:chExt cx="344528" cy="344114"/>
          </a:xfrm>
        </p:grpSpPr>
        <p:sp>
          <p:nvSpPr>
            <p:cNvPr id="7916" name="Google Shape;7916;p6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64"/>
          <p:cNvGrpSpPr/>
          <p:nvPr/>
        </p:nvGrpSpPr>
        <p:grpSpPr>
          <a:xfrm>
            <a:off x="6083810" y="1547297"/>
            <a:ext cx="382819" cy="310788"/>
            <a:chOff x="6083810" y="1547297"/>
            <a:chExt cx="382819" cy="310788"/>
          </a:xfrm>
        </p:grpSpPr>
        <p:sp>
          <p:nvSpPr>
            <p:cNvPr id="7943" name="Google Shape;7943;p64"/>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4"/>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4"/>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4"/>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4"/>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4"/>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4"/>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4"/>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4"/>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4"/>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4"/>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4"/>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4"/>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4"/>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4"/>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4"/>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4"/>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4"/>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64"/>
          <p:cNvGrpSpPr/>
          <p:nvPr/>
        </p:nvGrpSpPr>
        <p:grpSpPr>
          <a:xfrm>
            <a:off x="6558300" y="1538193"/>
            <a:ext cx="382788" cy="328613"/>
            <a:chOff x="6558300" y="1538193"/>
            <a:chExt cx="382788" cy="328613"/>
          </a:xfrm>
        </p:grpSpPr>
        <p:sp>
          <p:nvSpPr>
            <p:cNvPr id="7962" name="Google Shape;7962;p64"/>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4"/>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64"/>
          <p:cNvGrpSpPr/>
          <p:nvPr/>
        </p:nvGrpSpPr>
        <p:grpSpPr>
          <a:xfrm>
            <a:off x="5194002" y="1511297"/>
            <a:ext cx="259605" cy="346024"/>
            <a:chOff x="5194002" y="1511297"/>
            <a:chExt cx="259605" cy="346024"/>
          </a:xfrm>
        </p:grpSpPr>
        <p:sp>
          <p:nvSpPr>
            <p:cNvPr id="7965" name="Google Shape;7965;p64"/>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4"/>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4"/>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4"/>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64"/>
          <p:cNvGrpSpPr/>
          <p:nvPr/>
        </p:nvGrpSpPr>
        <p:grpSpPr>
          <a:xfrm>
            <a:off x="1394741" y="1512061"/>
            <a:ext cx="252444" cy="351722"/>
            <a:chOff x="1394741" y="1512061"/>
            <a:chExt cx="252444" cy="351722"/>
          </a:xfrm>
        </p:grpSpPr>
        <p:sp>
          <p:nvSpPr>
            <p:cNvPr id="7970" name="Google Shape;7970;p6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64"/>
          <p:cNvGrpSpPr/>
          <p:nvPr/>
        </p:nvGrpSpPr>
        <p:grpSpPr>
          <a:xfrm>
            <a:off x="855096" y="1504485"/>
            <a:ext cx="380910" cy="339594"/>
            <a:chOff x="855096" y="1504485"/>
            <a:chExt cx="380910" cy="339594"/>
          </a:xfrm>
        </p:grpSpPr>
        <p:sp>
          <p:nvSpPr>
            <p:cNvPr id="7988" name="Google Shape;7988;p6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64"/>
          <p:cNvGrpSpPr/>
          <p:nvPr/>
        </p:nvGrpSpPr>
        <p:grpSpPr>
          <a:xfrm>
            <a:off x="1819576" y="1511679"/>
            <a:ext cx="352103" cy="352103"/>
            <a:chOff x="1819576" y="1511679"/>
            <a:chExt cx="352103" cy="352103"/>
          </a:xfrm>
        </p:grpSpPr>
        <p:sp>
          <p:nvSpPr>
            <p:cNvPr id="7994" name="Google Shape;7994;p6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64"/>
          <p:cNvGrpSpPr/>
          <p:nvPr/>
        </p:nvGrpSpPr>
        <p:grpSpPr>
          <a:xfrm>
            <a:off x="5621097" y="1500761"/>
            <a:ext cx="371424" cy="355446"/>
            <a:chOff x="5621097" y="1500761"/>
            <a:chExt cx="371424" cy="355446"/>
          </a:xfrm>
        </p:grpSpPr>
        <p:sp>
          <p:nvSpPr>
            <p:cNvPr id="7999" name="Google Shape;7999;p64"/>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4"/>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64"/>
          <p:cNvGrpSpPr/>
          <p:nvPr/>
        </p:nvGrpSpPr>
        <p:grpSpPr>
          <a:xfrm>
            <a:off x="4670239" y="1541599"/>
            <a:ext cx="359679" cy="321833"/>
            <a:chOff x="4670239" y="1541599"/>
            <a:chExt cx="359679" cy="321833"/>
          </a:xfrm>
        </p:grpSpPr>
        <p:sp>
          <p:nvSpPr>
            <p:cNvPr id="8002" name="Google Shape;8002;p64"/>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4"/>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4"/>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4"/>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4"/>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64"/>
          <p:cNvGrpSpPr/>
          <p:nvPr/>
        </p:nvGrpSpPr>
        <p:grpSpPr>
          <a:xfrm>
            <a:off x="4212429" y="1502385"/>
            <a:ext cx="321037" cy="353822"/>
            <a:chOff x="4212429" y="1502385"/>
            <a:chExt cx="321037" cy="353822"/>
          </a:xfrm>
        </p:grpSpPr>
        <p:sp>
          <p:nvSpPr>
            <p:cNvPr id="8008" name="Google Shape;8008;p64"/>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64"/>
          <p:cNvGrpSpPr/>
          <p:nvPr/>
        </p:nvGrpSpPr>
        <p:grpSpPr>
          <a:xfrm>
            <a:off x="2302788" y="1505981"/>
            <a:ext cx="336188" cy="335425"/>
            <a:chOff x="2302788" y="1505981"/>
            <a:chExt cx="336188" cy="335425"/>
          </a:xfrm>
        </p:grpSpPr>
        <p:sp>
          <p:nvSpPr>
            <p:cNvPr id="8013" name="Google Shape;8013;p6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64"/>
          <p:cNvGrpSpPr/>
          <p:nvPr/>
        </p:nvGrpSpPr>
        <p:grpSpPr>
          <a:xfrm>
            <a:off x="2780301" y="1521896"/>
            <a:ext cx="333133" cy="321037"/>
            <a:chOff x="2780301" y="1521896"/>
            <a:chExt cx="333133" cy="321037"/>
          </a:xfrm>
        </p:grpSpPr>
        <p:sp>
          <p:nvSpPr>
            <p:cNvPr id="8031" name="Google Shape;8031;p6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1" name="Google Shape;8051;p64"/>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4"/>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4"/>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4" name="Google Shape;8054;p64"/>
          <p:cNvGrpSpPr/>
          <p:nvPr/>
        </p:nvGrpSpPr>
        <p:grpSpPr>
          <a:xfrm>
            <a:off x="3316159" y="1515085"/>
            <a:ext cx="211892" cy="339594"/>
            <a:chOff x="3316159" y="1515085"/>
            <a:chExt cx="211892" cy="339594"/>
          </a:xfrm>
        </p:grpSpPr>
        <p:sp>
          <p:nvSpPr>
            <p:cNvPr id="8055" name="Google Shape;8055;p64"/>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4"/>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4"/>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4"/>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4"/>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4"/>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64"/>
          <p:cNvGrpSpPr/>
          <p:nvPr/>
        </p:nvGrpSpPr>
        <p:grpSpPr>
          <a:xfrm>
            <a:off x="3716358" y="1544655"/>
            <a:ext cx="361971" cy="314958"/>
            <a:chOff x="3716358" y="1544655"/>
            <a:chExt cx="361971" cy="314958"/>
          </a:xfrm>
        </p:grpSpPr>
        <p:sp>
          <p:nvSpPr>
            <p:cNvPr id="8062" name="Google Shape;8062;p64"/>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4"/>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4"/>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4"/>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4"/>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7" name="Google Shape;8067;p64"/>
            <p:cNvGrpSpPr/>
            <p:nvPr/>
          </p:nvGrpSpPr>
          <p:grpSpPr>
            <a:xfrm>
              <a:off x="3716358" y="1544655"/>
              <a:ext cx="361971" cy="314958"/>
              <a:chOff x="3716358" y="1544655"/>
              <a:chExt cx="361971" cy="314958"/>
            </a:xfrm>
          </p:grpSpPr>
          <p:sp>
            <p:nvSpPr>
              <p:cNvPr id="8068" name="Google Shape;8068;p64"/>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4"/>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4"/>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4"/>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4"/>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3" name="Google Shape;8073;p64"/>
          <p:cNvGrpSpPr/>
          <p:nvPr/>
        </p:nvGrpSpPr>
        <p:grpSpPr>
          <a:xfrm>
            <a:off x="7011924" y="1557552"/>
            <a:ext cx="499533" cy="305136"/>
            <a:chOff x="7009649" y="1541981"/>
            <a:chExt cx="524940" cy="320655"/>
          </a:xfrm>
        </p:grpSpPr>
        <p:sp>
          <p:nvSpPr>
            <p:cNvPr id="8074" name="Google Shape;8074;p6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64"/>
          <p:cNvGrpSpPr/>
          <p:nvPr/>
        </p:nvGrpSpPr>
        <p:grpSpPr>
          <a:xfrm>
            <a:off x="8034034" y="1518109"/>
            <a:ext cx="282746" cy="340358"/>
            <a:chOff x="8034034" y="1518109"/>
            <a:chExt cx="282746" cy="340358"/>
          </a:xfrm>
        </p:grpSpPr>
        <p:sp>
          <p:nvSpPr>
            <p:cNvPr id="8083" name="Google Shape;8083;p64"/>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4"/>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4"/>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4"/>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64"/>
          <p:cNvGrpSpPr/>
          <p:nvPr/>
        </p:nvGrpSpPr>
        <p:grpSpPr>
          <a:xfrm>
            <a:off x="7582302" y="1499934"/>
            <a:ext cx="369133" cy="360411"/>
            <a:chOff x="7582302" y="1499934"/>
            <a:chExt cx="369133" cy="360411"/>
          </a:xfrm>
        </p:grpSpPr>
        <p:sp>
          <p:nvSpPr>
            <p:cNvPr id="8088" name="Google Shape;8088;p6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17"/>
        <p:cNvGrpSpPr/>
        <p:nvPr/>
      </p:nvGrpSpPr>
      <p:grpSpPr>
        <a:xfrm>
          <a:off x="0" y="0"/>
          <a:ext cx="0" cy="0"/>
          <a:chOff x="0" y="0"/>
          <a:chExt cx="0" cy="0"/>
        </a:xfrm>
      </p:grpSpPr>
      <p:sp>
        <p:nvSpPr>
          <p:cNvPr id="218" name="Google Shape;218;p32"/>
          <p:cNvSpPr/>
          <p:nvPr/>
        </p:nvSpPr>
        <p:spPr>
          <a:xfrm rot="-1799776">
            <a:off x="6118814" y="1806400"/>
            <a:ext cx="5521224" cy="1698077"/>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2"/>
          <p:cNvSpPr/>
          <p:nvPr/>
        </p:nvSpPr>
        <p:spPr>
          <a:xfrm>
            <a:off x="793811" y="-674680"/>
            <a:ext cx="3119100" cy="3119100"/>
          </a:xfrm>
          <a:prstGeom prst="ellipse">
            <a:avLst/>
          </a:prstGeom>
          <a:solidFill>
            <a:srgbClr val="EC845D">
              <a:alpha val="58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2"/>
          <p:cNvSpPr/>
          <p:nvPr/>
        </p:nvSpPr>
        <p:spPr>
          <a:xfrm>
            <a:off x="8160773" y="1890125"/>
            <a:ext cx="2504100" cy="25041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2"/>
          <p:cNvSpPr txBox="1">
            <a:spLocks noGrp="1"/>
          </p:cNvSpPr>
          <p:nvPr>
            <p:ph type="ctrTitle"/>
          </p:nvPr>
        </p:nvSpPr>
        <p:spPr>
          <a:xfrm>
            <a:off x="4676055" y="3058784"/>
            <a:ext cx="2875500" cy="338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
        <p:nvSpPr>
          <p:cNvPr id="222" name="Google Shape;222;p32"/>
          <p:cNvSpPr txBox="1">
            <a:spLocks noGrp="1"/>
          </p:cNvSpPr>
          <p:nvPr>
            <p:ph type="subTitle" idx="1"/>
          </p:nvPr>
        </p:nvSpPr>
        <p:spPr>
          <a:xfrm>
            <a:off x="2310605" y="1913413"/>
            <a:ext cx="41121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“This is a quote. Words full of wisdom that someone important said and can make the reader get inspired.”</a:t>
            </a:r>
            <a:endParaRPr/>
          </a:p>
        </p:txBody>
      </p:sp>
      <p:sp>
        <p:nvSpPr>
          <p:cNvPr id="223" name="Google Shape;223;p32"/>
          <p:cNvSpPr txBox="1">
            <a:spLocks noGrp="1"/>
          </p:cNvSpPr>
          <p:nvPr>
            <p:ph type="title" idx="2"/>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QUOTE</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27"/>
        <p:cNvGrpSpPr/>
        <p:nvPr/>
      </p:nvGrpSpPr>
      <p:grpSpPr>
        <a:xfrm>
          <a:off x="0" y="0"/>
          <a:ext cx="0" cy="0"/>
          <a:chOff x="0" y="0"/>
          <a:chExt cx="0" cy="0"/>
        </a:xfrm>
      </p:grpSpPr>
      <p:sp>
        <p:nvSpPr>
          <p:cNvPr id="228" name="Google Shape;228;p33"/>
          <p:cNvSpPr txBox="1">
            <a:spLocks noGrp="1"/>
          </p:cNvSpPr>
          <p:nvPr>
            <p:ph type="title" idx="2"/>
          </p:nvPr>
        </p:nvSpPr>
        <p:spPr>
          <a:xfrm rot="-5400000">
            <a:off x="-310350" y="625076"/>
            <a:ext cx="1251000" cy="900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SECTION 01</a:t>
            </a:r>
            <a:endParaRPr/>
          </a:p>
        </p:txBody>
      </p:sp>
      <p:sp>
        <p:nvSpPr>
          <p:cNvPr id="229" name="Google Shape;229;p33"/>
          <p:cNvSpPr/>
          <p:nvPr/>
        </p:nvSpPr>
        <p:spPr>
          <a:xfrm rot="-5400000">
            <a:off x="4623850" y="-2231375"/>
            <a:ext cx="5762700" cy="65403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3"/>
          <p:cNvSpPr txBox="1">
            <a:spLocks noGrp="1"/>
          </p:cNvSpPr>
          <p:nvPr>
            <p:ph type="title"/>
          </p:nvPr>
        </p:nvSpPr>
        <p:spPr>
          <a:xfrm>
            <a:off x="4640450" y="274125"/>
            <a:ext cx="3910500" cy="1684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SECTION TITLE</a:t>
            </a:r>
            <a:endParaRPr/>
          </a:p>
        </p:txBody>
      </p:sp>
      <p:sp>
        <p:nvSpPr>
          <p:cNvPr id="231" name="Google Shape;231;p33"/>
          <p:cNvSpPr/>
          <p:nvPr/>
        </p:nvSpPr>
        <p:spPr>
          <a:xfrm rot="-1799762">
            <a:off x="789758" y="4681153"/>
            <a:ext cx="2427892" cy="746635"/>
          </a:xfrm>
          <a:prstGeom prst="roundRect">
            <a:avLst>
              <a:gd name="adj" fmla="val 50000"/>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3"/>
          <p:cNvSpPr txBox="1">
            <a:spLocks noGrp="1"/>
          </p:cNvSpPr>
          <p:nvPr>
            <p:ph type="subTitle" idx="1"/>
          </p:nvPr>
        </p:nvSpPr>
        <p:spPr>
          <a:xfrm>
            <a:off x="5744150" y="2042351"/>
            <a:ext cx="2806800" cy="9435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write a subtitle here</a:t>
            </a:r>
            <a:endParaRPr/>
          </a:p>
        </p:txBody>
      </p:sp>
      <p:sp>
        <p:nvSpPr>
          <p:cNvPr id="233" name="Google Shape;233;p33"/>
          <p:cNvSpPr/>
          <p:nvPr/>
        </p:nvSpPr>
        <p:spPr>
          <a:xfrm rot="-1799762">
            <a:off x="1585958" y="87028"/>
            <a:ext cx="2427892" cy="746635"/>
          </a:xfrm>
          <a:prstGeom prst="roundRect">
            <a:avLst>
              <a:gd name="adj" fmla="val 50000"/>
            </a:avLst>
          </a:prstGeom>
          <a:solidFill>
            <a:srgbClr val="E2D5C2">
              <a:alpha val="78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3"/>
          <p:cNvSpPr/>
          <p:nvPr/>
        </p:nvSpPr>
        <p:spPr>
          <a:xfrm>
            <a:off x="2849825" y="1168350"/>
            <a:ext cx="2390700" cy="23907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3"/>
          <p:cNvSpPr/>
          <p:nvPr/>
        </p:nvSpPr>
        <p:spPr>
          <a:xfrm>
            <a:off x="4235050" y="2600175"/>
            <a:ext cx="1559700" cy="1559700"/>
          </a:xfrm>
          <a:prstGeom prst="ellipse">
            <a:avLst/>
          </a:prstGeom>
          <a:solidFill>
            <a:srgbClr val="E2D5C2">
              <a:alpha val="78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9"/>
        <p:cNvGrpSpPr/>
        <p:nvPr/>
      </p:nvGrpSpPr>
      <p:grpSpPr>
        <a:xfrm>
          <a:off x="0" y="0"/>
          <a:ext cx="0" cy="0"/>
          <a:chOff x="0" y="0"/>
          <a:chExt cx="0" cy="0"/>
        </a:xfrm>
      </p:grpSpPr>
      <p:pic>
        <p:nvPicPr>
          <p:cNvPr id="240" name="Google Shape;240;p34"/>
          <p:cNvPicPr preferRelativeResize="0"/>
          <p:nvPr/>
        </p:nvPicPr>
        <p:blipFill rotWithShape="1">
          <a:blip r:embed="rId3">
            <a:alphaModFix/>
          </a:blip>
          <a:srcRect l="9181" t="15139" b="23540"/>
          <a:stretch/>
        </p:blipFill>
        <p:spPr>
          <a:xfrm>
            <a:off x="-2752725" y="-857200"/>
            <a:ext cx="7257900" cy="7346700"/>
          </a:xfrm>
          <a:prstGeom prst="ellipse">
            <a:avLst/>
          </a:prstGeom>
          <a:noFill/>
          <a:ln>
            <a:noFill/>
          </a:ln>
        </p:spPr>
      </p:pic>
      <p:sp>
        <p:nvSpPr>
          <p:cNvPr id="241" name="Google Shape;241;p34"/>
          <p:cNvSpPr txBox="1">
            <a:spLocks noGrp="1"/>
          </p:cNvSpPr>
          <p:nvPr>
            <p:ph type="ctrTitle"/>
          </p:nvPr>
        </p:nvSpPr>
        <p:spPr>
          <a:xfrm>
            <a:off x="5871450" y="336904"/>
            <a:ext cx="2660100" cy="1581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WHAT IS THIS TOPIC ABOUT?</a:t>
            </a:r>
            <a:endParaRPr/>
          </a:p>
        </p:txBody>
      </p:sp>
      <p:sp>
        <p:nvSpPr>
          <p:cNvPr id="242" name="Google Shape;242;p34"/>
          <p:cNvSpPr txBox="1">
            <a:spLocks noGrp="1"/>
          </p:cNvSpPr>
          <p:nvPr>
            <p:ph type="subTitle" idx="1"/>
          </p:nvPr>
        </p:nvSpPr>
        <p:spPr>
          <a:xfrm>
            <a:off x="5709195" y="2068680"/>
            <a:ext cx="2806800" cy="2390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Here you could give a brief description of the topic you want to talk about. For example, if you want to talk about Mercury, you could say that it’s the closest planet to the Sun and the smallest one in the Solar System. It’s only a bit larger than our Moon, and its name has nothing to do with the liquid metal, since it was named after the Roman messenger god, Mercury</a:t>
            </a:r>
            <a:endParaRPr/>
          </a:p>
          <a:p>
            <a:pPr marL="0" lvl="0" indent="0" algn="r" rtl="0">
              <a:spcBef>
                <a:spcPts val="1600"/>
              </a:spcBef>
              <a:spcAft>
                <a:spcPts val="0"/>
              </a:spcAft>
              <a:buClr>
                <a:schemeClr val="dk1"/>
              </a:buClr>
              <a:buSzPts val="1100"/>
              <a:buFont typeface="Arial"/>
              <a:buNone/>
            </a:pPr>
            <a:endParaRPr/>
          </a:p>
          <a:p>
            <a:pPr marL="0" lvl="0" indent="0" algn="r" rtl="0">
              <a:spcBef>
                <a:spcPts val="1600"/>
              </a:spcBef>
              <a:spcAft>
                <a:spcPts val="1600"/>
              </a:spcAft>
              <a:buNone/>
            </a:pPr>
            <a:endParaRPr/>
          </a:p>
        </p:txBody>
      </p:sp>
      <p:sp>
        <p:nvSpPr>
          <p:cNvPr id="243" name="Google Shape;243;p34"/>
          <p:cNvSpPr/>
          <p:nvPr/>
        </p:nvSpPr>
        <p:spPr>
          <a:xfrm rot="-1799742">
            <a:off x="1466170" y="4875830"/>
            <a:ext cx="3544661" cy="1090165"/>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4"/>
          <p:cNvSpPr/>
          <p:nvPr/>
        </p:nvSpPr>
        <p:spPr>
          <a:xfrm>
            <a:off x="2121925" y="-1234075"/>
            <a:ext cx="2033100" cy="20328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4"/>
          <p:cNvSpPr/>
          <p:nvPr/>
        </p:nvSpPr>
        <p:spPr>
          <a:xfrm>
            <a:off x="3250825" y="-1781825"/>
            <a:ext cx="2033100" cy="2032800"/>
          </a:xfrm>
          <a:prstGeom prst="ellipse">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4"/>
          <p:cNvSpPr/>
          <p:nvPr/>
        </p:nvSpPr>
        <p:spPr>
          <a:xfrm>
            <a:off x="-7400" y="-10625"/>
            <a:ext cx="727500" cy="519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4"/>
          <p:cNvSpPr txBox="1">
            <a:spLocks noGrp="1"/>
          </p:cNvSpPr>
          <p:nvPr>
            <p:ph type="title" idx="2"/>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ABOUT</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p:nvPr/>
        </p:nvSpPr>
        <p:spPr>
          <a:xfrm rot="3052750">
            <a:off x="5401446" y="4540783"/>
            <a:ext cx="3214160" cy="1697929"/>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5"/>
          <p:cNvSpPr/>
          <p:nvPr/>
        </p:nvSpPr>
        <p:spPr>
          <a:xfrm rot="3052750">
            <a:off x="1000896" y="-1088952"/>
            <a:ext cx="3214160" cy="1697929"/>
          </a:xfrm>
          <a:prstGeom prst="roundRect">
            <a:avLst>
              <a:gd name="adj" fmla="val 5000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5"/>
          <p:cNvSpPr txBox="1">
            <a:spLocks noGrp="1"/>
          </p:cNvSpPr>
          <p:nvPr>
            <p:ph type="title" idx="8"/>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DEFINITION OF CONCEPTS</a:t>
            </a:r>
            <a:endParaRPr/>
          </a:p>
          <a:p>
            <a:pPr marL="0" lvl="0" indent="0" algn="r" rtl="0">
              <a:spcBef>
                <a:spcPts val="0"/>
              </a:spcBef>
              <a:spcAft>
                <a:spcPts val="0"/>
              </a:spcAft>
              <a:buNone/>
            </a:pPr>
            <a:endParaRPr/>
          </a:p>
          <a:p>
            <a:pPr marL="0" lvl="0" indent="0" algn="r" rtl="0">
              <a:spcBef>
                <a:spcPts val="0"/>
              </a:spcBef>
              <a:spcAft>
                <a:spcPts val="0"/>
              </a:spcAft>
              <a:buNone/>
            </a:pPr>
            <a:endParaRPr/>
          </a:p>
        </p:txBody>
      </p:sp>
      <p:sp>
        <p:nvSpPr>
          <p:cNvPr id="255" name="Google Shape;255;p35"/>
          <p:cNvSpPr/>
          <p:nvPr/>
        </p:nvSpPr>
        <p:spPr>
          <a:xfrm>
            <a:off x="5692300" y="-495400"/>
            <a:ext cx="1680900" cy="16809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5"/>
          <p:cNvSpPr/>
          <p:nvPr/>
        </p:nvSpPr>
        <p:spPr>
          <a:xfrm>
            <a:off x="2297775" y="3953845"/>
            <a:ext cx="1680900" cy="1680900"/>
          </a:xfrm>
          <a:prstGeom prst="ellipse">
            <a:avLst/>
          </a:prstGeom>
          <a:solidFill>
            <a:srgbClr val="EC845D">
              <a:alpha val="82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 name="Google Shape;257;p35"/>
          <p:cNvGrpSpPr/>
          <p:nvPr/>
        </p:nvGrpSpPr>
        <p:grpSpPr>
          <a:xfrm>
            <a:off x="2949500" y="550848"/>
            <a:ext cx="377425" cy="367425"/>
            <a:chOff x="2548516" y="3076175"/>
            <a:chExt cx="377425" cy="367425"/>
          </a:xfrm>
        </p:grpSpPr>
        <p:sp>
          <p:nvSpPr>
            <p:cNvPr id="258" name="Google Shape;258;p35"/>
            <p:cNvSpPr/>
            <p:nvPr/>
          </p:nvSpPr>
          <p:spPr>
            <a:xfrm>
              <a:off x="2548516" y="3206950"/>
              <a:ext cx="212850" cy="236650"/>
            </a:xfrm>
            <a:custGeom>
              <a:avLst/>
              <a:gdLst/>
              <a:ahLst/>
              <a:cxnLst/>
              <a:rect l="l" t="t" r="r" b="b"/>
              <a:pathLst>
                <a:path w="8514" h="9466" extrusionOk="0">
                  <a:moveTo>
                    <a:pt x="8267" y="1"/>
                  </a:moveTo>
                  <a:cubicBezTo>
                    <a:pt x="8228" y="1"/>
                    <a:pt x="8188" y="11"/>
                    <a:pt x="8153" y="33"/>
                  </a:cubicBezTo>
                  <a:cubicBezTo>
                    <a:pt x="7650" y="343"/>
                    <a:pt x="7123" y="598"/>
                    <a:pt x="6576" y="809"/>
                  </a:cubicBezTo>
                  <a:cubicBezTo>
                    <a:pt x="4601" y="1554"/>
                    <a:pt x="2099" y="2591"/>
                    <a:pt x="1385" y="3305"/>
                  </a:cubicBezTo>
                  <a:cubicBezTo>
                    <a:pt x="0" y="4690"/>
                    <a:pt x="68" y="6845"/>
                    <a:pt x="1540" y="8323"/>
                  </a:cubicBezTo>
                  <a:cubicBezTo>
                    <a:pt x="2236" y="9018"/>
                    <a:pt x="3124" y="9428"/>
                    <a:pt x="4036" y="9465"/>
                  </a:cubicBezTo>
                  <a:lnTo>
                    <a:pt x="4192" y="9465"/>
                  </a:lnTo>
                  <a:cubicBezTo>
                    <a:pt x="5073" y="9465"/>
                    <a:pt x="5924" y="9105"/>
                    <a:pt x="6545" y="8472"/>
                  </a:cubicBezTo>
                  <a:cubicBezTo>
                    <a:pt x="6924" y="8099"/>
                    <a:pt x="7402" y="7236"/>
                    <a:pt x="8011" y="5845"/>
                  </a:cubicBezTo>
                  <a:cubicBezTo>
                    <a:pt x="8087" y="5672"/>
                    <a:pt x="7950" y="5541"/>
                    <a:pt x="7811" y="5541"/>
                  </a:cubicBezTo>
                  <a:cubicBezTo>
                    <a:pt x="7736" y="5541"/>
                    <a:pt x="7661" y="5579"/>
                    <a:pt x="7619" y="5671"/>
                  </a:cubicBezTo>
                  <a:cubicBezTo>
                    <a:pt x="6899" y="7323"/>
                    <a:pt x="6471" y="7938"/>
                    <a:pt x="6241" y="8168"/>
                  </a:cubicBezTo>
                  <a:cubicBezTo>
                    <a:pt x="5700" y="8726"/>
                    <a:pt x="4953" y="9040"/>
                    <a:pt x="4179" y="9040"/>
                  </a:cubicBezTo>
                  <a:cubicBezTo>
                    <a:pt x="4136" y="9040"/>
                    <a:pt x="4092" y="9039"/>
                    <a:pt x="4049" y="9037"/>
                  </a:cubicBezTo>
                  <a:cubicBezTo>
                    <a:pt x="3248" y="8993"/>
                    <a:pt x="2459" y="8633"/>
                    <a:pt x="1838" y="8012"/>
                  </a:cubicBezTo>
                  <a:cubicBezTo>
                    <a:pt x="1217" y="7391"/>
                    <a:pt x="857" y="6603"/>
                    <a:pt x="820" y="5802"/>
                  </a:cubicBezTo>
                  <a:cubicBezTo>
                    <a:pt x="782" y="4982"/>
                    <a:pt x="1099" y="4187"/>
                    <a:pt x="1689" y="3616"/>
                  </a:cubicBezTo>
                  <a:cubicBezTo>
                    <a:pt x="2205" y="3094"/>
                    <a:pt x="3999" y="2243"/>
                    <a:pt x="6731" y="1213"/>
                  </a:cubicBezTo>
                  <a:cubicBezTo>
                    <a:pt x="7303" y="995"/>
                    <a:pt x="7862" y="722"/>
                    <a:pt x="8383" y="399"/>
                  </a:cubicBezTo>
                  <a:cubicBezTo>
                    <a:pt x="8483" y="337"/>
                    <a:pt x="8514" y="200"/>
                    <a:pt x="8452" y="101"/>
                  </a:cubicBezTo>
                  <a:cubicBezTo>
                    <a:pt x="8411" y="36"/>
                    <a:pt x="8339" y="1"/>
                    <a:pt x="8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5"/>
            <p:cNvSpPr/>
            <p:nvPr/>
          </p:nvSpPr>
          <p:spPr>
            <a:xfrm>
              <a:off x="2587016" y="3330750"/>
              <a:ext cx="84775" cy="83775"/>
            </a:xfrm>
            <a:custGeom>
              <a:avLst/>
              <a:gdLst/>
              <a:ahLst/>
              <a:cxnLst/>
              <a:rect l="l" t="t" r="r" b="b"/>
              <a:pathLst>
                <a:path w="3391" h="3351" extrusionOk="0">
                  <a:moveTo>
                    <a:pt x="888" y="0"/>
                  </a:moveTo>
                  <a:cubicBezTo>
                    <a:pt x="834" y="0"/>
                    <a:pt x="779" y="21"/>
                    <a:pt x="739" y="61"/>
                  </a:cubicBezTo>
                  <a:lnTo>
                    <a:pt x="81" y="713"/>
                  </a:lnTo>
                  <a:cubicBezTo>
                    <a:pt x="0" y="800"/>
                    <a:pt x="0" y="937"/>
                    <a:pt x="81" y="1017"/>
                  </a:cubicBezTo>
                  <a:lnTo>
                    <a:pt x="435" y="1371"/>
                  </a:lnTo>
                  <a:cubicBezTo>
                    <a:pt x="483" y="1419"/>
                    <a:pt x="536" y="1439"/>
                    <a:pt x="587" y="1439"/>
                  </a:cubicBezTo>
                  <a:cubicBezTo>
                    <a:pt x="754" y="1439"/>
                    <a:pt x="896" y="1224"/>
                    <a:pt x="739" y="1067"/>
                  </a:cubicBezTo>
                  <a:lnTo>
                    <a:pt x="540" y="868"/>
                  </a:lnTo>
                  <a:lnTo>
                    <a:pt x="888" y="521"/>
                  </a:lnTo>
                  <a:lnTo>
                    <a:pt x="2850" y="2483"/>
                  </a:lnTo>
                  <a:lnTo>
                    <a:pt x="2496" y="2831"/>
                  </a:lnTo>
                  <a:lnTo>
                    <a:pt x="1391" y="1725"/>
                  </a:lnTo>
                  <a:cubicBezTo>
                    <a:pt x="1343" y="1677"/>
                    <a:pt x="1290" y="1657"/>
                    <a:pt x="1239" y="1657"/>
                  </a:cubicBezTo>
                  <a:cubicBezTo>
                    <a:pt x="1072" y="1657"/>
                    <a:pt x="930" y="1873"/>
                    <a:pt x="1087" y="2029"/>
                  </a:cubicBezTo>
                  <a:lnTo>
                    <a:pt x="2347" y="3290"/>
                  </a:lnTo>
                  <a:cubicBezTo>
                    <a:pt x="2391" y="3330"/>
                    <a:pt x="2447" y="3351"/>
                    <a:pt x="2502" y="3351"/>
                  </a:cubicBezTo>
                  <a:cubicBezTo>
                    <a:pt x="2557" y="3351"/>
                    <a:pt x="2611" y="3330"/>
                    <a:pt x="2652" y="3290"/>
                  </a:cubicBezTo>
                  <a:lnTo>
                    <a:pt x="3310" y="2632"/>
                  </a:lnTo>
                  <a:cubicBezTo>
                    <a:pt x="3391" y="2551"/>
                    <a:pt x="3391" y="2415"/>
                    <a:pt x="3304" y="2328"/>
                  </a:cubicBezTo>
                  <a:lnTo>
                    <a:pt x="1037" y="61"/>
                  </a:lnTo>
                  <a:cubicBezTo>
                    <a:pt x="997" y="21"/>
                    <a:pt x="942"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5"/>
            <p:cNvSpPr/>
            <p:nvPr/>
          </p:nvSpPr>
          <p:spPr>
            <a:xfrm>
              <a:off x="2719541" y="3243925"/>
              <a:ext cx="40700" cy="36275"/>
            </a:xfrm>
            <a:custGeom>
              <a:avLst/>
              <a:gdLst/>
              <a:ahLst/>
              <a:cxnLst/>
              <a:rect l="l" t="t" r="r" b="b"/>
              <a:pathLst>
                <a:path w="1628" h="1451" extrusionOk="0">
                  <a:moveTo>
                    <a:pt x="309" y="1"/>
                  </a:moveTo>
                  <a:cubicBezTo>
                    <a:pt x="142" y="1"/>
                    <a:pt x="0" y="216"/>
                    <a:pt x="157" y="373"/>
                  </a:cubicBezTo>
                  <a:lnTo>
                    <a:pt x="1170" y="1385"/>
                  </a:lnTo>
                  <a:cubicBezTo>
                    <a:pt x="1215" y="1431"/>
                    <a:pt x="1266" y="1450"/>
                    <a:pt x="1316" y="1450"/>
                  </a:cubicBezTo>
                  <a:cubicBezTo>
                    <a:pt x="1481" y="1450"/>
                    <a:pt x="1627" y="1234"/>
                    <a:pt x="1474" y="1081"/>
                  </a:cubicBezTo>
                  <a:lnTo>
                    <a:pt x="462" y="69"/>
                  </a:lnTo>
                  <a:cubicBezTo>
                    <a:pt x="414" y="21"/>
                    <a:pt x="360"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5"/>
            <p:cNvSpPr/>
            <p:nvPr/>
          </p:nvSpPr>
          <p:spPr>
            <a:xfrm>
              <a:off x="2699191" y="3264275"/>
              <a:ext cx="40675" cy="36175"/>
            </a:xfrm>
            <a:custGeom>
              <a:avLst/>
              <a:gdLst/>
              <a:ahLst/>
              <a:cxnLst/>
              <a:rect l="l" t="t" r="r" b="b"/>
              <a:pathLst>
                <a:path w="1627" h="1447" extrusionOk="0">
                  <a:moveTo>
                    <a:pt x="310" y="0"/>
                  </a:moveTo>
                  <a:cubicBezTo>
                    <a:pt x="143" y="0"/>
                    <a:pt x="1" y="216"/>
                    <a:pt x="158" y="373"/>
                  </a:cubicBezTo>
                  <a:lnTo>
                    <a:pt x="1170" y="1379"/>
                  </a:lnTo>
                  <a:cubicBezTo>
                    <a:pt x="1217" y="1427"/>
                    <a:pt x="1269" y="1447"/>
                    <a:pt x="1319" y="1447"/>
                  </a:cubicBezTo>
                  <a:cubicBezTo>
                    <a:pt x="1484" y="1447"/>
                    <a:pt x="1627" y="1231"/>
                    <a:pt x="1474" y="1074"/>
                  </a:cubicBezTo>
                  <a:lnTo>
                    <a:pt x="462" y="68"/>
                  </a:lnTo>
                  <a:cubicBezTo>
                    <a:pt x="414" y="20"/>
                    <a:pt x="361"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5"/>
            <p:cNvSpPr/>
            <p:nvPr/>
          </p:nvSpPr>
          <p:spPr>
            <a:xfrm>
              <a:off x="2678866" y="3284600"/>
              <a:ext cx="40675" cy="36200"/>
            </a:xfrm>
            <a:custGeom>
              <a:avLst/>
              <a:gdLst/>
              <a:ahLst/>
              <a:cxnLst/>
              <a:rect l="l" t="t" r="r" b="b"/>
              <a:pathLst>
                <a:path w="1627" h="1448" extrusionOk="0">
                  <a:moveTo>
                    <a:pt x="309" y="1"/>
                  </a:moveTo>
                  <a:cubicBezTo>
                    <a:pt x="142" y="1"/>
                    <a:pt x="1" y="216"/>
                    <a:pt x="157" y="373"/>
                  </a:cubicBezTo>
                  <a:lnTo>
                    <a:pt x="1170" y="1379"/>
                  </a:lnTo>
                  <a:cubicBezTo>
                    <a:pt x="1216" y="1427"/>
                    <a:pt x="1268" y="1447"/>
                    <a:pt x="1319" y="1447"/>
                  </a:cubicBezTo>
                  <a:cubicBezTo>
                    <a:pt x="1483" y="1447"/>
                    <a:pt x="1626" y="1232"/>
                    <a:pt x="1474" y="1075"/>
                  </a:cubicBezTo>
                  <a:lnTo>
                    <a:pt x="462" y="69"/>
                  </a:lnTo>
                  <a:cubicBezTo>
                    <a:pt x="414" y="21"/>
                    <a:pt x="360"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5"/>
            <p:cNvSpPr/>
            <p:nvPr/>
          </p:nvSpPr>
          <p:spPr>
            <a:xfrm>
              <a:off x="2658641" y="3304950"/>
              <a:ext cx="40550" cy="36175"/>
            </a:xfrm>
            <a:custGeom>
              <a:avLst/>
              <a:gdLst/>
              <a:ahLst/>
              <a:cxnLst/>
              <a:rect l="l" t="t" r="r" b="b"/>
              <a:pathLst>
                <a:path w="1622" h="1447" extrusionOk="0">
                  <a:moveTo>
                    <a:pt x="308" y="0"/>
                  </a:moveTo>
                  <a:cubicBezTo>
                    <a:pt x="144" y="0"/>
                    <a:pt x="1" y="216"/>
                    <a:pt x="153" y="373"/>
                  </a:cubicBezTo>
                  <a:lnTo>
                    <a:pt x="1165" y="1379"/>
                  </a:lnTo>
                  <a:cubicBezTo>
                    <a:pt x="1212" y="1427"/>
                    <a:pt x="1264" y="1447"/>
                    <a:pt x="1314" y="1447"/>
                  </a:cubicBezTo>
                  <a:cubicBezTo>
                    <a:pt x="1479" y="1447"/>
                    <a:pt x="1622" y="1231"/>
                    <a:pt x="1469" y="1074"/>
                  </a:cubicBezTo>
                  <a:lnTo>
                    <a:pt x="457" y="68"/>
                  </a:lnTo>
                  <a:cubicBezTo>
                    <a:pt x="411" y="20"/>
                    <a:pt x="359"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5"/>
            <p:cNvSpPr/>
            <p:nvPr/>
          </p:nvSpPr>
          <p:spPr>
            <a:xfrm>
              <a:off x="2746191" y="3076175"/>
              <a:ext cx="179750" cy="259025"/>
            </a:xfrm>
            <a:custGeom>
              <a:avLst/>
              <a:gdLst/>
              <a:ahLst/>
              <a:cxnLst/>
              <a:rect l="l" t="t" r="r" b="b"/>
              <a:pathLst>
                <a:path w="7190" h="10361" extrusionOk="0">
                  <a:moveTo>
                    <a:pt x="3929" y="1116"/>
                  </a:moveTo>
                  <a:cubicBezTo>
                    <a:pt x="3985" y="1116"/>
                    <a:pt x="4034" y="1134"/>
                    <a:pt x="4072" y="1172"/>
                  </a:cubicBezTo>
                  <a:lnTo>
                    <a:pt x="4264" y="1457"/>
                  </a:lnTo>
                  <a:lnTo>
                    <a:pt x="4072" y="1631"/>
                  </a:lnTo>
                  <a:lnTo>
                    <a:pt x="3798" y="1445"/>
                  </a:lnTo>
                  <a:cubicBezTo>
                    <a:pt x="3761" y="1407"/>
                    <a:pt x="3743" y="1358"/>
                    <a:pt x="3743" y="1308"/>
                  </a:cubicBezTo>
                  <a:cubicBezTo>
                    <a:pt x="3743" y="1203"/>
                    <a:pt x="3823" y="1116"/>
                    <a:pt x="3929" y="1116"/>
                  </a:cubicBezTo>
                  <a:close/>
                  <a:moveTo>
                    <a:pt x="5940" y="430"/>
                  </a:moveTo>
                  <a:cubicBezTo>
                    <a:pt x="6356" y="430"/>
                    <a:pt x="6754" y="753"/>
                    <a:pt x="6754" y="1240"/>
                  </a:cubicBezTo>
                  <a:cubicBezTo>
                    <a:pt x="6754" y="1692"/>
                    <a:pt x="6390" y="2052"/>
                    <a:pt x="5944" y="2053"/>
                  </a:cubicBezTo>
                  <a:lnTo>
                    <a:pt x="5944" y="2053"/>
                  </a:lnTo>
                  <a:cubicBezTo>
                    <a:pt x="5219" y="2051"/>
                    <a:pt x="4861" y="1177"/>
                    <a:pt x="5370" y="669"/>
                  </a:cubicBezTo>
                  <a:cubicBezTo>
                    <a:pt x="5536" y="504"/>
                    <a:pt x="5740" y="430"/>
                    <a:pt x="5940" y="430"/>
                  </a:cubicBezTo>
                  <a:close/>
                  <a:moveTo>
                    <a:pt x="2737" y="2314"/>
                  </a:moveTo>
                  <a:cubicBezTo>
                    <a:pt x="2793" y="2314"/>
                    <a:pt x="2842" y="2333"/>
                    <a:pt x="2879" y="2370"/>
                  </a:cubicBezTo>
                  <a:lnTo>
                    <a:pt x="3035" y="2581"/>
                  </a:lnTo>
                  <a:lnTo>
                    <a:pt x="2811" y="2786"/>
                  </a:lnTo>
                  <a:lnTo>
                    <a:pt x="2606" y="2643"/>
                  </a:lnTo>
                  <a:cubicBezTo>
                    <a:pt x="2569" y="2606"/>
                    <a:pt x="2550" y="2550"/>
                    <a:pt x="2550" y="2500"/>
                  </a:cubicBezTo>
                  <a:cubicBezTo>
                    <a:pt x="2550" y="2451"/>
                    <a:pt x="2569" y="2401"/>
                    <a:pt x="2606" y="2370"/>
                  </a:cubicBezTo>
                  <a:lnTo>
                    <a:pt x="2600" y="2364"/>
                  </a:lnTo>
                  <a:cubicBezTo>
                    <a:pt x="2637" y="2333"/>
                    <a:pt x="2687" y="2314"/>
                    <a:pt x="2737" y="2314"/>
                  </a:cubicBezTo>
                  <a:close/>
                  <a:moveTo>
                    <a:pt x="5724" y="2916"/>
                  </a:moveTo>
                  <a:lnTo>
                    <a:pt x="6015" y="3109"/>
                  </a:lnTo>
                  <a:cubicBezTo>
                    <a:pt x="6090" y="3190"/>
                    <a:pt x="6090" y="3308"/>
                    <a:pt x="6015" y="3388"/>
                  </a:cubicBezTo>
                  <a:cubicBezTo>
                    <a:pt x="5978" y="3419"/>
                    <a:pt x="5935" y="3438"/>
                    <a:pt x="5885" y="3438"/>
                  </a:cubicBezTo>
                  <a:cubicBezTo>
                    <a:pt x="5829" y="3438"/>
                    <a:pt x="5779" y="3419"/>
                    <a:pt x="5742" y="3388"/>
                  </a:cubicBezTo>
                  <a:lnTo>
                    <a:pt x="5550" y="3103"/>
                  </a:lnTo>
                  <a:lnTo>
                    <a:pt x="5724" y="2916"/>
                  </a:lnTo>
                  <a:close/>
                  <a:moveTo>
                    <a:pt x="4600" y="4146"/>
                  </a:moveTo>
                  <a:lnTo>
                    <a:pt x="4817" y="4301"/>
                  </a:lnTo>
                  <a:cubicBezTo>
                    <a:pt x="4891" y="4382"/>
                    <a:pt x="4891" y="4500"/>
                    <a:pt x="4817" y="4581"/>
                  </a:cubicBezTo>
                  <a:cubicBezTo>
                    <a:pt x="4786" y="4618"/>
                    <a:pt x="4736" y="4637"/>
                    <a:pt x="4686" y="4637"/>
                  </a:cubicBezTo>
                  <a:cubicBezTo>
                    <a:pt x="4631" y="4637"/>
                    <a:pt x="4581" y="4612"/>
                    <a:pt x="4544" y="4581"/>
                  </a:cubicBezTo>
                  <a:lnTo>
                    <a:pt x="4395" y="4370"/>
                  </a:lnTo>
                  <a:lnTo>
                    <a:pt x="4600" y="4146"/>
                  </a:lnTo>
                  <a:close/>
                  <a:moveTo>
                    <a:pt x="4761" y="1600"/>
                  </a:moveTo>
                  <a:cubicBezTo>
                    <a:pt x="4879" y="1997"/>
                    <a:pt x="5183" y="2308"/>
                    <a:pt x="5581" y="2432"/>
                  </a:cubicBezTo>
                  <a:lnTo>
                    <a:pt x="3333" y="4910"/>
                  </a:lnTo>
                  <a:cubicBezTo>
                    <a:pt x="3314" y="4922"/>
                    <a:pt x="3302" y="4941"/>
                    <a:pt x="3283" y="4953"/>
                  </a:cubicBezTo>
                  <a:lnTo>
                    <a:pt x="2252" y="3922"/>
                  </a:lnTo>
                  <a:lnTo>
                    <a:pt x="2240" y="3910"/>
                  </a:lnTo>
                  <a:cubicBezTo>
                    <a:pt x="2252" y="3891"/>
                    <a:pt x="2265" y="3879"/>
                    <a:pt x="2283" y="3860"/>
                  </a:cubicBezTo>
                  <a:lnTo>
                    <a:pt x="3469" y="2774"/>
                  </a:lnTo>
                  <a:lnTo>
                    <a:pt x="4761" y="1600"/>
                  </a:lnTo>
                  <a:close/>
                  <a:moveTo>
                    <a:pt x="5944" y="0"/>
                  </a:moveTo>
                  <a:cubicBezTo>
                    <a:pt x="5338" y="0"/>
                    <a:pt x="4812" y="440"/>
                    <a:pt x="4718" y="1047"/>
                  </a:cubicBezTo>
                  <a:lnTo>
                    <a:pt x="4587" y="1165"/>
                  </a:lnTo>
                  <a:lnTo>
                    <a:pt x="4419" y="911"/>
                  </a:lnTo>
                  <a:cubicBezTo>
                    <a:pt x="4407" y="898"/>
                    <a:pt x="4401" y="892"/>
                    <a:pt x="4388" y="880"/>
                  </a:cubicBezTo>
                  <a:cubicBezTo>
                    <a:pt x="4270" y="755"/>
                    <a:pt x="4103" y="687"/>
                    <a:pt x="3929" y="687"/>
                  </a:cubicBezTo>
                  <a:cubicBezTo>
                    <a:pt x="3587" y="687"/>
                    <a:pt x="3308" y="967"/>
                    <a:pt x="3308" y="1308"/>
                  </a:cubicBezTo>
                  <a:cubicBezTo>
                    <a:pt x="3308" y="1482"/>
                    <a:pt x="3376" y="1650"/>
                    <a:pt x="3500" y="1768"/>
                  </a:cubicBezTo>
                  <a:cubicBezTo>
                    <a:pt x="3513" y="1780"/>
                    <a:pt x="3519" y="1786"/>
                    <a:pt x="3531" y="1799"/>
                  </a:cubicBezTo>
                  <a:lnTo>
                    <a:pt x="3743" y="1935"/>
                  </a:lnTo>
                  <a:lnTo>
                    <a:pt x="3351" y="2295"/>
                  </a:lnTo>
                  <a:lnTo>
                    <a:pt x="3215" y="2103"/>
                  </a:lnTo>
                  <a:cubicBezTo>
                    <a:pt x="3209" y="2097"/>
                    <a:pt x="3202" y="2084"/>
                    <a:pt x="3190" y="2078"/>
                  </a:cubicBezTo>
                  <a:cubicBezTo>
                    <a:pt x="3072" y="1954"/>
                    <a:pt x="2904" y="1886"/>
                    <a:pt x="2730" y="1886"/>
                  </a:cubicBezTo>
                  <a:cubicBezTo>
                    <a:pt x="2727" y="1886"/>
                    <a:pt x="2723" y="1886"/>
                    <a:pt x="2719" y="1886"/>
                  </a:cubicBezTo>
                  <a:cubicBezTo>
                    <a:pt x="2383" y="1886"/>
                    <a:pt x="2109" y="2169"/>
                    <a:pt x="2109" y="2507"/>
                  </a:cubicBezTo>
                  <a:cubicBezTo>
                    <a:pt x="2109" y="2680"/>
                    <a:pt x="2178" y="2842"/>
                    <a:pt x="2302" y="2966"/>
                  </a:cubicBezTo>
                  <a:cubicBezTo>
                    <a:pt x="2314" y="2972"/>
                    <a:pt x="2321" y="2985"/>
                    <a:pt x="2333" y="2991"/>
                  </a:cubicBezTo>
                  <a:lnTo>
                    <a:pt x="2476" y="3090"/>
                  </a:lnTo>
                  <a:lnTo>
                    <a:pt x="1979" y="3550"/>
                  </a:lnTo>
                  <a:cubicBezTo>
                    <a:pt x="1861" y="3643"/>
                    <a:pt x="1787" y="3786"/>
                    <a:pt x="1774" y="3935"/>
                  </a:cubicBezTo>
                  <a:cubicBezTo>
                    <a:pt x="1774" y="3978"/>
                    <a:pt x="1780" y="4022"/>
                    <a:pt x="1799" y="4059"/>
                  </a:cubicBezTo>
                  <a:cubicBezTo>
                    <a:pt x="1538" y="4314"/>
                    <a:pt x="1265" y="4543"/>
                    <a:pt x="979" y="4761"/>
                  </a:cubicBezTo>
                  <a:cubicBezTo>
                    <a:pt x="794" y="4901"/>
                    <a:pt x="928" y="5150"/>
                    <a:pt x="1107" y="5150"/>
                  </a:cubicBezTo>
                  <a:cubicBezTo>
                    <a:pt x="1150" y="5150"/>
                    <a:pt x="1196" y="5136"/>
                    <a:pt x="1240" y="5102"/>
                  </a:cubicBezTo>
                  <a:cubicBezTo>
                    <a:pt x="1538" y="4879"/>
                    <a:pt x="1818" y="4637"/>
                    <a:pt x="2085" y="4382"/>
                  </a:cubicBezTo>
                  <a:lnTo>
                    <a:pt x="2799" y="5096"/>
                  </a:lnTo>
                  <a:cubicBezTo>
                    <a:pt x="1898" y="6040"/>
                    <a:pt x="1190" y="7152"/>
                    <a:pt x="731" y="8375"/>
                  </a:cubicBezTo>
                  <a:cubicBezTo>
                    <a:pt x="507" y="8977"/>
                    <a:pt x="284" y="9542"/>
                    <a:pt x="73" y="10064"/>
                  </a:cubicBezTo>
                  <a:cubicBezTo>
                    <a:pt x="1" y="10232"/>
                    <a:pt x="139" y="10361"/>
                    <a:pt x="277" y="10361"/>
                  </a:cubicBezTo>
                  <a:cubicBezTo>
                    <a:pt x="354" y="10361"/>
                    <a:pt x="430" y="10321"/>
                    <a:pt x="470" y="10225"/>
                  </a:cubicBezTo>
                  <a:cubicBezTo>
                    <a:pt x="681" y="9704"/>
                    <a:pt x="905" y="9132"/>
                    <a:pt x="1134" y="8524"/>
                  </a:cubicBezTo>
                  <a:cubicBezTo>
                    <a:pt x="1575" y="7356"/>
                    <a:pt x="2252" y="6288"/>
                    <a:pt x="3122" y="5388"/>
                  </a:cubicBezTo>
                  <a:cubicBezTo>
                    <a:pt x="3152" y="5398"/>
                    <a:pt x="3182" y="5408"/>
                    <a:pt x="3216" y="5408"/>
                  </a:cubicBezTo>
                  <a:cubicBezTo>
                    <a:pt x="3224" y="5408"/>
                    <a:pt x="3232" y="5408"/>
                    <a:pt x="3240" y="5407"/>
                  </a:cubicBezTo>
                  <a:lnTo>
                    <a:pt x="3246" y="5407"/>
                  </a:lnTo>
                  <a:cubicBezTo>
                    <a:pt x="3401" y="5394"/>
                    <a:pt x="3538" y="5320"/>
                    <a:pt x="3637" y="5202"/>
                  </a:cubicBezTo>
                  <a:lnTo>
                    <a:pt x="4090" y="4705"/>
                  </a:lnTo>
                  <a:lnTo>
                    <a:pt x="4190" y="4854"/>
                  </a:lnTo>
                  <a:cubicBezTo>
                    <a:pt x="4196" y="4860"/>
                    <a:pt x="4208" y="4873"/>
                    <a:pt x="4215" y="4879"/>
                  </a:cubicBezTo>
                  <a:cubicBezTo>
                    <a:pt x="4339" y="5003"/>
                    <a:pt x="4500" y="5071"/>
                    <a:pt x="4674" y="5071"/>
                  </a:cubicBezTo>
                  <a:cubicBezTo>
                    <a:pt x="4681" y="5072"/>
                    <a:pt x="4688" y="5072"/>
                    <a:pt x="4695" y="5072"/>
                  </a:cubicBezTo>
                  <a:cubicBezTo>
                    <a:pt x="4855" y="5072"/>
                    <a:pt x="5002" y="5004"/>
                    <a:pt x="5115" y="4891"/>
                  </a:cubicBezTo>
                  <a:cubicBezTo>
                    <a:pt x="5357" y="4643"/>
                    <a:pt x="5351" y="4239"/>
                    <a:pt x="5103" y="3997"/>
                  </a:cubicBezTo>
                  <a:cubicBezTo>
                    <a:pt x="5096" y="3991"/>
                    <a:pt x="5084" y="3978"/>
                    <a:pt x="5078" y="3972"/>
                  </a:cubicBezTo>
                  <a:lnTo>
                    <a:pt x="4879" y="3836"/>
                  </a:lnTo>
                  <a:lnTo>
                    <a:pt x="5239" y="3438"/>
                  </a:lnTo>
                  <a:lnTo>
                    <a:pt x="5382" y="3655"/>
                  </a:lnTo>
                  <a:cubicBezTo>
                    <a:pt x="5394" y="3668"/>
                    <a:pt x="5401" y="3674"/>
                    <a:pt x="5413" y="3686"/>
                  </a:cubicBezTo>
                  <a:cubicBezTo>
                    <a:pt x="5531" y="3811"/>
                    <a:pt x="5699" y="3879"/>
                    <a:pt x="5873" y="3879"/>
                  </a:cubicBezTo>
                  <a:cubicBezTo>
                    <a:pt x="6034" y="3879"/>
                    <a:pt x="6195" y="3817"/>
                    <a:pt x="6307" y="3699"/>
                  </a:cubicBezTo>
                  <a:cubicBezTo>
                    <a:pt x="6556" y="3451"/>
                    <a:pt x="6549" y="3047"/>
                    <a:pt x="6295" y="2805"/>
                  </a:cubicBezTo>
                  <a:cubicBezTo>
                    <a:pt x="6289" y="2792"/>
                    <a:pt x="6276" y="2780"/>
                    <a:pt x="6264" y="2774"/>
                  </a:cubicBezTo>
                  <a:lnTo>
                    <a:pt x="6003" y="2600"/>
                  </a:lnTo>
                  <a:lnTo>
                    <a:pt x="6115" y="2482"/>
                  </a:lnTo>
                  <a:cubicBezTo>
                    <a:pt x="6730" y="2395"/>
                    <a:pt x="7189" y="1867"/>
                    <a:pt x="7183" y="1246"/>
                  </a:cubicBezTo>
                  <a:cubicBezTo>
                    <a:pt x="7183" y="594"/>
                    <a:pt x="6686" y="54"/>
                    <a:pt x="6040" y="4"/>
                  </a:cubicBezTo>
                  <a:cubicBezTo>
                    <a:pt x="6008" y="2"/>
                    <a:pt x="5976" y="0"/>
                    <a:pt x="59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35"/>
          <p:cNvSpPr/>
          <p:nvPr/>
        </p:nvSpPr>
        <p:spPr>
          <a:xfrm>
            <a:off x="6348916" y="616725"/>
            <a:ext cx="367650" cy="348100"/>
          </a:xfrm>
          <a:custGeom>
            <a:avLst/>
            <a:gdLst/>
            <a:ahLst/>
            <a:cxnLst/>
            <a:rect l="l" t="t" r="r" b="b"/>
            <a:pathLst>
              <a:path w="14706" h="13924" extrusionOk="0">
                <a:moveTo>
                  <a:pt x="2398" y="2721"/>
                </a:moveTo>
                <a:lnTo>
                  <a:pt x="2398" y="5919"/>
                </a:lnTo>
                <a:lnTo>
                  <a:pt x="1969" y="5919"/>
                </a:lnTo>
                <a:lnTo>
                  <a:pt x="1969" y="2721"/>
                </a:lnTo>
                <a:close/>
                <a:moveTo>
                  <a:pt x="3261" y="1783"/>
                </a:moveTo>
                <a:lnTo>
                  <a:pt x="3261" y="5919"/>
                </a:lnTo>
                <a:lnTo>
                  <a:pt x="2832" y="5919"/>
                </a:lnTo>
                <a:lnTo>
                  <a:pt x="2832" y="2503"/>
                </a:lnTo>
                <a:lnTo>
                  <a:pt x="2832" y="1783"/>
                </a:lnTo>
                <a:close/>
                <a:moveTo>
                  <a:pt x="4124" y="610"/>
                </a:moveTo>
                <a:lnTo>
                  <a:pt x="4124" y="5919"/>
                </a:lnTo>
                <a:lnTo>
                  <a:pt x="3696" y="5919"/>
                </a:lnTo>
                <a:lnTo>
                  <a:pt x="3696" y="1572"/>
                </a:lnTo>
                <a:lnTo>
                  <a:pt x="3696" y="610"/>
                </a:lnTo>
                <a:close/>
                <a:moveTo>
                  <a:pt x="4987" y="1715"/>
                </a:moveTo>
                <a:lnTo>
                  <a:pt x="4987" y="5919"/>
                </a:lnTo>
                <a:lnTo>
                  <a:pt x="4553" y="5919"/>
                </a:lnTo>
                <a:lnTo>
                  <a:pt x="4553" y="1715"/>
                </a:lnTo>
                <a:close/>
                <a:moveTo>
                  <a:pt x="5844" y="2727"/>
                </a:moveTo>
                <a:lnTo>
                  <a:pt x="5844" y="5919"/>
                </a:lnTo>
                <a:lnTo>
                  <a:pt x="5416" y="5919"/>
                </a:lnTo>
                <a:lnTo>
                  <a:pt x="5416" y="2727"/>
                </a:lnTo>
                <a:close/>
                <a:moveTo>
                  <a:pt x="6707" y="1715"/>
                </a:moveTo>
                <a:lnTo>
                  <a:pt x="6707" y="5919"/>
                </a:lnTo>
                <a:lnTo>
                  <a:pt x="6279" y="5919"/>
                </a:lnTo>
                <a:lnTo>
                  <a:pt x="6279" y="2510"/>
                </a:lnTo>
                <a:lnTo>
                  <a:pt x="6279" y="1715"/>
                </a:lnTo>
                <a:close/>
                <a:moveTo>
                  <a:pt x="7570" y="429"/>
                </a:moveTo>
                <a:lnTo>
                  <a:pt x="7570" y="5919"/>
                </a:lnTo>
                <a:lnTo>
                  <a:pt x="7142" y="5919"/>
                </a:lnTo>
                <a:lnTo>
                  <a:pt x="7142" y="1504"/>
                </a:lnTo>
                <a:lnTo>
                  <a:pt x="7142" y="429"/>
                </a:lnTo>
                <a:close/>
                <a:moveTo>
                  <a:pt x="8427" y="1715"/>
                </a:moveTo>
                <a:lnTo>
                  <a:pt x="8427" y="5919"/>
                </a:lnTo>
                <a:lnTo>
                  <a:pt x="7999" y="5919"/>
                </a:lnTo>
                <a:lnTo>
                  <a:pt x="7999" y="1715"/>
                </a:lnTo>
                <a:close/>
                <a:moveTo>
                  <a:pt x="9291" y="2727"/>
                </a:moveTo>
                <a:lnTo>
                  <a:pt x="9291" y="5919"/>
                </a:lnTo>
                <a:lnTo>
                  <a:pt x="8862" y="5919"/>
                </a:lnTo>
                <a:lnTo>
                  <a:pt x="8862" y="2727"/>
                </a:lnTo>
                <a:close/>
                <a:moveTo>
                  <a:pt x="10154" y="1715"/>
                </a:moveTo>
                <a:lnTo>
                  <a:pt x="10154" y="5919"/>
                </a:lnTo>
                <a:lnTo>
                  <a:pt x="9725" y="5919"/>
                </a:lnTo>
                <a:lnTo>
                  <a:pt x="9725" y="2510"/>
                </a:lnTo>
                <a:lnTo>
                  <a:pt x="9725" y="1715"/>
                </a:lnTo>
                <a:close/>
                <a:moveTo>
                  <a:pt x="11017" y="610"/>
                </a:moveTo>
                <a:lnTo>
                  <a:pt x="11017" y="5919"/>
                </a:lnTo>
                <a:lnTo>
                  <a:pt x="10588" y="5919"/>
                </a:lnTo>
                <a:lnTo>
                  <a:pt x="10588" y="1504"/>
                </a:lnTo>
                <a:lnTo>
                  <a:pt x="10588" y="610"/>
                </a:lnTo>
                <a:close/>
                <a:moveTo>
                  <a:pt x="11880" y="1789"/>
                </a:moveTo>
                <a:lnTo>
                  <a:pt x="11880" y="5919"/>
                </a:lnTo>
                <a:lnTo>
                  <a:pt x="11445" y="5919"/>
                </a:lnTo>
                <a:lnTo>
                  <a:pt x="11445" y="1789"/>
                </a:lnTo>
                <a:close/>
                <a:moveTo>
                  <a:pt x="12737" y="2727"/>
                </a:moveTo>
                <a:lnTo>
                  <a:pt x="12737" y="5919"/>
                </a:lnTo>
                <a:lnTo>
                  <a:pt x="12309" y="5919"/>
                </a:lnTo>
                <a:lnTo>
                  <a:pt x="12309" y="2727"/>
                </a:lnTo>
                <a:close/>
                <a:moveTo>
                  <a:pt x="12141" y="8154"/>
                </a:moveTo>
                <a:lnTo>
                  <a:pt x="12141" y="8471"/>
                </a:lnTo>
                <a:lnTo>
                  <a:pt x="2565" y="8471"/>
                </a:lnTo>
                <a:lnTo>
                  <a:pt x="2565" y="8154"/>
                </a:lnTo>
                <a:close/>
                <a:moveTo>
                  <a:pt x="13886" y="6341"/>
                </a:moveTo>
                <a:lnTo>
                  <a:pt x="13886" y="7720"/>
                </a:lnTo>
                <a:lnTo>
                  <a:pt x="13631" y="7720"/>
                </a:lnTo>
                <a:cubicBezTo>
                  <a:pt x="13507" y="7720"/>
                  <a:pt x="13414" y="7819"/>
                  <a:pt x="13414" y="7937"/>
                </a:cubicBezTo>
                <a:lnTo>
                  <a:pt x="13414" y="8471"/>
                </a:lnTo>
                <a:lnTo>
                  <a:pt x="12576" y="8471"/>
                </a:lnTo>
                <a:lnTo>
                  <a:pt x="12576" y="7937"/>
                </a:lnTo>
                <a:cubicBezTo>
                  <a:pt x="12576" y="7813"/>
                  <a:pt x="12476" y="7720"/>
                  <a:pt x="12358" y="7720"/>
                </a:cubicBezTo>
                <a:lnTo>
                  <a:pt x="11185" y="7720"/>
                </a:lnTo>
                <a:lnTo>
                  <a:pt x="11185" y="7186"/>
                </a:lnTo>
                <a:cubicBezTo>
                  <a:pt x="11185" y="7068"/>
                  <a:pt x="11091" y="6975"/>
                  <a:pt x="10973" y="6975"/>
                </a:cubicBezTo>
                <a:lnTo>
                  <a:pt x="10110" y="6975"/>
                </a:lnTo>
                <a:cubicBezTo>
                  <a:pt x="9825" y="6975"/>
                  <a:pt x="9825" y="7403"/>
                  <a:pt x="10110" y="7403"/>
                </a:cubicBezTo>
                <a:lnTo>
                  <a:pt x="10756" y="7403"/>
                </a:lnTo>
                <a:lnTo>
                  <a:pt x="10756" y="7720"/>
                </a:lnTo>
                <a:lnTo>
                  <a:pt x="3956" y="7720"/>
                </a:lnTo>
                <a:lnTo>
                  <a:pt x="3956" y="7403"/>
                </a:lnTo>
                <a:lnTo>
                  <a:pt x="9191" y="7403"/>
                </a:lnTo>
                <a:cubicBezTo>
                  <a:pt x="9483" y="7403"/>
                  <a:pt x="9483" y="6975"/>
                  <a:pt x="9191" y="6975"/>
                </a:cubicBezTo>
                <a:lnTo>
                  <a:pt x="3739" y="6975"/>
                </a:lnTo>
                <a:cubicBezTo>
                  <a:pt x="3621" y="6975"/>
                  <a:pt x="3528" y="7068"/>
                  <a:pt x="3528" y="7186"/>
                </a:cubicBezTo>
                <a:lnTo>
                  <a:pt x="3528" y="7720"/>
                </a:lnTo>
                <a:lnTo>
                  <a:pt x="2354" y="7720"/>
                </a:lnTo>
                <a:cubicBezTo>
                  <a:pt x="2236" y="7720"/>
                  <a:pt x="2137" y="7813"/>
                  <a:pt x="2137" y="7937"/>
                </a:cubicBezTo>
                <a:lnTo>
                  <a:pt x="2137" y="8465"/>
                </a:lnTo>
                <a:lnTo>
                  <a:pt x="1292" y="8465"/>
                </a:lnTo>
                <a:lnTo>
                  <a:pt x="1292" y="7937"/>
                </a:lnTo>
                <a:cubicBezTo>
                  <a:pt x="1292" y="7813"/>
                  <a:pt x="1199" y="7720"/>
                  <a:pt x="1081" y="7720"/>
                </a:cubicBezTo>
                <a:lnTo>
                  <a:pt x="820" y="7720"/>
                </a:lnTo>
                <a:lnTo>
                  <a:pt x="820" y="6341"/>
                </a:lnTo>
                <a:close/>
                <a:moveTo>
                  <a:pt x="14277" y="8154"/>
                </a:moveTo>
                <a:lnTo>
                  <a:pt x="14271" y="9446"/>
                </a:lnTo>
                <a:lnTo>
                  <a:pt x="435" y="9446"/>
                </a:lnTo>
                <a:lnTo>
                  <a:pt x="435" y="8154"/>
                </a:lnTo>
                <a:lnTo>
                  <a:pt x="864" y="8154"/>
                </a:lnTo>
                <a:lnTo>
                  <a:pt x="864" y="8682"/>
                </a:lnTo>
                <a:cubicBezTo>
                  <a:pt x="864" y="8800"/>
                  <a:pt x="957" y="8900"/>
                  <a:pt x="1081" y="8900"/>
                </a:cubicBezTo>
                <a:lnTo>
                  <a:pt x="13631" y="8900"/>
                </a:lnTo>
                <a:cubicBezTo>
                  <a:pt x="13749" y="8900"/>
                  <a:pt x="13842" y="8800"/>
                  <a:pt x="13842" y="8682"/>
                </a:cubicBezTo>
                <a:lnTo>
                  <a:pt x="13842" y="8154"/>
                </a:lnTo>
                <a:close/>
                <a:moveTo>
                  <a:pt x="11272" y="10936"/>
                </a:moveTo>
                <a:lnTo>
                  <a:pt x="11272" y="11371"/>
                </a:lnTo>
                <a:lnTo>
                  <a:pt x="3435" y="11371"/>
                </a:lnTo>
                <a:lnTo>
                  <a:pt x="3435" y="10936"/>
                </a:lnTo>
                <a:close/>
                <a:moveTo>
                  <a:pt x="10669" y="11800"/>
                </a:moveTo>
                <a:lnTo>
                  <a:pt x="10669" y="13495"/>
                </a:lnTo>
                <a:lnTo>
                  <a:pt x="4037" y="13495"/>
                </a:lnTo>
                <a:lnTo>
                  <a:pt x="4037" y="11800"/>
                </a:lnTo>
                <a:close/>
                <a:moveTo>
                  <a:pt x="13141" y="9874"/>
                </a:moveTo>
                <a:lnTo>
                  <a:pt x="13134" y="13495"/>
                </a:lnTo>
                <a:lnTo>
                  <a:pt x="11098" y="13495"/>
                </a:lnTo>
                <a:lnTo>
                  <a:pt x="11098" y="11800"/>
                </a:lnTo>
                <a:lnTo>
                  <a:pt x="11483" y="11800"/>
                </a:lnTo>
                <a:cubicBezTo>
                  <a:pt x="11601" y="11800"/>
                  <a:pt x="11700" y="11700"/>
                  <a:pt x="11700" y="11582"/>
                </a:cubicBezTo>
                <a:lnTo>
                  <a:pt x="11700" y="10725"/>
                </a:lnTo>
                <a:cubicBezTo>
                  <a:pt x="11700" y="10607"/>
                  <a:pt x="11601" y="10508"/>
                  <a:pt x="11483" y="10508"/>
                </a:cubicBezTo>
                <a:lnTo>
                  <a:pt x="3217" y="10508"/>
                </a:lnTo>
                <a:cubicBezTo>
                  <a:pt x="3099" y="10508"/>
                  <a:pt x="3006" y="10607"/>
                  <a:pt x="3006" y="10725"/>
                </a:cubicBezTo>
                <a:lnTo>
                  <a:pt x="3006" y="11582"/>
                </a:lnTo>
                <a:cubicBezTo>
                  <a:pt x="3006" y="11700"/>
                  <a:pt x="3099" y="11800"/>
                  <a:pt x="3217" y="11800"/>
                </a:cubicBezTo>
                <a:lnTo>
                  <a:pt x="3609" y="11800"/>
                </a:lnTo>
                <a:lnTo>
                  <a:pt x="3609" y="13495"/>
                </a:lnTo>
                <a:lnTo>
                  <a:pt x="1566" y="13495"/>
                </a:lnTo>
                <a:lnTo>
                  <a:pt x="1566" y="9874"/>
                </a:lnTo>
                <a:close/>
                <a:moveTo>
                  <a:pt x="6925" y="1"/>
                </a:moveTo>
                <a:cubicBezTo>
                  <a:pt x="6807" y="1"/>
                  <a:pt x="6707" y="94"/>
                  <a:pt x="6707" y="212"/>
                </a:cubicBezTo>
                <a:lnTo>
                  <a:pt x="6707" y="1286"/>
                </a:lnTo>
                <a:lnTo>
                  <a:pt x="6062" y="1286"/>
                </a:lnTo>
                <a:cubicBezTo>
                  <a:pt x="5944" y="1286"/>
                  <a:pt x="5850" y="1386"/>
                  <a:pt x="5850" y="1504"/>
                </a:cubicBezTo>
                <a:lnTo>
                  <a:pt x="5850" y="2292"/>
                </a:lnTo>
                <a:lnTo>
                  <a:pt x="5416" y="2292"/>
                </a:lnTo>
                <a:lnTo>
                  <a:pt x="5416" y="1504"/>
                </a:lnTo>
                <a:cubicBezTo>
                  <a:pt x="5416" y="1386"/>
                  <a:pt x="5323" y="1286"/>
                  <a:pt x="5205" y="1286"/>
                </a:cubicBezTo>
                <a:lnTo>
                  <a:pt x="4559" y="1286"/>
                </a:lnTo>
                <a:lnTo>
                  <a:pt x="4559" y="392"/>
                </a:lnTo>
                <a:cubicBezTo>
                  <a:pt x="4559" y="274"/>
                  <a:pt x="4459" y="181"/>
                  <a:pt x="4341" y="181"/>
                </a:cubicBezTo>
                <a:lnTo>
                  <a:pt x="3478" y="181"/>
                </a:lnTo>
                <a:cubicBezTo>
                  <a:pt x="3360" y="181"/>
                  <a:pt x="3267" y="274"/>
                  <a:pt x="3267" y="392"/>
                </a:cubicBezTo>
                <a:lnTo>
                  <a:pt x="3267" y="1355"/>
                </a:lnTo>
                <a:lnTo>
                  <a:pt x="2621" y="1355"/>
                </a:lnTo>
                <a:cubicBezTo>
                  <a:pt x="2503" y="1355"/>
                  <a:pt x="2404" y="1454"/>
                  <a:pt x="2404" y="1572"/>
                </a:cubicBezTo>
                <a:lnTo>
                  <a:pt x="2404" y="2292"/>
                </a:lnTo>
                <a:lnTo>
                  <a:pt x="1752" y="2292"/>
                </a:lnTo>
                <a:cubicBezTo>
                  <a:pt x="1634" y="2292"/>
                  <a:pt x="1535" y="2392"/>
                  <a:pt x="1535" y="2510"/>
                </a:cubicBezTo>
                <a:lnTo>
                  <a:pt x="1535" y="5919"/>
                </a:lnTo>
                <a:lnTo>
                  <a:pt x="603" y="5919"/>
                </a:lnTo>
                <a:cubicBezTo>
                  <a:pt x="485" y="5919"/>
                  <a:pt x="392" y="6012"/>
                  <a:pt x="392" y="6130"/>
                </a:cubicBezTo>
                <a:lnTo>
                  <a:pt x="392" y="7726"/>
                </a:lnTo>
                <a:lnTo>
                  <a:pt x="218" y="7726"/>
                </a:lnTo>
                <a:cubicBezTo>
                  <a:pt x="100" y="7726"/>
                  <a:pt x="1" y="7819"/>
                  <a:pt x="1" y="7937"/>
                </a:cubicBezTo>
                <a:lnTo>
                  <a:pt x="1" y="9663"/>
                </a:lnTo>
                <a:cubicBezTo>
                  <a:pt x="1" y="9781"/>
                  <a:pt x="100" y="9881"/>
                  <a:pt x="218" y="9881"/>
                </a:cubicBezTo>
                <a:lnTo>
                  <a:pt x="274" y="9881"/>
                </a:lnTo>
                <a:lnTo>
                  <a:pt x="274" y="10477"/>
                </a:lnTo>
                <a:cubicBezTo>
                  <a:pt x="274" y="10620"/>
                  <a:pt x="383" y="10691"/>
                  <a:pt x="491" y="10691"/>
                </a:cubicBezTo>
                <a:cubicBezTo>
                  <a:pt x="600" y="10691"/>
                  <a:pt x="709" y="10620"/>
                  <a:pt x="709" y="10477"/>
                </a:cubicBezTo>
                <a:lnTo>
                  <a:pt x="709" y="9874"/>
                </a:lnTo>
                <a:lnTo>
                  <a:pt x="1137" y="9874"/>
                </a:lnTo>
                <a:lnTo>
                  <a:pt x="1137" y="13495"/>
                </a:lnTo>
                <a:lnTo>
                  <a:pt x="709" y="13495"/>
                </a:lnTo>
                <a:lnTo>
                  <a:pt x="709" y="11402"/>
                </a:lnTo>
                <a:cubicBezTo>
                  <a:pt x="709" y="11259"/>
                  <a:pt x="600" y="11188"/>
                  <a:pt x="491" y="11188"/>
                </a:cubicBezTo>
                <a:cubicBezTo>
                  <a:pt x="383" y="11188"/>
                  <a:pt x="274" y="11259"/>
                  <a:pt x="274" y="11402"/>
                </a:cubicBezTo>
                <a:lnTo>
                  <a:pt x="274" y="13712"/>
                </a:lnTo>
                <a:cubicBezTo>
                  <a:pt x="274" y="13830"/>
                  <a:pt x="373" y="13923"/>
                  <a:pt x="491" y="13923"/>
                </a:cubicBezTo>
                <a:lnTo>
                  <a:pt x="14215" y="13923"/>
                </a:lnTo>
                <a:cubicBezTo>
                  <a:pt x="14333" y="13923"/>
                  <a:pt x="14432" y="13830"/>
                  <a:pt x="14432" y="13712"/>
                </a:cubicBezTo>
                <a:lnTo>
                  <a:pt x="14432" y="13253"/>
                </a:lnTo>
                <a:cubicBezTo>
                  <a:pt x="14432" y="13107"/>
                  <a:pt x="14325" y="13034"/>
                  <a:pt x="14218" y="13034"/>
                </a:cubicBezTo>
                <a:cubicBezTo>
                  <a:pt x="14111" y="13034"/>
                  <a:pt x="14004" y="13107"/>
                  <a:pt x="14004" y="13253"/>
                </a:cubicBezTo>
                <a:lnTo>
                  <a:pt x="14004" y="13495"/>
                </a:lnTo>
                <a:lnTo>
                  <a:pt x="13569" y="13495"/>
                </a:lnTo>
                <a:lnTo>
                  <a:pt x="13569" y="9874"/>
                </a:lnTo>
                <a:lnTo>
                  <a:pt x="14004" y="9874"/>
                </a:lnTo>
                <a:lnTo>
                  <a:pt x="14004" y="12334"/>
                </a:lnTo>
                <a:cubicBezTo>
                  <a:pt x="14004" y="12476"/>
                  <a:pt x="14111" y="12548"/>
                  <a:pt x="14218" y="12548"/>
                </a:cubicBezTo>
                <a:cubicBezTo>
                  <a:pt x="14325" y="12548"/>
                  <a:pt x="14432" y="12476"/>
                  <a:pt x="14432" y="12334"/>
                </a:cubicBezTo>
                <a:lnTo>
                  <a:pt x="14432" y="9874"/>
                </a:lnTo>
                <a:lnTo>
                  <a:pt x="14488" y="9874"/>
                </a:lnTo>
                <a:cubicBezTo>
                  <a:pt x="14606" y="9874"/>
                  <a:pt x="14706" y="9775"/>
                  <a:pt x="14706" y="9657"/>
                </a:cubicBezTo>
                <a:lnTo>
                  <a:pt x="14706" y="7937"/>
                </a:lnTo>
                <a:cubicBezTo>
                  <a:pt x="14706" y="7819"/>
                  <a:pt x="14606" y="7720"/>
                  <a:pt x="14488" y="7720"/>
                </a:cubicBezTo>
                <a:lnTo>
                  <a:pt x="14314" y="7720"/>
                </a:lnTo>
                <a:lnTo>
                  <a:pt x="14314" y="6130"/>
                </a:lnTo>
                <a:cubicBezTo>
                  <a:pt x="14314" y="6012"/>
                  <a:pt x="14221" y="5913"/>
                  <a:pt x="14103" y="5913"/>
                </a:cubicBezTo>
                <a:lnTo>
                  <a:pt x="13172" y="5913"/>
                </a:lnTo>
                <a:lnTo>
                  <a:pt x="13172" y="2510"/>
                </a:lnTo>
                <a:cubicBezTo>
                  <a:pt x="13172" y="2392"/>
                  <a:pt x="13072" y="2292"/>
                  <a:pt x="12954" y="2292"/>
                </a:cubicBezTo>
                <a:lnTo>
                  <a:pt x="12309" y="2292"/>
                </a:lnTo>
                <a:lnTo>
                  <a:pt x="12309" y="1572"/>
                </a:lnTo>
                <a:cubicBezTo>
                  <a:pt x="12309" y="1448"/>
                  <a:pt x="12209" y="1355"/>
                  <a:pt x="12091" y="1355"/>
                </a:cubicBezTo>
                <a:lnTo>
                  <a:pt x="11445" y="1355"/>
                </a:lnTo>
                <a:lnTo>
                  <a:pt x="11445" y="392"/>
                </a:lnTo>
                <a:cubicBezTo>
                  <a:pt x="11445" y="274"/>
                  <a:pt x="11352" y="181"/>
                  <a:pt x="11234" y="181"/>
                </a:cubicBezTo>
                <a:lnTo>
                  <a:pt x="10371" y="181"/>
                </a:lnTo>
                <a:cubicBezTo>
                  <a:pt x="10247" y="181"/>
                  <a:pt x="10154" y="274"/>
                  <a:pt x="10154" y="392"/>
                </a:cubicBezTo>
                <a:lnTo>
                  <a:pt x="10154" y="1286"/>
                </a:lnTo>
                <a:lnTo>
                  <a:pt x="9508" y="1286"/>
                </a:lnTo>
                <a:cubicBezTo>
                  <a:pt x="9390" y="1286"/>
                  <a:pt x="9291" y="1386"/>
                  <a:pt x="9291" y="1504"/>
                </a:cubicBezTo>
                <a:lnTo>
                  <a:pt x="9291" y="2292"/>
                </a:lnTo>
                <a:lnTo>
                  <a:pt x="8862" y="2292"/>
                </a:lnTo>
                <a:lnTo>
                  <a:pt x="8862" y="1504"/>
                </a:lnTo>
                <a:cubicBezTo>
                  <a:pt x="8862" y="1386"/>
                  <a:pt x="8763" y="1286"/>
                  <a:pt x="8645" y="1286"/>
                </a:cubicBezTo>
                <a:lnTo>
                  <a:pt x="7999" y="1286"/>
                </a:lnTo>
                <a:lnTo>
                  <a:pt x="7999" y="212"/>
                </a:lnTo>
                <a:cubicBezTo>
                  <a:pt x="7999" y="94"/>
                  <a:pt x="7906" y="1"/>
                  <a:pt x="77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 name="Google Shape;266;p35"/>
          <p:cNvGrpSpPr/>
          <p:nvPr/>
        </p:nvGrpSpPr>
        <p:grpSpPr>
          <a:xfrm>
            <a:off x="6348391" y="4235857"/>
            <a:ext cx="368725" cy="367725"/>
            <a:chOff x="8081441" y="2496050"/>
            <a:chExt cx="368725" cy="367725"/>
          </a:xfrm>
        </p:grpSpPr>
        <p:sp>
          <p:nvSpPr>
            <p:cNvPr id="267" name="Google Shape;267;p35"/>
            <p:cNvSpPr/>
            <p:nvPr/>
          </p:nvSpPr>
          <p:spPr>
            <a:xfrm>
              <a:off x="8081441" y="2668650"/>
              <a:ext cx="181650" cy="195125"/>
            </a:xfrm>
            <a:custGeom>
              <a:avLst/>
              <a:gdLst/>
              <a:ahLst/>
              <a:cxnLst/>
              <a:rect l="l" t="t" r="r" b="b"/>
              <a:pathLst>
                <a:path w="7266" h="7805" extrusionOk="0">
                  <a:moveTo>
                    <a:pt x="5020" y="0"/>
                  </a:moveTo>
                  <a:cubicBezTo>
                    <a:pt x="5005" y="0"/>
                    <a:pt x="4990" y="2"/>
                    <a:pt x="4974" y="4"/>
                  </a:cubicBezTo>
                  <a:lnTo>
                    <a:pt x="764" y="818"/>
                  </a:lnTo>
                  <a:cubicBezTo>
                    <a:pt x="205" y="923"/>
                    <a:pt x="0" y="1600"/>
                    <a:pt x="398" y="2004"/>
                  </a:cubicBezTo>
                  <a:lnTo>
                    <a:pt x="5993" y="7599"/>
                  </a:lnTo>
                  <a:cubicBezTo>
                    <a:pt x="6133" y="7740"/>
                    <a:pt x="6310" y="7804"/>
                    <a:pt x="6484" y="7804"/>
                  </a:cubicBezTo>
                  <a:cubicBezTo>
                    <a:pt x="6801" y="7804"/>
                    <a:pt x="7111" y="7590"/>
                    <a:pt x="7179" y="7233"/>
                  </a:cubicBezTo>
                  <a:lnTo>
                    <a:pt x="7241" y="6897"/>
                  </a:lnTo>
                  <a:cubicBezTo>
                    <a:pt x="7266" y="6779"/>
                    <a:pt x="7185" y="6668"/>
                    <a:pt x="7067" y="6649"/>
                  </a:cubicBezTo>
                  <a:cubicBezTo>
                    <a:pt x="7052" y="6646"/>
                    <a:pt x="7036" y="6644"/>
                    <a:pt x="7022" y="6644"/>
                  </a:cubicBezTo>
                  <a:cubicBezTo>
                    <a:pt x="6921" y="6644"/>
                    <a:pt x="6834" y="6714"/>
                    <a:pt x="6812" y="6817"/>
                  </a:cubicBezTo>
                  <a:lnTo>
                    <a:pt x="6750" y="7152"/>
                  </a:lnTo>
                  <a:cubicBezTo>
                    <a:pt x="6732" y="7251"/>
                    <a:pt x="6657" y="7332"/>
                    <a:pt x="6564" y="7363"/>
                  </a:cubicBezTo>
                  <a:cubicBezTo>
                    <a:pt x="6538" y="7371"/>
                    <a:pt x="6511" y="7375"/>
                    <a:pt x="6485" y="7375"/>
                  </a:cubicBezTo>
                  <a:cubicBezTo>
                    <a:pt x="6411" y="7375"/>
                    <a:pt x="6341" y="7345"/>
                    <a:pt x="6291" y="7295"/>
                  </a:cubicBezTo>
                  <a:lnTo>
                    <a:pt x="696" y="1700"/>
                  </a:lnTo>
                  <a:cubicBezTo>
                    <a:pt x="621" y="1625"/>
                    <a:pt x="596" y="1526"/>
                    <a:pt x="627" y="1426"/>
                  </a:cubicBezTo>
                  <a:cubicBezTo>
                    <a:pt x="658" y="1327"/>
                    <a:pt x="739" y="1259"/>
                    <a:pt x="839" y="1240"/>
                  </a:cubicBezTo>
                  <a:lnTo>
                    <a:pt x="5055" y="427"/>
                  </a:lnTo>
                  <a:cubicBezTo>
                    <a:pt x="5319" y="380"/>
                    <a:pt x="5267" y="0"/>
                    <a:pt x="50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5"/>
            <p:cNvSpPr/>
            <p:nvPr/>
          </p:nvSpPr>
          <p:spPr>
            <a:xfrm>
              <a:off x="8141816" y="2724050"/>
              <a:ext cx="84475" cy="83425"/>
            </a:xfrm>
            <a:custGeom>
              <a:avLst/>
              <a:gdLst/>
              <a:ahLst/>
              <a:cxnLst/>
              <a:rect l="l" t="t" r="r" b="b"/>
              <a:pathLst>
                <a:path w="3379" h="3337" extrusionOk="0">
                  <a:moveTo>
                    <a:pt x="796" y="521"/>
                  </a:moveTo>
                  <a:lnTo>
                    <a:pt x="2839" y="2564"/>
                  </a:lnTo>
                  <a:lnTo>
                    <a:pt x="2584" y="2818"/>
                  </a:lnTo>
                  <a:lnTo>
                    <a:pt x="541" y="775"/>
                  </a:lnTo>
                  <a:lnTo>
                    <a:pt x="796" y="521"/>
                  </a:lnTo>
                  <a:close/>
                  <a:moveTo>
                    <a:pt x="796" y="1"/>
                  </a:moveTo>
                  <a:cubicBezTo>
                    <a:pt x="741" y="1"/>
                    <a:pt x="687" y="21"/>
                    <a:pt x="647" y="61"/>
                  </a:cubicBezTo>
                  <a:lnTo>
                    <a:pt x="88" y="620"/>
                  </a:lnTo>
                  <a:cubicBezTo>
                    <a:pt x="1" y="707"/>
                    <a:pt x="1" y="844"/>
                    <a:pt x="88" y="924"/>
                  </a:cubicBezTo>
                  <a:lnTo>
                    <a:pt x="2429" y="3272"/>
                  </a:lnTo>
                  <a:cubicBezTo>
                    <a:pt x="2472" y="3315"/>
                    <a:pt x="2528" y="3337"/>
                    <a:pt x="2583" y="3337"/>
                  </a:cubicBezTo>
                  <a:cubicBezTo>
                    <a:pt x="2638" y="3337"/>
                    <a:pt x="2693" y="3315"/>
                    <a:pt x="2733" y="3272"/>
                  </a:cubicBezTo>
                  <a:lnTo>
                    <a:pt x="3298" y="2713"/>
                  </a:lnTo>
                  <a:cubicBezTo>
                    <a:pt x="3379" y="2626"/>
                    <a:pt x="3379" y="2495"/>
                    <a:pt x="3298" y="2408"/>
                  </a:cubicBezTo>
                  <a:lnTo>
                    <a:pt x="951" y="61"/>
                  </a:lnTo>
                  <a:cubicBezTo>
                    <a:pt x="907" y="21"/>
                    <a:pt x="852"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5"/>
            <p:cNvSpPr/>
            <p:nvPr/>
          </p:nvSpPr>
          <p:spPr>
            <a:xfrm>
              <a:off x="8292091" y="26864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5"/>
            <p:cNvSpPr/>
            <p:nvPr/>
          </p:nvSpPr>
          <p:spPr>
            <a:xfrm>
              <a:off x="8372216" y="26066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5"/>
            <p:cNvSpPr/>
            <p:nvPr/>
          </p:nvSpPr>
          <p:spPr>
            <a:xfrm>
              <a:off x="8186041" y="2496050"/>
              <a:ext cx="264125" cy="326525"/>
            </a:xfrm>
            <a:custGeom>
              <a:avLst/>
              <a:gdLst/>
              <a:ahLst/>
              <a:cxnLst/>
              <a:rect l="l" t="t" r="r" b="b"/>
              <a:pathLst>
                <a:path w="10565" h="13061" extrusionOk="0">
                  <a:moveTo>
                    <a:pt x="9322" y="630"/>
                  </a:moveTo>
                  <a:lnTo>
                    <a:pt x="10074" y="1382"/>
                  </a:lnTo>
                  <a:lnTo>
                    <a:pt x="8900" y="2835"/>
                  </a:lnTo>
                  <a:lnTo>
                    <a:pt x="8298" y="3301"/>
                  </a:lnTo>
                  <a:lnTo>
                    <a:pt x="7404" y="2413"/>
                  </a:lnTo>
                  <a:lnTo>
                    <a:pt x="7869" y="1810"/>
                  </a:lnTo>
                  <a:lnTo>
                    <a:pt x="9322" y="630"/>
                  </a:lnTo>
                  <a:close/>
                  <a:moveTo>
                    <a:pt x="6273" y="3890"/>
                  </a:moveTo>
                  <a:lnTo>
                    <a:pt x="6820" y="4437"/>
                  </a:lnTo>
                  <a:lnTo>
                    <a:pt x="6230" y="5027"/>
                  </a:lnTo>
                  <a:lnTo>
                    <a:pt x="5684" y="4480"/>
                  </a:lnTo>
                  <a:lnTo>
                    <a:pt x="6273" y="3890"/>
                  </a:lnTo>
                  <a:close/>
                  <a:moveTo>
                    <a:pt x="5379" y="4785"/>
                  </a:moveTo>
                  <a:lnTo>
                    <a:pt x="5926" y="5331"/>
                  </a:lnTo>
                  <a:lnTo>
                    <a:pt x="5336" y="5921"/>
                  </a:lnTo>
                  <a:lnTo>
                    <a:pt x="4789" y="5375"/>
                  </a:lnTo>
                  <a:lnTo>
                    <a:pt x="5379" y="4785"/>
                  </a:lnTo>
                  <a:close/>
                  <a:moveTo>
                    <a:pt x="4485" y="5685"/>
                  </a:moveTo>
                  <a:lnTo>
                    <a:pt x="5032" y="6225"/>
                  </a:lnTo>
                  <a:lnTo>
                    <a:pt x="4435" y="6815"/>
                  </a:lnTo>
                  <a:lnTo>
                    <a:pt x="3895" y="6275"/>
                  </a:lnTo>
                  <a:lnTo>
                    <a:pt x="4485" y="5685"/>
                  </a:lnTo>
                  <a:close/>
                  <a:moveTo>
                    <a:pt x="3585" y="6573"/>
                  </a:moveTo>
                  <a:lnTo>
                    <a:pt x="4125" y="7113"/>
                  </a:lnTo>
                  <a:lnTo>
                    <a:pt x="2510" y="8734"/>
                  </a:lnTo>
                  <a:cubicBezTo>
                    <a:pt x="2392" y="8498"/>
                    <a:pt x="2200" y="8306"/>
                    <a:pt x="1964" y="8194"/>
                  </a:cubicBezTo>
                  <a:lnTo>
                    <a:pt x="3585" y="6573"/>
                  </a:lnTo>
                  <a:close/>
                  <a:moveTo>
                    <a:pt x="1430" y="8497"/>
                  </a:moveTo>
                  <a:cubicBezTo>
                    <a:pt x="1755" y="8497"/>
                    <a:pt x="2079" y="8690"/>
                    <a:pt x="2181" y="9076"/>
                  </a:cubicBezTo>
                  <a:lnTo>
                    <a:pt x="2181" y="9088"/>
                  </a:lnTo>
                  <a:cubicBezTo>
                    <a:pt x="2194" y="9150"/>
                    <a:pt x="2206" y="9212"/>
                    <a:pt x="2206" y="9274"/>
                  </a:cubicBezTo>
                  <a:cubicBezTo>
                    <a:pt x="2206" y="9479"/>
                    <a:pt x="2125" y="9678"/>
                    <a:pt x="1983" y="9821"/>
                  </a:cubicBezTo>
                  <a:cubicBezTo>
                    <a:pt x="1820" y="9983"/>
                    <a:pt x="1627" y="10054"/>
                    <a:pt x="1438" y="10054"/>
                  </a:cubicBezTo>
                  <a:cubicBezTo>
                    <a:pt x="970" y="10054"/>
                    <a:pt x="532" y="9618"/>
                    <a:pt x="678" y="9069"/>
                  </a:cubicBezTo>
                  <a:cubicBezTo>
                    <a:pt x="784" y="8688"/>
                    <a:pt x="1107" y="8497"/>
                    <a:pt x="1430" y="8497"/>
                  </a:cubicBezTo>
                  <a:close/>
                  <a:moveTo>
                    <a:pt x="8341" y="1"/>
                  </a:moveTo>
                  <a:cubicBezTo>
                    <a:pt x="8173" y="1"/>
                    <a:pt x="8028" y="216"/>
                    <a:pt x="8186" y="370"/>
                  </a:cubicBezTo>
                  <a:lnTo>
                    <a:pt x="8528" y="717"/>
                  </a:lnTo>
                  <a:lnTo>
                    <a:pt x="7733" y="1363"/>
                  </a:lnTo>
                  <a:lnTo>
                    <a:pt x="7460" y="1096"/>
                  </a:lnTo>
                  <a:cubicBezTo>
                    <a:pt x="7412" y="1048"/>
                    <a:pt x="7358" y="1028"/>
                    <a:pt x="7307" y="1028"/>
                  </a:cubicBezTo>
                  <a:cubicBezTo>
                    <a:pt x="7140" y="1028"/>
                    <a:pt x="6998" y="1243"/>
                    <a:pt x="7155" y="1400"/>
                  </a:cubicBezTo>
                  <a:lnTo>
                    <a:pt x="7429" y="1674"/>
                  </a:lnTo>
                  <a:lnTo>
                    <a:pt x="6950" y="2295"/>
                  </a:lnTo>
                  <a:cubicBezTo>
                    <a:pt x="6888" y="2381"/>
                    <a:pt x="6894" y="2499"/>
                    <a:pt x="6969" y="2574"/>
                  </a:cubicBezTo>
                  <a:lnTo>
                    <a:pt x="6975" y="2580"/>
                  </a:lnTo>
                  <a:lnTo>
                    <a:pt x="3082" y="6461"/>
                  </a:lnTo>
                  <a:lnTo>
                    <a:pt x="1709" y="6728"/>
                  </a:lnTo>
                  <a:cubicBezTo>
                    <a:pt x="1439" y="6775"/>
                    <a:pt x="1497" y="7155"/>
                    <a:pt x="1739" y="7155"/>
                  </a:cubicBezTo>
                  <a:cubicBezTo>
                    <a:pt x="1753" y="7155"/>
                    <a:pt x="1768" y="7153"/>
                    <a:pt x="1784" y="7151"/>
                  </a:cubicBezTo>
                  <a:lnTo>
                    <a:pt x="2535" y="7008"/>
                  </a:lnTo>
                  <a:lnTo>
                    <a:pt x="1467" y="8070"/>
                  </a:lnTo>
                  <a:cubicBezTo>
                    <a:pt x="1452" y="8069"/>
                    <a:pt x="1437" y="8069"/>
                    <a:pt x="1422" y="8069"/>
                  </a:cubicBezTo>
                  <a:cubicBezTo>
                    <a:pt x="583" y="8069"/>
                    <a:pt x="1" y="8922"/>
                    <a:pt x="312" y="9715"/>
                  </a:cubicBezTo>
                  <a:cubicBezTo>
                    <a:pt x="505" y="10202"/>
                    <a:pt x="965" y="10473"/>
                    <a:pt x="1434" y="10473"/>
                  </a:cubicBezTo>
                  <a:cubicBezTo>
                    <a:pt x="1736" y="10473"/>
                    <a:pt x="2042" y="10360"/>
                    <a:pt x="2281" y="10119"/>
                  </a:cubicBezTo>
                  <a:cubicBezTo>
                    <a:pt x="2510" y="9895"/>
                    <a:pt x="2635" y="9591"/>
                    <a:pt x="2635" y="9268"/>
                  </a:cubicBezTo>
                  <a:lnTo>
                    <a:pt x="2635" y="9212"/>
                  </a:lnTo>
                  <a:lnTo>
                    <a:pt x="3703" y="8163"/>
                  </a:lnTo>
                  <a:lnTo>
                    <a:pt x="2808" y="12808"/>
                  </a:lnTo>
                  <a:cubicBezTo>
                    <a:pt x="2777" y="12966"/>
                    <a:pt x="2899" y="13061"/>
                    <a:pt x="3021" y="13061"/>
                  </a:cubicBezTo>
                  <a:cubicBezTo>
                    <a:pt x="3114" y="13061"/>
                    <a:pt x="3207" y="13006"/>
                    <a:pt x="3231" y="12882"/>
                  </a:cubicBezTo>
                  <a:lnTo>
                    <a:pt x="4243" y="7616"/>
                  </a:lnTo>
                  <a:lnTo>
                    <a:pt x="7447" y="4425"/>
                  </a:lnTo>
                  <a:cubicBezTo>
                    <a:pt x="7605" y="4266"/>
                    <a:pt x="7460" y="4049"/>
                    <a:pt x="7292" y="4049"/>
                  </a:cubicBezTo>
                  <a:cubicBezTo>
                    <a:pt x="7242" y="4049"/>
                    <a:pt x="7190" y="4069"/>
                    <a:pt x="7143" y="4114"/>
                  </a:cubicBezTo>
                  <a:lnTo>
                    <a:pt x="7130" y="4133"/>
                  </a:lnTo>
                  <a:lnTo>
                    <a:pt x="6584" y="3592"/>
                  </a:lnTo>
                  <a:lnTo>
                    <a:pt x="7286" y="2891"/>
                  </a:lnTo>
                  <a:lnTo>
                    <a:pt x="7826" y="3437"/>
                  </a:lnTo>
                  <a:lnTo>
                    <a:pt x="7795" y="3468"/>
                  </a:lnTo>
                  <a:cubicBezTo>
                    <a:pt x="7637" y="3621"/>
                    <a:pt x="7781" y="3840"/>
                    <a:pt x="7949" y="3840"/>
                  </a:cubicBezTo>
                  <a:cubicBezTo>
                    <a:pt x="7999" y="3840"/>
                    <a:pt x="8052" y="3820"/>
                    <a:pt x="8099" y="3772"/>
                  </a:cubicBezTo>
                  <a:lnTo>
                    <a:pt x="8130" y="3741"/>
                  </a:lnTo>
                  <a:cubicBezTo>
                    <a:pt x="8170" y="3778"/>
                    <a:pt x="8224" y="3797"/>
                    <a:pt x="8278" y="3797"/>
                  </a:cubicBezTo>
                  <a:cubicBezTo>
                    <a:pt x="8325" y="3797"/>
                    <a:pt x="8372" y="3783"/>
                    <a:pt x="8410" y="3754"/>
                  </a:cubicBezTo>
                  <a:lnTo>
                    <a:pt x="9186" y="3158"/>
                  </a:lnTo>
                  <a:cubicBezTo>
                    <a:pt x="9198" y="3152"/>
                    <a:pt x="9211" y="3139"/>
                    <a:pt x="9223" y="3127"/>
                  </a:cubicBezTo>
                  <a:lnTo>
                    <a:pt x="9521" y="2754"/>
                  </a:lnTo>
                  <a:lnTo>
                    <a:pt x="9813" y="3046"/>
                  </a:lnTo>
                  <a:cubicBezTo>
                    <a:pt x="9861" y="3094"/>
                    <a:pt x="9914" y="3114"/>
                    <a:pt x="9965" y="3114"/>
                  </a:cubicBezTo>
                  <a:cubicBezTo>
                    <a:pt x="10132" y="3114"/>
                    <a:pt x="10274" y="2899"/>
                    <a:pt x="10117" y="2742"/>
                  </a:cubicBezTo>
                  <a:lnTo>
                    <a:pt x="9794" y="2419"/>
                  </a:lnTo>
                  <a:lnTo>
                    <a:pt x="10440" y="1618"/>
                  </a:lnTo>
                  <a:cubicBezTo>
                    <a:pt x="10564" y="1481"/>
                    <a:pt x="10564" y="1270"/>
                    <a:pt x="10434" y="1133"/>
                  </a:cubicBezTo>
                  <a:lnTo>
                    <a:pt x="9565" y="264"/>
                  </a:lnTo>
                  <a:cubicBezTo>
                    <a:pt x="9496" y="199"/>
                    <a:pt x="9409" y="166"/>
                    <a:pt x="9322" y="166"/>
                  </a:cubicBezTo>
                  <a:cubicBezTo>
                    <a:pt x="9236" y="166"/>
                    <a:pt x="9149" y="199"/>
                    <a:pt x="9080" y="264"/>
                  </a:cubicBezTo>
                  <a:lnTo>
                    <a:pt x="8863" y="444"/>
                  </a:lnTo>
                  <a:lnTo>
                    <a:pt x="8490" y="65"/>
                  </a:lnTo>
                  <a:cubicBezTo>
                    <a:pt x="8443" y="20"/>
                    <a:pt x="8391" y="1"/>
                    <a:pt x="8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5"/>
            <p:cNvSpPr/>
            <p:nvPr/>
          </p:nvSpPr>
          <p:spPr>
            <a:xfrm>
              <a:off x="8408541" y="256690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 name="Google Shape;273;p35"/>
          <p:cNvGrpSpPr/>
          <p:nvPr/>
        </p:nvGrpSpPr>
        <p:grpSpPr>
          <a:xfrm>
            <a:off x="2953313" y="4266470"/>
            <a:ext cx="369800" cy="306500"/>
            <a:chOff x="8079116" y="1946375"/>
            <a:chExt cx="369800" cy="306500"/>
          </a:xfrm>
        </p:grpSpPr>
        <p:sp>
          <p:nvSpPr>
            <p:cNvPr id="274" name="Google Shape;274;p35"/>
            <p:cNvSpPr/>
            <p:nvPr/>
          </p:nvSpPr>
          <p:spPr>
            <a:xfrm>
              <a:off x="8079116" y="1946375"/>
              <a:ext cx="369800" cy="306500"/>
            </a:xfrm>
            <a:custGeom>
              <a:avLst/>
              <a:gdLst/>
              <a:ahLst/>
              <a:cxnLst/>
              <a:rect l="l" t="t" r="r" b="b"/>
              <a:pathLst>
                <a:path w="14792" h="12260" extrusionOk="0">
                  <a:moveTo>
                    <a:pt x="2782" y="2765"/>
                  </a:moveTo>
                  <a:lnTo>
                    <a:pt x="2863" y="3187"/>
                  </a:lnTo>
                  <a:lnTo>
                    <a:pt x="801" y="3584"/>
                  </a:lnTo>
                  <a:lnTo>
                    <a:pt x="720" y="3162"/>
                  </a:lnTo>
                  <a:lnTo>
                    <a:pt x="2782" y="2765"/>
                  </a:lnTo>
                  <a:close/>
                  <a:moveTo>
                    <a:pt x="2943" y="3609"/>
                  </a:moveTo>
                  <a:lnTo>
                    <a:pt x="2987" y="3833"/>
                  </a:lnTo>
                  <a:lnTo>
                    <a:pt x="3024" y="4025"/>
                  </a:lnTo>
                  <a:lnTo>
                    <a:pt x="969" y="4423"/>
                  </a:lnTo>
                  <a:lnTo>
                    <a:pt x="888" y="4007"/>
                  </a:lnTo>
                  <a:lnTo>
                    <a:pt x="2943" y="3609"/>
                  </a:lnTo>
                  <a:close/>
                  <a:moveTo>
                    <a:pt x="3105" y="4454"/>
                  </a:moveTo>
                  <a:lnTo>
                    <a:pt x="3192" y="4870"/>
                  </a:lnTo>
                  <a:lnTo>
                    <a:pt x="1130" y="5267"/>
                  </a:lnTo>
                  <a:lnTo>
                    <a:pt x="1049" y="4851"/>
                  </a:lnTo>
                  <a:lnTo>
                    <a:pt x="3105" y="4454"/>
                  </a:lnTo>
                  <a:close/>
                  <a:moveTo>
                    <a:pt x="3273" y="5292"/>
                  </a:moveTo>
                  <a:lnTo>
                    <a:pt x="3353" y="5714"/>
                  </a:lnTo>
                  <a:lnTo>
                    <a:pt x="1298" y="6112"/>
                  </a:lnTo>
                  <a:lnTo>
                    <a:pt x="1211" y="5689"/>
                  </a:lnTo>
                  <a:lnTo>
                    <a:pt x="3273" y="5292"/>
                  </a:lnTo>
                  <a:close/>
                  <a:moveTo>
                    <a:pt x="3434" y="6137"/>
                  </a:moveTo>
                  <a:lnTo>
                    <a:pt x="3515" y="6559"/>
                  </a:lnTo>
                  <a:lnTo>
                    <a:pt x="1459" y="6956"/>
                  </a:lnTo>
                  <a:lnTo>
                    <a:pt x="1372" y="6534"/>
                  </a:lnTo>
                  <a:lnTo>
                    <a:pt x="3434" y="6137"/>
                  </a:lnTo>
                  <a:close/>
                  <a:moveTo>
                    <a:pt x="3602" y="6981"/>
                  </a:moveTo>
                  <a:lnTo>
                    <a:pt x="3682" y="7397"/>
                  </a:lnTo>
                  <a:lnTo>
                    <a:pt x="1621" y="7795"/>
                  </a:lnTo>
                  <a:lnTo>
                    <a:pt x="1540" y="7379"/>
                  </a:lnTo>
                  <a:lnTo>
                    <a:pt x="3602" y="6981"/>
                  </a:lnTo>
                  <a:close/>
                  <a:moveTo>
                    <a:pt x="6899" y="1001"/>
                  </a:moveTo>
                  <a:cubicBezTo>
                    <a:pt x="7023" y="1014"/>
                    <a:pt x="7129" y="1082"/>
                    <a:pt x="7197" y="1187"/>
                  </a:cubicBezTo>
                  <a:cubicBezTo>
                    <a:pt x="7284" y="1305"/>
                    <a:pt x="7396" y="1517"/>
                    <a:pt x="7439" y="1895"/>
                  </a:cubicBezTo>
                  <a:lnTo>
                    <a:pt x="7570" y="3038"/>
                  </a:lnTo>
                  <a:lnTo>
                    <a:pt x="8191" y="8534"/>
                  </a:lnTo>
                  <a:lnTo>
                    <a:pt x="6756" y="1132"/>
                  </a:lnTo>
                  <a:cubicBezTo>
                    <a:pt x="6794" y="1001"/>
                    <a:pt x="6856" y="1001"/>
                    <a:pt x="6899" y="1001"/>
                  </a:cubicBezTo>
                  <a:close/>
                  <a:moveTo>
                    <a:pt x="3763" y="7826"/>
                  </a:moveTo>
                  <a:lnTo>
                    <a:pt x="3844" y="8242"/>
                  </a:lnTo>
                  <a:lnTo>
                    <a:pt x="1788" y="8639"/>
                  </a:lnTo>
                  <a:lnTo>
                    <a:pt x="1708" y="8223"/>
                  </a:lnTo>
                  <a:lnTo>
                    <a:pt x="3763" y="7826"/>
                  </a:lnTo>
                  <a:close/>
                  <a:moveTo>
                    <a:pt x="11687" y="1001"/>
                  </a:moveTo>
                  <a:lnTo>
                    <a:pt x="10346" y="8981"/>
                  </a:lnTo>
                  <a:lnTo>
                    <a:pt x="11147" y="1895"/>
                  </a:lnTo>
                  <a:cubicBezTo>
                    <a:pt x="11215" y="1312"/>
                    <a:pt x="11470" y="1007"/>
                    <a:pt x="11687" y="1001"/>
                  </a:cubicBezTo>
                  <a:close/>
                  <a:moveTo>
                    <a:pt x="3925" y="8664"/>
                  </a:moveTo>
                  <a:lnTo>
                    <a:pt x="4005" y="9086"/>
                  </a:lnTo>
                  <a:lnTo>
                    <a:pt x="1950" y="9484"/>
                  </a:lnTo>
                  <a:lnTo>
                    <a:pt x="1869" y="9061"/>
                  </a:lnTo>
                  <a:lnTo>
                    <a:pt x="3925" y="8664"/>
                  </a:lnTo>
                  <a:close/>
                  <a:moveTo>
                    <a:pt x="4092" y="9509"/>
                  </a:moveTo>
                  <a:lnTo>
                    <a:pt x="4136" y="9726"/>
                  </a:lnTo>
                  <a:lnTo>
                    <a:pt x="4173" y="9931"/>
                  </a:lnTo>
                  <a:lnTo>
                    <a:pt x="2111" y="10328"/>
                  </a:lnTo>
                  <a:lnTo>
                    <a:pt x="2031" y="9906"/>
                  </a:lnTo>
                  <a:lnTo>
                    <a:pt x="4092" y="9509"/>
                  </a:lnTo>
                  <a:close/>
                  <a:moveTo>
                    <a:pt x="8098" y="1001"/>
                  </a:moveTo>
                  <a:cubicBezTo>
                    <a:pt x="8290" y="1001"/>
                    <a:pt x="8507" y="1274"/>
                    <a:pt x="8532" y="1877"/>
                  </a:cubicBezTo>
                  <a:lnTo>
                    <a:pt x="8855" y="10403"/>
                  </a:lnTo>
                  <a:cubicBezTo>
                    <a:pt x="8849" y="10403"/>
                    <a:pt x="8843" y="10396"/>
                    <a:pt x="8837" y="10390"/>
                  </a:cubicBezTo>
                  <a:lnTo>
                    <a:pt x="8017" y="3150"/>
                  </a:lnTo>
                  <a:lnTo>
                    <a:pt x="7868" y="1846"/>
                  </a:lnTo>
                  <a:cubicBezTo>
                    <a:pt x="7824" y="1473"/>
                    <a:pt x="7862" y="1175"/>
                    <a:pt x="7973" y="1057"/>
                  </a:cubicBezTo>
                  <a:cubicBezTo>
                    <a:pt x="8004" y="1020"/>
                    <a:pt x="8048" y="1001"/>
                    <a:pt x="8098" y="1001"/>
                  </a:cubicBezTo>
                  <a:close/>
                  <a:moveTo>
                    <a:pt x="9296" y="1000"/>
                  </a:moveTo>
                  <a:cubicBezTo>
                    <a:pt x="9354" y="1000"/>
                    <a:pt x="9411" y="1023"/>
                    <a:pt x="9451" y="1069"/>
                  </a:cubicBezTo>
                  <a:cubicBezTo>
                    <a:pt x="9507" y="1132"/>
                    <a:pt x="9644" y="1336"/>
                    <a:pt x="9625" y="1858"/>
                  </a:cubicBezTo>
                  <a:lnTo>
                    <a:pt x="9625" y="1864"/>
                  </a:lnTo>
                  <a:lnTo>
                    <a:pt x="9371" y="8670"/>
                  </a:lnTo>
                  <a:lnTo>
                    <a:pt x="9302" y="10403"/>
                  </a:lnTo>
                  <a:lnTo>
                    <a:pt x="9284" y="10403"/>
                  </a:lnTo>
                  <a:lnTo>
                    <a:pt x="8961" y="1864"/>
                  </a:lnTo>
                  <a:cubicBezTo>
                    <a:pt x="8942" y="1336"/>
                    <a:pt x="9079" y="1132"/>
                    <a:pt x="9141" y="1069"/>
                  </a:cubicBezTo>
                  <a:cubicBezTo>
                    <a:pt x="9181" y="1023"/>
                    <a:pt x="9239" y="1000"/>
                    <a:pt x="9296" y="1000"/>
                  </a:cubicBezTo>
                  <a:close/>
                  <a:moveTo>
                    <a:pt x="10495" y="1001"/>
                  </a:moveTo>
                  <a:cubicBezTo>
                    <a:pt x="10544" y="1001"/>
                    <a:pt x="10588" y="1020"/>
                    <a:pt x="10619" y="1057"/>
                  </a:cubicBezTo>
                  <a:cubicBezTo>
                    <a:pt x="10724" y="1175"/>
                    <a:pt x="10762" y="1467"/>
                    <a:pt x="10718" y="1839"/>
                  </a:cubicBezTo>
                  <a:lnTo>
                    <a:pt x="10718" y="1846"/>
                  </a:lnTo>
                  <a:lnTo>
                    <a:pt x="9749" y="10390"/>
                  </a:lnTo>
                  <a:cubicBezTo>
                    <a:pt x="9743" y="10396"/>
                    <a:pt x="9743" y="10403"/>
                    <a:pt x="9731" y="10403"/>
                  </a:cubicBezTo>
                  <a:lnTo>
                    <a:pt x="10054" y="1877"/>
                  </a:lnTo>
                  <a:cubicBezTo>
                    <a:pt x="10079" y="1274"/>
                    <a:pt x="10296" y="1001"/>
                    <a:pt x="10495" y="1001"/>
                  </a:cubicBezTo>
                  <a:close/>
                  <a:moveTo>
                    <a:pt x="4254" y="10353"/>
                  </a:moveTo>
                  <a:lnTo>
                    <a:pt x="4484" y="11533"/>
                  </a:lnTo>
                  <a:lnTo>
                    <a:pt x="3006" y="11819"/>
                  </a:lnTo>
                  <a:cubicBezTo>
                    <a:pt x="2968" y="11826"/>
                    <a:pt x="2930" y="11829"/>
                    <a:pt x="2893" y="11829"/>
                  </a:cubicBezTo>
                  <a:cubicBezTo>
                    <a:pt x="2614" y="11829"/>
                    <a:pt x="2371" y="11632"/>
                    <a:pt x="2316" y="11353"/>
                  </a:cubicBezTo>
                  <a:lnTo>
                    <a:pt x="2198" y="10750"/>
                  </a:lnTo>
                  <a:lnTo>
                    <a:pt x="4254" y="10353"/>
                  </a:lnTo>
                  <a:close/>
                  <a:moveTo>
                    <a:pt x="6264" y="1"/>
                  </a:moveTo>
                  <a:cubicBezTo>
                    <a:pt x="6242" y="1"/>
                    <a:pt x="6220" y="3"/>
                    <a:pt x="6197" y="8"/>
                  </a:cubicBezTo>
                  <a:lnTo>
                    <a:pt x="2596" y="703"/>
                  </a:lnTo>
                  <a:lnTo>
                    <a:pt x="2155" y="790"/>
                  </a:lnTo>
                  <a:cubicBezTo>
                    <a:pt x="1893" y="842"/>
                    <a:pt x="1948" y="1217"/>
                    <a:pt x="2186" y="1217"/>
                  </a:cubicBezTo>
                  <a:cubicBezTo>
                    <a:pt x="2202" y="1217"/>
                    <a:pt x="2218" y="1216"/>
                    <a:pt x="2236" y="1212"/>
                  </a:cubicBezTo>
                  <a:lnTo>
                    <a:pt x="2472" y="1169"/>
                  </a:lnTo>
                  <a:lnTo>
                    <a:pt x="2701" y="2349"/>
                  </a:lnTo>
                  <a:lnTo>
                    <a:pt x="646" y="2746"/>
                  </a:lnTo>
                  <a:lnTo>
                    <a:pt x="528" y="2144"/>
                  </a:lnTo>
                  <a:cubicBezTo>
                    <a:pt x="466" y="1827"/>
                    <a:pt x="677" y="1517"/>
                    <a:pt x="994" y="1454"/>
                  </a:cubicBezTo>
                  <a:lnTo>
                    <a:pt x="1323" y="1392"/>
                  </a:lnTo>
                  <a:cubicBezTo>
                    <a:pt x="1591" y="1340"/>
                    <a:pt x="1536" y="965"/>
                    <a:pt x="1293" y="965"/>
                  </a:cubicBezTo>
                  <a:cubicBezTo>
                    <a:pt x="1277" y="965"/>
                    <a:pt x="1260" y="967"/>
                    <a:pt x="1242" y="970"/>
                  </a:cubicBezTo>
                  <a:lnTo>
                    <a:pt x="913" y="1032"/>
                  </a:lnTo>
                  <a:cubicBezTo>
                    <a:pt x="360" y="1138"/>
                    <a:pt x="0" y="1672"/>
                    <a:pt x="106" y="2224"/>
                  </a:cubicBezTo>
                  <a:lnTo>
                    <a:pt x="1894" y="11440"/>
                  </a:lnTo>
                  <a:cubicBezTo>
                    <a:pt x="1993" y="11922"/>
                    <a:pt x="2420" y="12259"/>
                    <a:pt x="2895" y="12259"/>
                  </a:cubicBezTo>
                  <a:cubicBezTo>
                    <a:pt x="2958" y="12259"/>
                    <a:pt x="3022" y="12253"/>
                    <a:pt x="3086" y="12241"/>
                  </a:cubicBezTo>
                  <a:lnTo>
                    <a:pt x="6893" y="11502"/>
                  </a:lnTo>
                  <a:cubicBezTo>
                    <a:pt x="7157" y="11455"/>
                    <a:pt x="7099" y="11076"/>
                    <a:pt x="6852" y="11076"/>
                  </a:cubicBezTo>
                  <a:cubicBezTo>
                    <a:pt x="6837" y="11076"/>
                    <a:pt x="6822" y="11077"/>
                    <a:pt x="6806" y="11080"/>
                  </a:cubicBezTo>
                  <a:lnTo>
                    <a:pt x="4912" y="11446"/>
                  </a:lnTo>
                  <a:lnTo>
                    <a:pt x="2894" y="1082"/>
                  </a:lnTo>
                  <a:lnTo>
                    <a:pt x="6185" y="442"/>
                  </a:lnTo>
                  <a:lnTo>
                    <a:pt x="8203" y="10813"/>
                  </a:lnTo>
                  <a:lnTo>
                    <a:pt x="7725" y="10906"/>
                  </a:lnTo>
                  <a:cubicBezTo>
                    <a:pt x="7463" y="10952"/>
                    <a:pt x="7518" y="11333"/>
                    <a:pt x="7762" y="11333"/>
                  </a:cubicBezTo>
                  <a:cubicBezTo>
                    <a:pt x="7778" y="11333"/>
                    <a:pt x="7795" y="11331"/>
                    <a:pt x="7812" y="11328"/>
                  </a:cubicBezTo>
                  <a:lnTo>
                    <a:pt x="8383" y="11216"/>
                  </a:lnTo>
                  <a:cubicBezTo>
                    <a:pt x="8563" y="11179"/>
                    <a:pt x="8681" y="11005"/>
                    <a:pt x="8644" y="10831"/>
                  </a:cubicBezTo>
                  <a:lnTo>
                    <a:pt x="8638" y="10788"/>
                  </a:lnTo>
                  <a:lnTo>
                    <a:pt x="8650" y="10775"/>
                  </a:lnTo>
                  <a:cubicBezTo>
                    <a:pt x="8712" y="10813"/>
                    <a:pt x="8787" y="10831"/>
                    <a:pt x="8868" y="10831"/>
                  </a:cubicBezTo>
                  <a:cubicBezTo>
                    <a:pt x="8942" y="10831"/>
                    <a:pt x="9017" y="10813"/>
                    <a:pt x="9079" y="10782"/>
                  </a:cubicBezTo>
                  <a:cubicBezTo>
                    <a:pt x="9147" y="10816"/>
                    <a:pt x="9222" y="10833"/>
                    <a:pt x="9296" y="10833"/>
                  </a:cubicBezTo>
                  <a:cubicBezTo>
                    <a:pt x="9371" y="10833"/>
                    <a:pt x="9445" y="10816"/>
                    <a:pt x="9513" y="10782"/>
                  </a:cubicBezTo>
                  <a:cubicBezTo>
                    <a:pt x="9576" y="10813"/>
                    <a:pt x="9650" y="10831"/>
                    <a:pt x="9725" y="10831"/>
                  </a:cubicBezTo>
                  <a:cubicBezTo>
                    <a:pt x="9805" y="10831"/>
                    <a:pt x="9880" y="10813"/>
                    <a:pt x="9942" y="10775"/>
                  </a:cubicBezTo>
                  <a:cubicBezTo>
                    <a:pt x="9973" y="10794"/>
                    <a:pt x="10004" y="10806"/>
                    <a:pt x="10035" y="10819"/>
                  </a:cubicBezTo>
                  <a:lnTo>
                    <a:pt x="10023" y="10912"/>
                  </a:lnTo>
                  <a:cubicBezTo>
                    <a:pt x="9992" y="11092"/>
                    <a:pt x="10110" y="11260"/>
                    <a:pt x="10290" y="11291"/>
                  </a:cubicBezTo>
                  <a:lnTo>
                    <a:pt x="12612" y="11676"/>
                  </a:lnTo>
                  <a:cubicBezTo>
                    <a:pt x="12632" y="11679"/>
                    <a:pt x="12651" y="11681"/>
                    <a:pt x="12670" y="11681"/>
                  </a:cubicBezTo>
                  <a:cubicBezTo>
                    <a:pt x="12828" y="11681"/>
                    <a:pt x="12969" y="11569"/>
                    <a:pt x="12997" y="11409"/>
                  </a:cubicBezTo>
                  <a:lnTo>
                    <a:pt x="13109" y="10726"/>
                  </a:lnTo>
                  <a:cubicBezTo>
                    <a:pt x="13137" y="10566"/>
                    <a:pt x="13015" y="10474"/>
                    <a:pt x="12895" y="10474"/>
                  </a:cubicBezTo>
                  <a:cubicBezTo>
                    <a:pt x="12800" y="10474"/>
                    <a:pt x="12706" y="10531"/>
                    <a:pt x="12687" y="10657"/>
                  </a:cubicBezTo>
                  <a:lnTo>
                    <a:pt x="12587" y="11235"/>
                  </a:lnTo>
                  <a:lnTo>
                    <a:pt x="10464" y="10881"/>
                  </a:lnTo>
                  <a:lnTo>
                    <a:pt x="12215" y="467"/>
                  </a:lnTo>
                  <a:lnTo>
                    <a:pt x="14338" y="821"/>
                  </a:lnTo>
                  <a:lnTo>
                    <a:pt x="12836" y="9738"/>
                  </a:lnTo>
                  <a:cubicBezTo>
                    <a:pt x="12808" y="9895"/>
                    <a:pt x="12931" y="9988"/>
                    <a:pt x="13052" y="9988"/>
                  </a:cubicBezTo>
                  <a:cubicBezTo>
                    <a:pt x="13146" y="9988"/>
                    <a:pt x="13239" y="9932"/>
                    <a:pt x="13258" y="9807"/>
                  </a:cubicBezTo>
                  <a:lnTo>
                    <a:pt x="14779" y="796"/>
                  </a:lnTo>
                  <a:cubicBezTo>
                    <a:pt x="14792" y="709"/>
                    <a:pt x="14773" y="622"/>
                    <a:pt x="14723" y="548"/>
                  </a:cubicBezTo>
                  <a:cubicBezTo>
                    <a:pt x="14668" y="479"/>
                    <a:pt x="14593" y="430"/>
                    <a:pt x="14506" y="411"/>
                  </a:cubicBezTo>
                  <a:lnTo>
                    <a:pt x="12184" y="26"/>
                  </a:lnTo>
                  <a:cubicBezTo>
                    <a:pt x="12165" y="23"/>
                    <a:pt x="12147" y="21"/>
                    <a:pt x="12128" y="21"/>
                  </a:cubicBezTo>
                  <a:cubicBezTo>
                    <a:pt x="11970" y="21"/>
                    <a:pt x="11833" y="138"/>
                    <a:pt x="11805" y="299"/>
                  </a:cubicBezTo>
                  <a:lnTo>
                    <a:pt x="11755" y="573"/>
                  </a:lnTo>
                  <a:lnTo>
                    <a:pt x="11693" y="573"/>
                  </a:lnTo>
                  <a:cubicBezTo>
                    <a:pt x="11451" y="573"/>
                    <a:pt x="11227" y="703"/>
                    <a:pt x="11047" y="933"/>
                  </a:cubicBezTo>
                  <a:cubicBezTo>
                    <a:pt x="11022" y="871"/>
                    <a:pt x="10985" y="821"/>
                    <a:pt x="10942" y="771"/>
                  </a:cubicBezTo>
                  <a:cubicBezTo>
                    <a:pt x="10834" y="646"/>
                    <a:pt x="10681" y="572"/>
                    <a:pt x="10515" y="572"/>
                  </a:cubicBezTo>
                  <a:cubicBezTo>
                    <a:pt x="10508" y="572"/>
                    <a:pt x="10501" y="572"/>
                    <a:pt x="10495" y="573"/>
                  </a:cubicBezTo>
                  <a:cubicBezTo>
                    <a:pt x="10240" y="579"/>
                    <a:pt x="10010" y="715"/>
                    <a:pt x="9880" y="933"/>
                  </a:cubicBezTo>
                  <a:cubicBezTo>
                    <a:pt x="9849" y="877"/>
                    <a:pt x="9805" y="821"/>
                    <a:pt x="9762" y="771"/>
                  </a:cubicBezTo>
                  <a:cubicBezTo>
                    <a:pt x="9635" y="638"/>
                    <a:pt x="9464" y="571"/>
                    <a:pt x="9294" y="571"/>
                  </a:cubicBezTo>
                  <a:cubicBezTo>
                    <a:pt x="9124" y="571"/>
                    <a:pt x="8955" y="638"/>
                    <a:pt x="8830" y="771"/>
                  </a:cubicBezTo>
                  <a:cubicBezTo>
                    <a:pt x="8781" y="821"/>
                    <a:pt x="8743" y="877"/>
                    <a:pt x="8712" y="933"/>
                  </a:cubicBezTo>
                  <a:cubicBezTo>
                    <a:pt x="8582" y="715"/>
                    <a:pt x="8346" y="579"/>
                    <a:pt x="8091" y="573"/>
                  </a:cubicBezTo>
                  <a:cubicBezTo>
                    <a:pt x="8085" y="572"/>
                    <a:pt x="8078" y="572"/>
                    <a:pt x="8072" y="572"/>
                  </a:cubicBezTo>
                  <a:cubicBezTo>
                    <a:pt x="7911" y="572"/>
                    <a:pt x="7758" y="646"/>
                    <a:pt x="7651" y="771"/>
                  </a:cubicBezTo>
                  <a:cubicBezTo>
                    <a:pt x="7607" y="821"/>
                    <a:pt x="7570" y="871"/>
                    <a:pt x="7539" y="933"/>
                  </a:cubicBezTo>
                  <a:cubicBezTo>
                    <a:pt x="7365" y="697"/>
                    <a:pt x="7135" y="573"/>
                    <a:pt x="6899" y="573"/>
                  </a:cubicBezTo>
                  <a:cubicBezTo>
                    <a:pt x="6812" y="573"/>
                    <a:pt x="6731" y="591"/>
                    <a:pt x="6657" y="622"/>
                  </a:cubicBezTo>
                  <a:lnTo>
                    <a:pt x="6589" y="268"/>
                  </a:lnTo>
                  <a:cubicBezTo>
                    <a:pt x="6556" y="111"/>
                    <a:pt x="6419" y="1"/>
                    <a:pt x="6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5"/>
            <p:cNvSpPr/>
            <p:nvPr/>
          </p:nvSpPr>
          <p:spPr>
            <a:xfrm>
              <a:off x="8363666" y="2121400"/>
              <a:ext cx="40400" cy="32275"/>
            </a:xfrm>
            <a:custGeom>
              <a:avLst/>
              <a:gdLst/>
              <a:ahLst/>
              <a:cxnLst/>
              <a:rect l="l" t="t" r="r" b="b"/>
              <a:pathLst>
                <a:path w="1616" h="1291" extrusionOk="0">
                  <a:moveTo>
                    <a:pt x="789" y="427"/>
                  </a:moveTo>
                  <a:cubicBezTo>
                    <a:pt x="853" y="427"/>
                    <a:pt x="917" y="455"/>
                    <a:pt x="963" y="520"/>
                  </a:cubicBezTo>
                  <a:cubicBezTo>
                    <a:pt x="994" y="564"/>
                    <a:pt x="1013" y="626"/>
                    <a:pt x="1000" y="682"/>
                  </a:cubicBezTo>
                  <a:cubicBezTo>
                    <a:pt x="978" y="798"/>
                    <a:pt x="883" y="857"/>
                    <a:pt x="788" y="857"/>
                  </a:cubicBezTo>
                  <a:cubicBezTo>
                    <a:pt x="695" y="857"/>
                    <a:pt x="603" y="801"/>
                    <a:pt x="578" y="688"/>
                  </a:cubicBezTo>
                  <a:cubicBezTo>
                    <a:pt x="545" y="536"/>
                    <a:pt x="665" y="427"/>
                    <a:pt x="789" y="427"/>
                  </a:cubicBezTo>
                  <a:close/>
                  <a:moveTo>
                    <a:pt x="788" y="0"/>
                  </a:moveTo>
                  <a:cubicBezTo>
                    <a:pt x="579" y="0"/>
                    <a:pt x="370" y="100"/>
                    <a:pt x="243" y="297"/>
                  </a:cubicBezTo>
                  <a:cubicBezTo>
                    <a:pt x="1" y="688"/>
                    <a:pt x="224" y="1197"/>
                    <a:pt x="677" y="1284"/>
                  </a:cubicBezTo>
                  <a:cubicBezTo>
                    <a:pt x="715" y="1290"/>
                    <a:pt x="752" y="1290"/>
                    <a:pt x="789" y="1290"/>
                  </a:cubicBezTo>
                  <a:cubicBezTo>
                    <a:pt x="1311" y="1290"/>
                    <a:pt x="1615" y="700"/>
                    <a:pt x="1317" y="272"/>
                  </a:cubicBezTo>
                  <a:cubicBezTo>
                    <a:pt x="1187" y="90"/>
                    <a:pt x="987"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5"/>
            <p:cNvSpPr/>
            <p:nvPr/>
          </p:nvSpPr>
          <p:spPr>
            <a:xfrm>
              <a:off x="8372891" y="2076450"/>
              <a:ext cx="35050" cy="32450"/>
            </a:xfrm>
            <a:custGeom>
              <a:avLst/>
              <a:gdLst/>
              <a:ahLst/>
              <a:cxnLst/>
              <a:rect l="l" t="t" r="r" b="b"/>
              <a:pathLst>
                <a:path w="1402" h="1298" extrusionOk="0">
                  <a:moveTo>
                    <a:pt x="737" y="434"/>
                  </a:moveTo>
                  <a:cubicBezTo>
                    <a:pt x="800" y="434"/>
                    <a:pt x="865" y="463"/>
                    <a:pt x="911" y="530"/>
                  </a:cubicBezTo>
                  <a:cubicBezTo>
                    <a:pt x="942" y="573"/>
                    <a:pt x="954" y="629"/>
                    <a:pt x="948" y="685"/>
                  </a:cubicBezTo>
                  <a:cubicBezTo>
                    <a:pt x="926" y="806"/>
                    <a:pt x="829" y="866"/>
                    <a:pt x="734" y="866"/>
                  </a:cubicBezTo>
                  <a:cubicBezTo>
                    <a:pt x="642" y="866"/>
                    <a:pt x="550" y="810"/>
                    <a:pt x="526" y="698"/>
                  </a:cubicBezTo>
                  <a:cubicBezTo>
                    <a:pt x="493" y="545"/>
                    <a:pt x="613" y="434"/>
                    <a:pt x="737" y="434"/>
                  </a:cubicBezTo>
                  <a:close/>
                  <a:moveTo>
                    <a:pt x="743" y="1"/>
                  </a:moveTo>
                  <a:cubicBezTo>
                    <a:pt x="366" y="1"/>
                    <a:pt x="0" y="333"/>
                    <a:pt x="104" y="791"/>
                  </a:cubicBezTo>
                  <a:cubicBezTo>
                    <a:pt x="180" y="1129"/>
                    <a:pt x="457" y="1297"/>
                    <a:pt x="733" y="1297"/>
                  </a:cubicBezTo>
                  <a:cubicBezTo>
                    <a:pt x="1020" y="1297"/>
                    <a:pt x="1307" y="1117"/>
                    <a:pt x="1370" y="760"/>
                  </a:cubicBezTo>
                  <a:cubicBezTo>
                    <a:pt x="1401" y="592"/>
                    <a:pt x="1364" y="418"/>
                    <a:pt x="1265" y="282"/>
                  </a:cubicBezTo>
                  <a:cubicBezTo>
                    <a:pt x="1127" y="86"/>
                    <a:pt x="934" y="1"/>
                    <a:pt x="7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5"/>
            <p:cNvSpPr/>
            <p:nvPr/>
          </p:nvSpPr>
          <p:spPr>
            <a:xfrm>
              <a:off x="8381666" y="2031700"/>
              <a:ext cx="34350" cy="32400"/>
            </a:xfrm>
            <a:custGeom>
              <a:avLst/>
              <a:gdLst/>
              <a:ahLst/>
              <a:cxnLst/>
              <a:rect l="l" t="t" r="r" b="b"/>
              <a:pathLst>
                <a:path w="1374" h="1296" extrusionOk="0">
                  <a:moveTo>
                    <a:pt x="696" y="432"/>
                  </a:moveTo>
                  <a:cubicBezTo>
                    <a:pt x="833" y="432"/>
                    <a:pt x="932" y="556"/>
                    <a:pt x="908" y="687"/>
                  </a:cubicBezTo>
                  <a:cubicBezTo>
                    <a:pt x="888" y="798"/>
                    <a:pt x="795" y="862"/>
                    <a:pt x="699" y="862"/>
                  </a:cubicBezTo>
                  <a:cubicBezTo>
                    <a:pt x="640" y="862"/>
                    <a:pt x="580" y="838"/>
                    <a:pt x="535" y="786"/>
                  </a:cubicBezTo>
                  <a:cubicBezTo>
                    <a:pt x="417" y="650"/>
                    <a:pt x="516" y="432"/>
                    <a:pt x="696" y="432"/>
                  </a:cubicBezTo>
                  <a:close/>
                  <a:moveTo>
                    <a:pt x="697" y="0"/>
                  </a:moveTo>
                  <a:cubicBezTo>
                    <a:pt x="391" y="0"/>
                    <a:pt x="118" y="222"/>
                    <a:pt x="63" y="538"/>
                  </a:cubicBezTo>
                  <a:cubicBezTo>
                    <a:pt x="1" y="886"/>
                    <a:pt x="237" y="1221"/>
                    <a:pt x="585" y="1283"/>
                  </a:cubicBezTo>
                  <a:cubicBezTo>
                    <a:pt x="622" y="1289"/>
                    <a:pt x="659" y="1295"/>
                    <a:pt x="703" y="1295"/>
                  </a:cubicBezTo>
                  <a:cubicBezTo>
                    <a:pt x="1038" y="1295"/>
                    <a:pt x="1317" y="1041"/>
                    <a:pt x="1342" y="705"/>
                  </a:cubicBezTo>
                  <a:cubicBezTo>
                    <a:pt x="1373" y="370"/>
                    <a:pt x="1144" y="72"/>
                    <a:pt x="808" y="16"/>
                  </a:cubicBezTo>
                  <a:lnTo>
                    <a:pt x="808" y="10"/>
                  </a:lnTo>
                  <a:cubicBezTo>
                    <a:pt x="771" y="3"/>
                    <a:pt x="733" y="0"/>
                    <a:pt x="6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5"/>
            <p:cNvSpPr/>
            <p:nvPr/>
          </p:nvSpPr>
          <p:spPr>
            <a:xfrm>
              <a:off x="8164341" y="1971000"/>
              <a:ext cx="106675" cy="248000"/>
            </a:xfrm>
            <a:custGeom>
              <a:avLst/>
              <a:gdLst/>
              <a:ahLst/>
              <a:cxnLst/>
              <a:rect l="l" t="t" r="r" b="b"/>
              <a:pathLst>
                <a:path w="4267" h="9920" extrusionOk="0">
                  <a:moveTo>
                    <a:pt x="2093" y="469"/>
                  </a:moveTo>
                  <a:lnTo>
                    <a:pt x="3782" y="9144"/>
                  </a:lnTo>
                  <a:lnTo>
                    <a:pt x="2180" y="9455"/>
                  </a:lnTo>
                  <a:lnTo>
                    <a:pt x="491" y="780"/>
                  </a:lnTo>
                  <a:lnTo>
                    <a:pt x="2093" y="469"/>
                  </a:lnTo>
                  <a:close/>
                  <a:moveTo>
                    <a:pt x="2253" y="1"/>
                  </a:moveTo>
                  <a:cubicBezTo>
                    <a:pt x="2241" y="1"/>
                    <a:pt x="2229" y="2"/>
                    <a:pt x="2217" y="4"/>
                  </a:cubicBezTo>
                  <a:lnTo>
                    <a:pt x="199" y="395"/>
                  </a:lnTo>
                  <a:cubicBezTo>
                    <a:pt x="81" y="414"/>
                    <a:pt x="0" y="532"/>
                    <a:pt x="25" y="643"/>
                  </a:cubicBezTo>
                  <a:lnTo>
                    <a:pt x="1795" y="9747"/>
                  </a:lnTo>
                  <a:cubicBezTo>
                    <a:pt x="1816" y="9850"/>
                    <a:pt x="1904" y="9919"/>
                    <a:pt x="2004" y="9919"/>
                  </a:cubicBezTo>
                  <a:cubicBezTo>
                    <a:pt x="2019" y="9919"/>
                    <a:pt x="2034" y="9918"/>
                    <a:pt x="2049" y="9914"/>
                  </a:cubicBezTo>
                  <a:lnTo>
                    <a:pt x="4074" y="9529"/>
                  </a:lnTo>
                  <a:cubicBezTo>
                    <a:pt x="4186" y="9505"/>
                    <a:pt x="4266" y="9393"/>
                    <a:pt x="4242" y="9275"/>
                  </a:cubicBezTo>
                  <a:lnTo>
                    <a:pt x="2472" y="178"/>
                  </a:lnTo>
                  <a:cubicBezTo>
                    <a:pt x="2449" y="72"/>
                    <a:pt x="2357" y="1"/>
                    <a:pt x="2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5"/>
            <p:cNvSpPr/>
            <p:nvPr/>
          </p:nvSpPr>
          <p:spPr>
            <a:xfrm>
              <a:off x="8208241" y="2072050"/>
              <a:ext cx="19025" cy="45975"/>
            </a:xfrm>
            <a:custGeom>
              <a:avLst/>
              <a:gdLst/>
              <a:ahLst/>
              <a:cxnLst/>
              <a:rect l="l" t="t" r="r" b="b"/>
              <a:pathLst>
                <a:path w="761" h="1839" extrusionOk="0">
                  <a:moveTo>
                    <a:pt x="246" y="0"/>
                  </a:moveTo>
                  <a:cubicBezTo>
                    <a:pt x="124" y="0"/>
                    <a:pt x="1" y="96"/>
                    <a:pt x="33" y="259"/>
                  </a:cubicBezTo>
                  <a:lnTo>
                    <a:pt x="306" y="1662"/>
                  </a:lnTo>
                  <a:cubicBezTo>
                    <a:pt x="330" y="1784"/>
                    <a:pt x="421" y="1838"/>
                    <a:pt x="512" y="1838"/>
                  </a:cubicBezTo>
                  <a:cubicBezTo>
                    <a:pt x="635" y="1838"/>
                    <a:pt x="760" y="1742"/>
                    <a:pt x="728" y="1582"/>
                  </a:cubicBezTo>
                  <a:lnTo>
                    <a:pt x="455" y="178"/>
                  </a:lnTo>
                  <a:cubicBezTo>
                    <a:pt x="431" y="55"/>
                    <a:pt x="339"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 name="Google Shape;280;p35"/>
          <p:cNvSpPr txBox="1">
            <a:spLocks noGrp="1"/>
          </p:cNvSpPr>
          <p:nvPr>
            <p:ph type="ctrTitle"/>
          </p:nvPr>
        </p:nvSpPr>
        <p:spPr>
          <a:xfrm>
            <a:off x="5884455" y="1103980"/>
            <a:ext cx="1296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81" name="Google Shape;281;p35"/>
          <p:cNvSpPr txBox="1">
            <a:spLocks noGrp="1"/>
          </p:cNvSpPr>
          <p:nvPr>
            <p:ph type="subTitle" idx="1"/>
          </p:nvPr>
        </p:nvSpPr>
        <p:spPr>
          <a:xfrm>
            <a:off x="5665605" y="1589368"/>
            <a:ext cx="1734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 It’s full of iron oxide dust</a:t>
            </a:r>
            <a:endParaRPr/>
          </a:p>
        </p:txBody>
      </p:sp>
      <p:sp>
        <p:nvSpPr>
          <p:cNvPr id="282" name="Google Shape;282;p35"/>
          <p:cNvSpPr txBox="1">
            <a:spLocks noGrp="1"/>
          </p:cNvSpPr>
          <p:nvPr>
            <p:ph type="ctrTitle" idx="2"/>
          </p:nvPr>
        </p:nvSpPr>
        <p:spPr>
          <a:xfrm>
            <a:off x="5960205" y="3313090"/>
            <a:ext cx="1145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83" name="Google Shape;283;p35"/>
          <p:cNvSpPr txBox="1">
            <a:spLocks noGrp="1"/>
          </p:cNvSpPr>
          <p:nvPr>
            <p:ph type="subTitle" idx="3"/>
          </p:nvPr>
        </p:nvSpPr>
        <p:spPr>
          <a:xfrm>
            <a:off x="5665605" y="2784657"/>
            <a:ext cx="1734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a:t>
            </a:r>
            <a:endParaRPr/>
          </a:p>
        </p:txBody>
      </p:sp>
      <p:sp>
        <p:nvSpPr>
          <p:cNvPr id="284" name="Google Shape;284;p35"/>
          <p:cNvSpPr txBox="1">
            <a:spLocks noGrp="1"/>
          </p:cNvSpPr>
          <p:nvPr>
            <p:ph type="ctrTitle" idx="4"/>
          </p:nvPr>
        </p:nvSpPr>
        <p:spPr>
          <a:xfrm>
            <a:off x="2489913" y="1103980"/>
            <a:ext cx="1296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85" name="Google Shape;285;p35"/>
          <p:cNvSpPr txBox="1">
            <a:spLocks noGrp="1"/>
          </p:cNvSpPr>
          <p:nvPr>
            <p:ph type="subTitle" idx="5"/>
          </p:nvPr>
        </p:nvSpPr>
        <p:spPr>
          <a:xfrm>
            <a:off x="2147463" y="1589368"/>
            <a:ext cx="19815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Mercury is the closest planet to the Sun and the smallest one in the Solar System</a:t>
            </a:r>
            <a:endParaRPr/>
          </a:p>
        </p:txBody>
      </p:sp>
      <p:sp>
        <p:nvSpPr>
          <p:cNvPr id="286" name="Google Shape;286;p35"/>
          <p:cNvSpPr txBox="1">
            <a:spLocks noGrp="1"/>
          </p:cNvSpPr>
          <p:nvPr>
            <p:ph type="ctrTitle" idx="6"/>
          </p:nvPr>
        </p:nvSpPr>
        <p:spPr>
          <a:xfrm>
            <a:off x="2489913" y="3313090"/>
            <a:ext cx="1296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87" name="Google Shape;287;p35"/>
          <p:cNvSpPr txBox="1">
            <a:spLocks noGrp="1"/>
          </p:cNvSpPr>
          <p:nvPr>
            <p:ph type="subTitle" idx="7"/>
          </p:nvPr>
        </p:nvSpPr>
        <p:spPr>
          <a:xfrm>
            <a:off x="2147463" y="2784657"/>
            <a:ext cx="19815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Yes, this is the ringed one. It’s a gas giant, composed mostly of hydrogen and helium</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91"/>
        <p:cNvGrpSpPr/>
        <p:nvPr/>
      </p:nvGrpSpPr>
      <p:grpSpPr>
        <a:xfrm>
          <a:off x="0" y="0"/>
          <a:ext cx="0" cy="0"/>
          <a:chOff x="0" y="0"/>
          <a:chExt cx="0" cy="0"/>
        </a:xfrm>
      </p:grpSpPr>
      <p:sp>
        <p:nvSpPr>
          <p:cNvPr id="292" name="Google Shape;292;p36"/>
          <p:cNvSpPr/>
          <p:nvPr/>
        </p:nvSpPr>
        <p:spPr>
          <a:xfrm>
            <a:off x="3008613" y="645751"/>
            <a:ext cx="3852000" cy="3852000"/>
          </a:xfrm>
          <a:prstGeom prst="ellipse">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6"/>
          <p:cNvSpPr txBox="1">
            <a:spLocks noGrp="1"/>
          </p:cNvSpPr>
          <p:nvPr>
            <p:ph type="title"/>
          </p:nvPr>
        </p:nvSpPr>
        <p:spPr>
          <a:xfrm>
            <a:off x="2878502" y="1708900"/>
            <a:ext cx="4098000" cy="52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97"/>
        <p:cNvGrpSpPr/>
        <p:nvPr/>
      </p:nvGrpSpPr>
      <p:grpSpPr>
        <a:xfrm>
          <a:off x="0" y="0"/>
          <a:ext cx="0" cy="0"/>
          <a:chOff x="0" y="0"/>
          <a:chExt cx="0" cy="0"/>
        </a:xfrm>
      </p:grpSpPr>
      <p:sp>
        <p:nvSpPr>
          <p:cNvPr id="298" name="Google Shape;298;p37"/>
          <p:cNvSpPr txBox="1">
            <a:spLocks noGrp="1"/>
          </p:cNvSpPr>
          <p:nvPr>
            <p:ph type="title" idx="4"/>
          </p:nvPr>
        </p:nvSpPr>
        <p:spPr>
          <a:xfrm rot="-5400000">
            <a:off x="-1030029" y="1603150"/>
            <a:ext cx="28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FEATURES OF THE TOPIC</a:t>
            </a:r>
            <a:endParaRPr/>
          </a:p>
          <a:p>
            <a:pPr marL="0" lvl="0" indent="0" algn="r" rtl="0">
              <a:spcBef>
                <a:spcPts val="0"/>
              </a:spcBef>
              <a:spcAft>
                <a:spcPts val="0"/>
              </a:spcAft>
              <a:buNone/>
            </a:pPr>
            <a:endParaRPr/>
          </a:p>
          <a:p>
            <a:pPr marL="0" lvl="0" indent="0" algn="r" rtl="0">
              <a:spcBef>
                <a:spcPts val="0"/>
              </a:spcBef>
              <a:spcAft>
                <a:spcPts val="0"/>
              </a:spcAft>
              <a:buNone/>
            </a:pPr>
            <a:endParaRPr/>
          </a:p>
        </p:txBody>
      </p:sp>
      <p:sp>
        <p:nvSpPr>
          <p:cNvPr id="299" name="Google Shape;299;p37"/>
          <p:cNvSpPr/>
          <p:nvPr/>
        </p:nvSpPr>
        <p:spPr>
          <a:xfrm>
            <a:off x="1431000" y="1175099"/>
            <a:ext cx="3496500" cy="3968400"/>
          </a:xfrm>
          <a:prstGeom prst="round2SameRect">
            <a:avLst>
              <a:gd name="adj1" fmla="val 50000"/>
              <a:gd name="adj2" fmla="val 0"/>
            </a:avLst>
          </a:prstGeom>
          <a:solidFill>
            <a:srgbClr val="E2D5C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7"/>
          <p:cNvSpPr/>
          <p:nvPr/>
        </p:nvSpPr>
        <p:spPr>
          <a:xfrm rot="10800000" flipH="1">
            <a:off x="4927500" y="-35226"/>
            <a:ext cx="3496500" cy="3968400"/>
          </a:xfrm>
          <a:prstGeom prst="round2SameRect">
            <a:avLst>
              <a:gd name="adj1" fmla="val 50000"/>
              <a:gd name="adj2" fmla="val 0"/>
            </a:avLst>
          </a:prstGeom>
          <a:solidFill>
            <a:srgbClr val="A9CEC6">
              <a:alpha val="77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7"/>
          <p:cNvSpPr txBox="1">
            <a:spLocks noGrp="1"/>
          </p:cNvSpPr>
          <p:nvPr>
            <p:ph type="ctrTitle"/>
          </p:nvPr>
        </p:nvSpPr>
        <p:spPr>
          <a:xfrm>
            <a:off x="1761600" y="3155083"/>
            <a:ext cx="28353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302" name="Google Shape;302;p37"/>
          <p:cNvSpPr txBox="1">
            <a:spLocks noGrp="1"/>
          </p:cNvSpPr>
          <p:nvPr>
            <p:ph type="subTitle" idx="1"/>
          </p:nvPr>
        </p:nvSpPr>
        <p:spPr>
          <a:xfrm>
            <a:off x="2082600" y="3640470"/>
            <a:ext cx="2193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 It’s only a bit larger than our Moon</a:t>
            </a:r>
            <a:endParaRPr/>
          </a:p>
        </p:txBody>
      </p:sp>
      <p:sp>
        <p:nvSpPr>
          <p:cNvPr id="303" name="Google Shape;303;p37"/>
          <p:cNvSpPr txBox="1">
            <a:spLocks noGrp="1"/>
          </p:cNvSpPr>
          <p:nvPr>
            <p:ph type="ctrTitle" idx="2"/>
          </p:nvPr>
        </p:nvSpPr>
        <p:spPr>
          <a:xfrm>
            <a:off x="5258100" y="1334140"/>
            <a:ext cx="28353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304" name="Google Shape;304;p37"/>
          <p:cNvSpPr txBox="1">
            <a:spLocks noGrp="1"/>
          </p:cNvSpPr>
          <p:nvPr>
            <p:ph type="subTitle" idx="3"/>
          </p:nvPr>
        </p:nvSpPr>
        <p:spPr>
          <a:xfrm>
            <a:off x="5579100" y="674442"/>
            <a:ext cx="2193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and the biggest planet in our Solar System. Jupiter is the fourth-brightest object in the sky</a:t>
            </a:r>
            <a:endParaRPr/>
          </a:p>
        </p:txBody>
      </p:sp>
      <p:sp>
        <p:nvSpPr>
          <p:cNvPr id="305" name="Google Shape;305;p37"/>
          <p:cNvSpPr/>
          <p:nvPr/>
        </p:nvSpPr>
        <p:spPr>
          <a:xfrm>
            <a:off x="3020106" y="2287342"/>
            <a:ext cx="446991" cy="625967"/>
          </a:xfrm>
          <a:custGeom>
            <a:avLst/>
            <a:gdLst/>
            <a:ahLst/>
            <a:cxnLst/>
            <a:rect l="l" t="t" r="r" b="b"/>
            <a:pathLst>
              <a:path w="10502" h="14707" extrusionOk="0">
                <a:moveTo>
                  <a:pt x="1727" y="511"/>
                </a:moveTo>
                <a:cubicBezTo>
                  <a:pt x="2074" y="653"/>
                  <a:pt x="2832" y="1001"/>
                  <a:pt x="4136" y="1722"/>
                </a:cubicBezTo>
                <a:cubicBezTo>
                  <a:pt x="4446" y="1895"/>
                  <a:pt x="5018" y="2479"/>
                  <a:pt x="5434" y="2901"/>
                </a:cubicBezTo>
                <a:cubicBezTo>
                  <a:pt x="5626" y="3113"/>
                  <a:pt x="5837" y="3317"/>
                  <a:pt x="6055" y="3510"/>
                </a:cubicBezTo>
                <a:cubicBezTo>
                  <a:pt x="6732" y="4032"/>
                  <a:pt x="7278" y="4448"/>
                  <a:pt x="9029" y="4622"/>
                </a:cubicBezTo>
                <a:cubicBezTo>
                  <a:pt x="8992" y="4895"/>
                  <a:pt x="8924" y="5168"/>
                  <a:pt x="8818" y="5423"/>
                </a:cubicBezTo>
                <a:cubicBezTo>
                  <a:pt x="8017" y="5336"/>
                  <a:pt x="7409" y="5193"/>
                  <a:pt x="6912" y="4975"/>
                </a:cubicBezTo>
                <a:cubicBezTo>
                  <a:pt x="6446" y="4777"/>
                  <a:pt x="6123" y="4528"/>
                  <a:pt x="5751" y="4236"/>
                </a:cubicBezTo>
                <a:lnTo>
                  <a:pt x="5738" y="4230"/>
                </a:lnTo>
                <a:lnTo>
                  <a:pt x="5602" y="4125"/>
                </a:lnTo>
                <a:cubicBezTo>
                  <a:pt x="5285" y="3876"/>
                  <a:pt x="4943" y="3653"/>
                  <a:pt x="4589" y="3460"/>
                </a:cubicBezTo>
                <a:cubicBezTo>
                  <a:pt x="4478" y="3398"/>
                  <a:pt x="4366" y="3336"/>
                  <a:pt x="4248" y="3286"/>
                </a:cubicBezTo>
                <a:lnTo>
                  <a:pt x="4242" y="3286"/>
                </a:lnTo>
                <a:cubicBezTo>
                  <a:pt x="3794" y="3081"/>
                  <a:pt x="3323" y="2939"/>
                  <a:pt x="2832" y="2864"/>
                </a:cubicBezTo>
                <a:cubicBezTo>
                  <a:pt x="2570" y="2824"/>
                  <a:pt x="2304" y="2806"/>
                  <a:pt x="2040" y="2806"/>
                </a:cubicBezTo>
                <a:cubicBezTo>
                  <a:pt x="1935" y="2806"/>
                  <a:pt x="1831" y="2809"/>
                  <a:pt x="1727" y="2814"/>
                </a:cubicBezTo>
                <a:lnTo>
                  <a:pt x="1727" y="511"/>
                </a:lnTo>
                <a:close/>
                <a:moveTo>
                  <a:pt x="5688" y="4733"/>
                </a:moveTo>
                <a:cubicBezTo>
                  <a:pt x="5974" y="4957"/>
                  <a:pt x="6285" y="5156"/>
                  <a:pt x="6614" y="5317"/>
                </a:cubicBezTo>
                <a:lnTo>
                  <a:pt x="6614" y="5975"/>
                </a:lnTo>
                <a:cubicBezTo>
                  <a:pt x="6614" y="6118"/>
                  <a:pt x="6721" y="6189"/>
                  <a:pt x="6828" y="6189"/>
                </a:cubicBezTo>
                <a:cubicBezTo>
                  <a:pt x="6935" y="6189"/>
                  <a:pt x="7042" y="6118"/>
                  <a:pt x="7042" y="5975"/>
                </a:cubicBezTo>
                <a:lnTo>
                  <a:pt x="7042" y="5491"/>
                </a:lnTo>
                <a:cubicBezTo>
                  <a:pt x="7551" y="5659"/>
                  <a:pt x="8079" y="5777"/>
                  <a:pt x="8619" y="5832"/>
                </a:cubicBezTo>
                <a:cubicBezTo>
                  <a:pt x="8340" y="6342"/>
                  <a:pt x="7862" y="6969"/>
                  <a:pt x="7048" y="7770"/>
                </a:cubicBezTo>
                <a:lnTo>
                  <a:pt x="7042" y="7770"/>
                </a:lnTo>
                <a:lnTo>
                  <a:pt x="7042" y="6894"/>
                </a:lnTo>
                <a:cubicBezTo>
                  <a:pt x="7042" y="6748"/>
                  <a:pt x="6935" y="6675"/>
                  <a:pt x="6828" y="6675"/>
                </a:cubicBezTo>
                <a:cubicBezTo>
                  <a:pt x="6721" y="6675"/>
                  <a:pt x="6614" y="6748"/>
                  <a:pt x="6614" y="6894"/>
                </a:cubicBezTo>
                <a:lnTo>
                  <a:pt x="6614" y="8180"/>
                </a:lnTo>
                <a:cubicBezTo>
                  <a:pt x="6508" y="8273"/>
                  <a:pt x="6403" y="8366"/>
                  <a:pt x="6285" y="8472"/>
                </a:cubicBezTo>
                <a:cubicBezTo>
                  <a:pt x="6080" y="8658"/>
                  <a:pt x="5881" y="8844"/>
                  <a:pt x="5688" y="9043"/>
                </a:cubicBezTo>
                <a:lnTo>
                  <a:pt x="5688" y="4733"/>
                </a:lnTo>
                <a:close/>
                <a:moveTo>
                  <a:pt x="4378" y="3827"/>
                </a:moveTo>
                <a:lnTo>
                  <a:pt x="4384" y="3833"/>
                </a:lnTo>
                <a:cubicBezTo>
                  <a:pt x="4689" y="4001"/>
                  <a:pt x="4981" y="4193"/>
                  <a:pt x="5254" y="4404"/>
                </a:cubicBezTo>
                <a:lnTo>
                  <a:pt x="5260" y="9515"/>
                </a:lnTo>
                <a:cubicBezTo>
                  <a:pt x="4931" y="9887"/>
                  <a:pt x="4639" y="10291"/>
                  <a:pt x="4378" y="10713"/>
                </a:cubicBezTo>
                <a:lnTo>
                  <a:pt x="4378" y="3827"/>
                </a:lnTo>
                <a:close/>
                <a:moveTo>
                  <a:pt x="2034" y="3233"/>
                </a:moveTo>
                <a:cubicBezTo>
                  <a:pt x="2217" y="3233"/>
                  <a:pt x="2400" y="3244"/>
                  <a:pt x="2584" y="3268"/>
                </a:cubicBezTo>
                <a:lnTo>
                  <a:pt x="2584" y="12949"/>
                </a:lnTo>
                <a:lnTo>
                  <a:pt x="1727" y="12949"/>
                </a:lnTo>
                <a:lnTo>
                  <a:pt x="1727" y="3243"/>
                </a:lnTo>
                <a:cubicBezTo>
                  <a:pt x="1829" y="3236"/>
                  <a:pt x="1932" y="3233"/>
                  <a:pt x="2034" y="3233"/>
                </a:cubicBezTo>
                <a:close/>
                <a:moveTo>
                  <a:pt x="3012" y="3336"/>
                </a:moveTo>
                <a:cubicBezTo>
                  <a:pt x="3335" y="3398"/>
                  <a:pt x="3645" y="3498"/>
                  <a:pt x="3944" y="3622"/>
                </a:cubicBezTo>
                <a:lnTo>
                  <a:pt x="3944" y="11490"/>
                </a:lnTo>
                <a:cubicBezTo>
                  <a:pt x="3714" y="11955"/>
                  <a:pt x="3527" y="12446"/>
                  <a:pt x="3403" y="12955"/>
                </a:cubicBezTo>
                <a:lnTo>
                  <a:pt x="3012" y="12955"/>
                </a:lnTo>
                <a:lnTo>
                  <a:pt x="3012" y="3336"/>
                </a:lnTo>
                <a:close/>
                <a:moveTo>
                  <a:pt x="4881" y="13383"/>
                </a:moveTo>
                <a:lnTo>
                  <a:pt x="4881" y="14271"/>
                </a:lnTo>
                <a:lnTo>
                  <a:pt x="435" y="14271"/>
                </a:lnTo>
                <a:lnTo>
                  <a:pt x="435" y="13383"/>
                </a:lnTo>
                <a:close/>
                <a:moveTo>
                  <a:pt x="1510" y="1"/>
                </a:moveTo>
                <a:cubicBezTo>
                  <a:pt x="1503" y="1"/>
                  <a:pt x="1497" y="1"/>
                  <a:pt x="1491" y="1"/>
                </a:cubicBezTo>
                <a:lnTo>
                  <a:pt x="646" y="1"/>
                </a:lnTo>
                <a:cubicBezTo>
                  <a:pt x="528" y="1"/>
                  <a:pt x="435" y="101"/>
                  <a:pt x="435" y="219"/>
                </a:cubicBezTo>
                <a:lnTo>
                  <a:pt x="435" y="1833"/>
                </a:lnTo>
                <a:cubicBezTo>
                  <a:pt x="435" y="1976"/>
                  <a:pt x="542" y="2048"/>
                  <a:pt x="649" y="2048"/>
                </a:cubicBezTo>
                <a:cubicBezTo>
                  <a:pt x="756" y="2048"/>
                  <a:pt x="863" y="1976"/>
                  <a:pt x="863" y="1833"/>
                </a:cubicBezTo>
                <a:lnTo>
                  <a:pt x="863" y="436"/>
                </a:lnTo>
                <a:lnTo>
                  <a:pt x="1292" y="436"/>
                </a:lnTo>
                <a:lnTo>
                  <a:pt x="1292" y="12930"/>
                </a:lnTo>
                <a:lnTo>
                  <a:pt x="863" y="12930"/>
                </a:lnTo>
                <a:lnTo>
                  <a:pt x="863" y="2765"/>
                </a:lnTo>
                <a:cubicBezTo>
                  <a:pt x="863" y="2619"/>
                  <a:pt x="756" y="2546"/>
                  <a:pt x="649" y="2546"/>
                </a:cubicBezTo>
                <a:cubicBezTo>
                  <a:pt x="542" y="2546"/>
                  <a:pt x="435" y="2619"/>
                  <a:pt x="435" y="2765"/>
                </a:cubicBezTo>
                <a:lnTo>
                  <a:pt x="435" y="12949"/>
                </a:lnTo>
                <a:lnTo>
                  <a:pt x="392" y="12949"/>
                </a:lnTo>
                <a:cubicBezTo>
                  <a:pt x="174" y="12949"/>
                  <a:pt x="0" y="13123"/>
                  <a:pt x="0" y="13340"/>
                </a:cubicBezTo>
                <a:lnTo>
                  <a:pt x="0" y="14489"/>
                </a:lnTo>
                <a:cubicBezTo>
                  <a:pt x="0" y="14607"/>
                  <a:pt x="100" y="14706"/>
                  <a:pt x="218" y="14706"/>
                </a:cubicBezTo>
                <a:lnTo>
                  <a:pt x="5099" y="14706"/>
                </a:lnTo>
                <a:cubicBezTo>
                  <a:pt x="5217" y="14706"/>
                  <a:pt x="5316" y="14607"/>
                  <a:pt x="5316" y="14489"/>
                </a:cubicBezTo>
                <a:lnTo>
                  <a:pt x="5316" y="13340"/>
                </a:lnTo>
                <a:cubicBezTo>
                  <a:pt x="5316" y="13123"/>
                  <a:pt x="5142" y="12949"/>
                  <a:pt x="4925" y="12949"/>
                </a:cubicBezTo>
                <a:lnTo>
                  <a:pt x="4745" y="12949"/>
                </a:lnTo>
                <a:cubicBezTo>
                  <a:pt x="4776" y="12849"/>
                  <a:pt x="4813" y="12731"/>
                  <a:pt x="4863" y="12607"/>
                </a:cubicBezTo>
                <a:cubicBezTo>
                  <a:pt x="4930" y="12438"/>
                  <a:pt x="4791" y="12313"/>
                  <a:pt x="4655" y="12313"/>
                </a:cubicBezTo>
                <a:cubicBezTo>
                  <a:pt x="4576" y="12313"/>
                  <a:pt x="4497" y="12355"/>
                  <a:pt x="4459" y="12452"/>
                </a:cubicBezTo>
                <a:cubicBezTo>
                  <a:pt x="4397" y="12620"/>
                  <a:pt x="4341" y="12787"/>
                  <a:pt x="4291" y="12949"/>
                </a:cubicBezTo>
                <a:lnTo>
                  <a:pt x="3850" y="12949"/>
                </a:lnTo>
                <a:cubicBezTo>
                  <a:pt x="3968" y="12495"/>
                  <a:pt x="4142" y="12055"/>
                  <a:pt x="4353" y="11632"/>
                </a:cubicBezTo>
                <a:cubicBezTo>
                  <a:pt x="4695" y="10943"/>
                  <a:pt x="5130" y="10303"/>
                  <a:pt x="5633" y="9732"/>
                </a:cubicBezTo>
                <a:cubicBezTo>
                  <a:pt x="5924" y="9397"/>
                  <a:pt x="6241" y="9086"/>
                  <a:pt x="6570" y="8794"/>
                </a:cubicBezTo>
                <a:cubicBezTo>
                  <a:pt x="6719" y="8664"/>
                  <a:pt x="6850" y="8546"/>
                  <a:pt x="6974" y="8428"/>
                </a:cubicBezTo>
                <a:cubicBezTo>
                  <a:pt x="7974" y="7497"/>
                  <a:pt x="8651" y="6689"/>
                  <a:pt x="9042" y="5950"/>
                </a:cubicBezTo>
                <a:cubicBezTo>
                  <a:pt x="9079" y="5882"/>
                  <a:pt x="9110" y="5814"/>
                  <a:pt x="9141" y="5752"/>
                </a:cubicBezTo>
                <a:cubicBezTo>
                  <a:pt x="9327" y="5354"/>
                  <a:pt x="9445" y="4932"/>
                  <a:pt x="9483" y="4497"/>
                </a:cubicBezTo>
                <a:lnTo>
                  <a:pt x="9483" y="4479"/>
                </a:lnTo>
                <a:cubicBezTo>
                  <a:pt x="9557" y="4398"/>
                  <a:pt x="9837" y="4268"/>
                  <a:pt x="10029" y="4224"/>
                </a:cubicBezTo>
                <a:lnTo>
                  <a:pt x="10029" y="4224"/>
                </a:lnTo>
                <a:cubicBezTo>
                  <a:pt x="9911" y="5019"/>
                  <a:pt x="9514" y="6770"/>
                  <a:pt x="6850" y="9117"/>
                </a:cubicBezTo>
                <a:cubicBezTo>
                  <a:pt x="6049" y="9819"/>
                  <a:pt x="5372" y="10651"/>
                  <a:pt x="4863" y="11583"/>
                </a:cubicBezTo>
                <a:cubicBezTo>
                  <a:pt x="4770" y="11751"/>
                  <a:pt x="4915" y="11903"/>
                  <a:pt x="5060" y="11903"/>
                </a:cubicBezTo>
                <a:cubicBezTo>
                  <a:pt x="5129" y="11903"/>
                  <a:pt x="5198" y="11869"/>
                  <a:pt x="5241" y="11788"/>
                </a:cubicBezTo>
                <a:cubicBezTo>
                  <a:pt x="5732" y="10900"/>
                  <a:pt x="6372" y="10105"/>
                  <a:pt x="7135" y="9440"/>
                </a:cubicBezTo>
                <a:cubicBezTo>
                  <a:pt x="10141" y="6789"/>
                  <a:pt x="10389" y="4833"/>
                  <a:pt x="10476" y="4100"/>
                </a:cubicBezTo>
                <a:cubicBezTo>
                  <a:pt x="10501" y="3932"/>
                  <a:pt x="10377" y="3789"/>
                  <a:pt x="10209" y="3783"/>
                </a:cubicBezTo>
                <a:cubicBezTo>
                  <a:pt x="10192" y="3781"/>
                  <a:pt x="10173" y="3780"/>
                  <a:pt x="10153" y="3780"/>
                </a:cubicBezTo>
                <a:cubicBezTo>
                  <a:pt x="9899" y="3780"/>
                  <a:pt x="9378" y="3952"/>
                  <a:pt x="9160" y="4199"/>
                </a:cubicBezTo>
                <a:cubicBezTo>
                  <a:pt x="7464" y="4044"/>
                  <a:pt x="6980" y="3671"/>
                  <a:pt x="6316" y="3162"/>
                </a:cubicBezTo>
                <a:cubicBezTo>
                  <a:pt x="6210" y="3081"/>
                  <a:pt x="5980" y="2846"/>
                  <a:pt x="5738" y="2597"/>
                </a:cubicBezTo>
                <a:cubicBezTo>
                  <a:pt x="5260" y="2107"/>
                  <a:pt x="4714" y="1548"/>
                  <a:pt x="4347" y="1343"/>
                </a:cubicBezTo>
                <a:cubicBezTo>
                  <a:pt x="3354" y="796"/>
                  <a:pt x="2695" y="473"/>
                  <a:pt x="2317" y="299"/>
                </a:cubicBezTo>
                <a:cubicBezTo>
                  <a:pt x="1750" y="39"/>
                  <a:pt x="1587" y="1"/>
                  <a:pt x="1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 name="Google Shape;306;p37"/>
          <p:cNvGrpSpPr/>
          <p:nvPr/>
        </p:nvGrpSpPr>
        <p:grpSpPr>
          <a:xfrm>
            <a:off x="6349910" y="2287375"/>
            <a:ext cx="651674" cy="625882"/>
            <a:chOff x="5007966" y="1363000"/>
            <a:chExt cx="382775" cy="367625"/>
          </a:xfrm>
        </p:grpSpPr>
        <p:sp>
          <p:nvSpPr>
            <p:cNvPr id="307" name="Google Shape;307;p37"/>
            <p:cNvSpPr/>
            <p:nvPr/>
          </p:nvSpPr>
          <p:spPr>
            <a:xfrm>
              <a:off x="5102591" y="1504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7"/>
            <p:cNvSpPr/>
            <p:nvPr/>
          </p:nvSpPr>
          <p:spPr>
            <a:xfrm>
              <a:off x="5202116" y="1603775"/>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7"/>
            <p:cNvSpPr/>
            <p:nvPr/>
          </p:nvSpPr>
          <p:spPr>
            <a:xfrm>
              <a:off x="5007966" y="1363000"/>
              <a:ext cx="382775" cy="367625"/>
            </a:xfrm>
            <a:custGeom>
              <a:avLst/>
              <a:gdLst/>
              <a:ahLst/>
              <a:cxnLst/>
              <a:rect l="l" t="t" r="r" b="b"/>
              <a:pathLst>
                <a:path w="15311" h="14705" extrusionOk="0">
                  <a:moveTo>
                    <a:pt x="7872" y="428"/>
                  </a:moveTo>
                  <a:lnTo>
                    <a:pt x="7872" y="2937"/>
                  </a:lnTo>
                  <a:lnTo>
                    <a:pt x="7872" y="4813"/>
                  </a:lnTo>
                  <a:cubicBezTo>
                    <a:pt x="7872" y="4955"/>
                    <a:pt x="7763" y="5027"/>
                    <a:pt x="7654" y="5027"/>
                  </a:cubicBezTo>
                  <a:cubicBezTo>
                    <a:pt x="7546" y="5027"/>
                    <a:pt x="7437" y="4955"/>
                    <a:pt x="7437" y="4813"/>
                  </a:cubicBezTo>
                  <a:lnTo>
                    <a:pt x="7437" y="428"/>
                  </a:lnTo>
                  <a:close/>
                  <a:moveTo>
                    <a:pt x="7008" y="3459"/>
                  </a:moveTo>
                  <a:lnTo>
                    <a:pt x="7008" y="4260"/>
                  </a:lnTo>
                  <a:lnTo>
                    <a:pt x="5456" y="6713"/>
                  </a:lnTo>
                  <a:lnTo>
                    <a:pt x="5146" y="6402"/>
                  </a:lnTo>
                  <a:lnTo>
                    <a:pt x="7008" y="3459"/>
                  </a:lnTo>
                  <a:close/>
                  <a:moveTo>
                    <a:pt x="8114" y="9892"/>
                  </a:moveTo>
                  <a:lnTo>
                    <a:pt x="9896" y="11681"/>
                  </a:lnTo>
                  <a:cubicBezTo>
                    <a:pt x="9983" y="11768"/>
                    <a:pt x="9983" y="11898"/>
                    <a:pt x="9896" y="11985"/>
                  </a:cubicBezTo>
                  <a:cubicBezTo>
                    <a:pt x="9856" y="12028"/>
                    <a:pt x="9801" y="12050"/>
                    <a:pt x="9746" y="12050"/>
                  </a:cubicBezTo>
                  <a:cubicBezTo>
                    <a:pt x="9691" y="12050"/>
                    <a:pt x="9635" y="12028"/>
                    <a:pt x="9592" y="11985"/>
                  </a:cubicBezTo>
                  <a:lnTo>
                    <a:pt x="7810" y="10196"/>
                  </a:lnTo>
                  <a:lnTo>
                    <a:pt x="8114" y="9892"/>
                  </a:lnTo>
                  <a:close/>
                  <a:moveTo>
                    <a:pt x="7226" y="0"/>
                  </a:moveTo>
                  <a:cubicBezTo>
                    <a:pt x="7108" y="0"/>
                    <a:pt x="7008" y="99"/>
                    <a:pt x="7008" y="217"/>
                  </a:cubicBezTo>
                  <a:lnTo>
                    <a:pt x="7008" y="2813"/>
                  </a:lnTo>
                  <a:cubicBezTo>
                    <a:pt x="6884" y="2900"/>
                    <a:pt x="6779" y="3012"/>
                    <a:pt x="6698" y="3142"/>
                  </a:cubicBezTo>
                  <a:lnTo>
                    <a:pt x="4835" y="6092"/>
                  </a:lnTo>
                  <a:lnTo>
                    <a:pt x="4096" y="5347"/>
                  </a:lnTo>
                  <a:cubicBezTo>
                    <a:pt x="4049" y="5301"/>
                    <a:pt x="3997" y="5282"/>
                    <a:pt x="3947" y="5282"/>
                  </a:cubicBezTo>
                  <a:cubicBezTo>
                    <a:pt x="3778" y="5282"/>
                    <a:pt x="3634" y="5498"/>
                    <a:pt x="3792" y="5651"/>
                  </a:cubicBezTo>
                  <a:lnTo>
                    <a:pt x="7772" y="9638"/>
                  </a:lnTo>
                  <a:lnTo>
                    <a:pt x="7549" y="9861"/>
                  </a:lnTo>
                  <a:lnTo>
                    <a:pt x="2376" y="4688"/>
                  </a:lnTo>
                  <a:cubicBezTo>
                    <a:pt x="2262" y="4574"/>
                    <a:pt x="2367" y="4416"/>
                    <a:pt x="2489" y="4416"/>
                  </a:cubicBezTo>
                  <a:cubicBezTo>
                    <a:pt x="2526" y="4416"/>
                    <a:pt x="2565" y="4430"/>
                    <a:pt x="2600" y="4465"/>
                  </a:cubicBezTo>
                  <a:lnTo>
                    <a:pt x="3146" y="5005"/>
                  </a:lnTo>
                  <a:cubicBezTo>
                    <a:pt x="3192" y="5053"/>
                    <a:pt x="3245" y="5073"/>
                    <a:pt x="3295" y="5073"/>
                  </a:cubicBezTo>
                  <a:cubicBezTo>
                    <a:pt x="3460" y="5073"/>
                    <a:pt x="3603" y="4858"/>
                    <a:pt x="3450" y="4701"/>
                  </a:cubicBezTo>
                  <a:lnTo>
                    <a:pt x="2904" y="4161"/>
                  </a:lnTo>
                  <a:cubicBezTo>
                    <a:pt x="2789" y="4046"/>
                    <a:pt x="2638" y="3988"/>
                    <a:pt x="2488" y="3988"/>
                  </a:cubicBezTo>
                  <a:cubicBezTo>
                    <a:pt x="2337" y="3988"/>
                    <a:pt x="2187" y="4046"/>
                    <a:pt x="2072" y="4161"/>
                  </a:cubicBezTo>
                  <a:cubicBezTo>
                    <a:pt x="1842" y="4390"/>
                    <a:pt x="1842" y="4763"/>
                    <a:pt x="2072" y="4993"/>
                  </a:cubicBezTo>
                  <a:lnTo>
                    <a:pt x="4189" y="7110"/>
                  </a:lnTo>
                  <a:lnTo>
                    <a:pt x="482" y="12966"/>
                  </a:lnTo>
                  <a:cubicBezTo>
                    <a:pt x="1" y="13719"/>
                    <a:pt x="543" y="14705"/>
                    <a:pt x="1440" y="14705"/>
                  </a:cubicBezTo>
                  <a:cubicBezTo>
                    <a:pt x="1446" y="14705"/>
                    <a:pt x="1451" y="14705"/>
                    <a:pt x="1457" y="14705"/>
                  </a:cubicBezTo>
                  <a:lnTo>
                    <a:pt x="2773" y="14705"/>
                  </a:lnTo>
                  <a:cubicBezTo>
                    <a:pt x="3127" y="14705"/>
                    <a:pt x="3419" y="14413"/>
                    <a:pt x="3419" y="14059"/>
                  </a:cubicBezTo>
                  <a:cubicBezTo>
                    <a:pt x="3419" y="13699"/>
                    <a:pt x="3127" y="13413"/>
                    <a:pt x="2773" y="13413"/>
                  </a:cubicBezTo>
                  <a:lnTo>
                    <a:pt x="1724" y="13413"/>
                  </a:lnTo>
                  <a:lnTo>
                    <a:pt x="2463" y="12246"/>
                  </a:lnTo>
                  <a:cubicBezTo>
                    <a:pt x="2572" y="12076"/>
                    <a:pt x="2428" y="11913"/>
                    <a:pt x="2279" y="11913"/>
                  </a:cubicBezTo>
                  <a:cubicBezTo>
                    <a:pt x="2215" y="11913"/>
                    <a:pt x="2149" y="11943"/>
                    <a:pt x="2103" y="12016"/>
                  </a:cubicBezTo>
                  <a:lnTo>
                    <a:pt x="1209" y="13426"/>
                  </a:lnTo>
                  <a:cubicBezTo>
                    <a:pt x="1092" y="13603"/>
                    <a:pt x="1224" y="13842"/>
                    <a:pt x="1430" y="13842"/>
                  </a:cubicBezTo>
                  <a:cubicBezTo>
                    <a:pt x="1433" y="13842"/>
                    <a:pt x="1436" y="13842"/>
                    <a:pt x="1438" y="13842"/>
                  </a:cubicBezTo>
                  <a:lnTo>
                    <a:pt x="2773" y="13842"/>
                  </a:lnTo>
                  <a:cubicBezTo>
                    <a:pt x="2891" y="13842"/>
                    <a:pt x="2991" y="13941"/>
                    <a:pt x="2991" y="14059"/>
                  </a:cubicBezTo>
                  <a:cubicBezTo>
                    <a:pt x="2991" y="14177"/>
                    <a:pt x="2891" y="14270"/>
                    <a:pt x="2773" y="14270"/>
                  </a:cubicBezTo>
                  <a:lnTo>
                    <a:pt x="1457" y="14270"/>
                  </a:lnTo>
                  <a:cubicBezTo>
                    <a:pt x="1451" y="14270"/>
                    <a:pt x="1444" y="14270"/>
                    <a:pt x="1438" y="14270"/>
                  </a:cubicBezTo>
                  <a:cubicBezTo>
                    <a:pt x="1227" y="14270"/>
                    <a:pt x="1024" y="14172"/>
                    <a:pt x="892" y="14009"/>
                  </a:cubicBezTo>
                  <a:cubicBezTo>
                    <a:pt x="706" y="13773"/>
                    <a:pt x="687" y="13450"/>
                    <a:pt x="848" y="13196"/>
                  </a:cubicBezTo>
                  <a:lnTo>
                    <a:pt x="4500" y="7421"/>
                  </a:lnTo>
                  <a:lnTo>
                    <a:pt x="4810" y="7731"/>
                  </a:lnTo>
                  <a:lnTo>
                    <a:pt x="2593" y="11233"/>
                  </a:lnTo>
                  <a:cubicBezTo>
                    <a:pt x="2485" y="11403"/>
                    <a:pt x="2628" y="11566"/>
                    <a:pt x="2778" y="11566"/>
                  </a:cubicBezTo>
                  <a:cubicBezTo>
                    <a:pt x="2842" y="11566"/>
                    <a:pt x="2907" y="11536"/>
                    <a:pt x="2953" y="11463"/>
                  </a:cubicBezTo>
                  <a:lnTo>
                    <a:pt x="5121" y="8048"/>
                  </a:lnTo>
                  <a:lnTo>
                    <a:pt x="7282" y="10209"/>
                  </a:lnTo>
                  <a:cubicBezTo>
                    <a:pt x="7288" y="10265"/>
                    <a:pt x="7307" y="10314"/>
                    <a:pt x="7350" y="10352"/>
                  </a:cubicBezTo>
                  <a:lnTo>
                    <a:pt x="9287" y="12295"/>
                  </a:lnTo>
                  <a:cubicBezTo>
                    <a:pt x="9415" y="12420"/>
                    <a:pt x="9581" y="12482"/>
                    <a:pt x="9746" y="12482"/>
                  </a:cubicBezTo>
                  <a:cubicBezTo>
                    <a:pt x="9912" y="12482"/>
                    <a:pt x="10076" y="12420"/>
                    <a:pt x="10200" y="12295"/>
                  </a:cubicBezTo>
                  <a:cubicBezTo>
                    <a:pt x="10455" y="12041"/>
                    <a:pt x="10455" y="11631"/>
                    <a:pt x="10200" y="11383"/>
                  </a:cubicBezTo>
                  <a:lnTo>
                    <a:pt x="8263" y="9439"/>
                  </a:lnTo>
                  <a:cubicBezTo>
                    <a:pt x="8219" y="9402"/>
                    <a:pt x="8170" y="9377"/>
                    <a:pt x="8120" y="9377"/>
                  </a:cubicBezTo>
                  <a:lnTo>
                    <a:pt x="5767" y="7023"/>
                  </a:lnTo>
                  <a:lnTo>
                    <a:pt x="7040" y="5011"/>
                  </a:lnTo>
                  <a:cubicBezTo>
                    <a:pt x="7136" y="5309"/>
                    <a:pt x="7393" y="5458"/>
                    <a:pt x="7651" y="5458"/>
                  </a:cubicBezTo>
                  <a:cubicBezTo>
                    <a:pt x="7909" y="5458"/>
                    <a:pt x="8167" y="5309"/>
                    <a:pt x="8263" y="5011"/>
                  </a:cubicBezTo>
                  <a:lnTo>
                    <a:pt x="13578" y="13413"/>
                  </a:lnTo>
                  <a:lnTo>
                    <a:pt x="7052" y="13413"/>
                  </a:lnTo>
                  <a:cubicBezTo>
                    <a:pt x="6692" y="13413"/>
                    <a:pt x="6406" y="13699"/>
                    <a:pt x="6406" y="14059"/>
                  </a:cubicBezTo>
                  <a:cubicBezTo>
                    <a:pt x="6406" y="14413"/>
                    <a:pt x="6692" y="14705"/>
                    <a:pt x="7052" y="14705"/>
                  </a:cubicBezTo>
                  <a:lnTo>
                    <a:pt x="13870" y="14705"/>
                  </a:lnTo>
                  <a:cubicBezTo>
                    <a:pt x="14765" y="14705"/>
                    <a:pt x="15311" y="13717"/>
                    <a:pt x="14827" y="12966"/>
                  </a:cubicBezTo>
                  <a:lnTo>
                    <a:pt x="11150" y="7154"/>
                  </a:lnTo>
                  <a:cubicBezTo>
                    <a:pt x="11104" y="7081"/>
                    <a:pt x="11039" y="7051"/>
                    <a:pt x="10974" y="7051"/>
                  </a:cubicBezTo>
                  <a:cubicBezTo>
                    <a:pt x="10825" y="7051"/>
                    <a:pt x="10680" y="7214"/>
                    <a:pt x="10784" y="7383"/>
                  </a:cubicBezTo>
                  <a:lnTo>
                    <a:pt x="14466" y="13196"/>
                  </a:lnTo>
                  <a:cubicBezTo>
                    <a:pt x="14769" y="13659"/>
                    <a:pt x="14433" y="14276"/>
                    <a:pt x="13879" y="14276"/>
                  </a:cubicBezTo>
                  <a:cubicBezTo>
                    <a:pt x="13876" y="14276"/>
                    <a:pt x="13873" y="14276"/>
                    <a:pt x="13870" y="14276"/>
                  </a:cubicBezTo>
                  <a:lnTo>
                    <a:pt x="7052" y="14276"/>
                  </a:lnTo>
                  <a:cubicBezTo>
                    <a:pt x="6934" y="14276"/>
                    <a:pt x="6835" y="14177"/>
                    <a:pt x="6835" y="14059"/>
                  </a:cubicBezTo>
                  <a:cubicBezTo>
                    <a:pt x="6835" y="13941"/>
                    <a:pt x="6934" y="13842"/>
                    <a:pt x="7052" y="13842"/>
                  </a:cubicBezTo>
                  <a:lnTo>
                    <a:pt x="13870" y="13842"/>
                  </a:lnTo>
                  <a:cubicBezTo>
                    <a:pt x="13873" y="13842"/>
                    <a:pt x="13876" y="13842"/>
                    <a:pt x="13879" y="13842"/>
                  </a:cubicBezTo>
                  <a:cubicBezTo>
                    <a:pt x="14091" y="13842"/>
                    <a:pt x="14217" y="13609"/>
                    <a:pt x="14106" y="13426"/>
                  </a:cubicBezTo>
                  <a:lnTo>
                    <a:pt x="8300" y="4260"/>
                  </a:lnTo>
                  <a:lnTo>
                    <a:pt x="8300" y="3453"/>
                  </a:lnTo>
                  <a:lnTo>
                    <a:pt x="10300" y="6607"/>
                  </a:lnTo>
                  <a:cubicBezTo>
                    <a:pt x="10344" y="6680"/>
                    <a:pt x="10409" y="6710"/>
                    <a:pt x="10473" y="6710"/>
                  </a:cubicBezTo>
                  <a:cubicBezTo>
                    <a:pt x="10622" y="6710"/>
                    <a:pt x="10768" y="6547"/>
                    <a:pt x="10660" y="6377"/>
                  </a:cubicBezTo>
                  <a:lnTo>
                    <a:pt x="8611" y="3136"/>
                  </a:lnTo>
                  <a:cubicBezTo>
                    <a:pt x="8530" y="3012"/>
                    <a:pt x="8424" y="2900"/>
                    <a:pt x="8300" y="2813"/>
                  </a:cubicBezTo>
                  <a:lnTo>
                    <a:pt x="8300" y="217"/>
                  </a:lnTo>
                  <a:cubicBezTo>
                    <a:pt x="8300" y="93"/>
                    <a:pt x="8207" y="0"/>
                    <a:pt x="80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Music Lesson by Slidesgo">
  <a:themeElements>
    <a:clrScheme name="Simple Light">
      <a:dk1>
        <a:srgbClr val="3C3B39"/>
      </a:dk1>
      <a:lt1>
        <a:srgbClr val="FFFFFF"/>
      </a:lt1>
      <a:dk2>
        <a:srgbClr val="F8EFE8"/>
      </a:dk2>
      <a:lt2>
        <a:srgbClr val="EEEEEE"/>
      </a:lt2>
      <a:accent1>
        <a:srgbClr val="A9CEC6"/>
      </a:accent1>
      <a:accent2>
        <a:srgbClr val="EC845D"/>
      </a:accent2>
      <a:accent3>
        <a:srgbClr val="E2D5C2"/>
      </a:accent3>
      <a:accent4>
        <a:srgbClr val="678881"/>
      </a:accent4>
      <a:accent5>
        <a:srgbClr val="D85E2F"/>
      </a:accent5>
      <a:accent6>
        <a:srgbClr val="CDECE5"/>
      </a:accent6>
      <a:hlink>
        <a:srgbClr val="F19C7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22</TotalTime>
  <Words>1198</Words>
  <Application>Microsoft Office PowerPoint</Application>
  <PresentationFormat>全屏显示(16:9)</PresentationFormat>
  <Paragraphs>214</Paragraphs>
  <Slides>34</Slides>
  <Notes>34</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34</vt:i4>
      </vt:variant>
    </vt:vector>
  </HeadingPairs>
  <TitlesOfParts>
    <vt:vector size="45" baseType="lpstr">
      <vt:lpstr>Fira Sans Extra Condensed Medium</vt:lpstr>
      <vt:lpstr>Proxima Nova Semibold</vt:lpstr>
      <vt:lpstr>Roboto Slab Regular</vt:lpstr>
      <vt:lpstr>Lato Light</vt:lpstr>
      <vt:lpstr>Arial</vt:lpstr>
      <vt:lpstr>Lato</vt:lpstr>
      <vt:lpstr>Palanquin Dark SemiBold</vt:lpstr>
      <vt:lpstr>Proxima Nova</vt:lpstr>
      <vt:lpstr>Music Lesson by Slidesgo</vt:lpstr>
      <vt:lpstr>SlidesGo Final Pages</vt:lpstr>
      <vt:lpstr>1_Slidesgo Final Pages</vt:lpstr>
      <vt:lpstr>MUSIC LESSON</vt:lpstr>
      <vt:lpstr>OVERVIEW</vt:lpstr>
      <vt:lpstr>INTRODUCTION</vt:lpstr>
      <vt:lpstr>—SOMEONE FAMOUS</vt:lpstr>
      <vt:lpstr>SECTION 01</vt:lpstr>
      <vt:lpstr>WHAT IS THIS TOPIC ABOUT?</vt:lpstr>
      <vt:lpstr>DEFINITION OF CONCEPTS  </vt:lpstr>
      <vt:lpstr>AWESOME WORDS</vt:lpstr>
      <vt:lpstr>FEATURES OF THE TOPIC  </vt:lpstr>
      <vt:lpstr>THIS IS A TABLE</vt:lpstr>
      <vt:lpstr>NUMBERS</vt:lpstr>
      <vt:lpstr>OF THIS SUBJECT</vt:lpstr>
      <vt:lpstr>MULTIMEDIA</vt:lpstr>
      <vt:lpstr>DID YOU KNOW THIS?</vt:lpstr>
      <vt:lpstr>THIS IS A GRAPH</vt:lpstr>
      <vt:lpstr>PROBLEM</vt:lpstr>
      <vt:lpstr>PROCESS</vt:lpstr>
      <vt:lpstr>OVERVIEW DIAGRAM  </vt:lpstr>
      <vt:lpstr>EXERCISE</vt:lpstr>
      <vt:lpstr>THIS IS A MAP</vt:lpstr>
      <vt:lpstr>ASSIGNMENT</vt:lpstr>
      <vt:lpstr>CREDITS</vt:lpstr>
      <vt:lpstr>MUSIC ICONS</vt:lpstr>
      <vt:lpstr>Fonts &amp; colors used</vt:lpstr>
      <vt:lpstr>Use our editable graphic resources...</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MUSIC LESSON</dc:title>
  <cp:lastModifiedBy>刘 龙</cp:lastModifiedBy>
  <cp:revision>2</cp:revision>
  <dcterms:modified xsi:type="dcterms:W3CDTF">2020-08-06T15:47:19Z</dcterms:modified>
</cp:coreProperties>
</file>